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9" r:id="rId2"/>
    <p:sldId id="845" r:id="rId3"/>
    <p:sldId id="842" r:id="rId4"/>
    <p:sldId id="844" r:id="rId5"/>
    <p:sldId id="857" r:id="rId6"/>
    <p:sldId id="834" r:id="rId7"/>
    <p:sldId id="858" r:id="rId8"/>
    <p:sldId id="861" r:id="rId9"/>
    <p:sldId id="846" r:id="rId10"/>
    <p:sldId id="852" r:id="rId11"/>
    <p:sldId id="859" r:id="rId12"/>
    <p:sldId id="860" r:id="rId13"/>
    <p:sldId id="8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Available Home Care Companies Providing RAD 97s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Sheet1!$A$32:$B$32</c:f>
              <c:strCache>
                <c:ptCount val="2"/>
                <c:pt idx="0">
                  <c:v>RAD 97 Available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Sheet1!$C$31:$O$31</c:f>
              <c:strCache>
                <c:ptCount val="13"/>
                <c:pt idx="0">
                  <c:v>Dartmouth-Hitchcock Medical Center</c:v>
                </c:pt>
                <c:pt idx="1">
                  <c:v>Vanderbilt University Medical Center</c:v>
                </c:pt>
                <c:pt idx="2">
                  <c:v>National Jewish Health for Kids, Denver</c:v>
                </c:pt>
                <c:pt idx="3">
                  <c:v>Children's Hospital of Philadelphia</c:v>
                </c:pt>
                <c:pt idx="4">
                  <c:v>Massachusetts General Hospital</c:v>
                </c:pt>
                <c:pt idx="5">
                  <c:v>Boston Children's Hospital</c:v>
                </c:pt>
                <c:pt idx="6">
                  <c:v>Arkansas Children's Hospital</c:v>
                </c:pt>
                <c:pt idx="7">
                  <c:v>Nationwide Children's Hospital</c:v>
                </c:pt>
                <c:pt idx="8">
                  <c:v>University of Maryland Baltimore</c:v>
                </c:pt>
                <c:pt idx="9">
                  <c:v>University of California, San Diego</c:v>
                </c:pt>
                <c:pt idx="10">
                  <c:v>Maria Fareri Children's Hospital</c:v>
                </c:pt>
                <c:pt idx="11">
                  <c:v>Cincinnati Children's Hospital</c:v>
                </c:pt>
                <c:pt idx="12">
                  <c:v>St. Vincent Neightborhood Hospital</c:v>
                </c:pt>
              </c:strCache>
            </c:strRef>
          </c:cat>
          <c:val>
            <c:numRef>
              <c:f>Sheet1!$C$32:$O$32</c:f>
              <c:numCache>
                <c:formatCode>General</c:formatCode>
                <c:ptCount val="1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9">
                  <c:v>0</c:v>
                </c:pt>
                <c:pt idx="10">
                  <c:v>1</c:v>
                </c:pt>
                <c:pt idx="11">
                  <c:v>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6-4281-83F8-BC6E19312933}"/>
            </c:ext>
          </c:extLst>
        </c:ser>
        <c:ser>
          <c:idx val="1"/>
          <c:order val="1"/>
          <c:tx>
            <c:strRef>
              <c:f>Sheet1!$A$33:$B$33</c:f>
              <c:strCache>
                <c:ptCount val="2"/>
                <c:pt idx="0">
                  <c:v>RAD 97 Unavailable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Sheet1!$C$31:$O$31</c:f>
              <c:strCache>
                <c:ptCount val="13"/>
                <c:pt idx="0">
                  <c:v>Dartmouth-Hitchcock Medical Center</c:v>
                </c:pt>
                <c:pt idx="1">
                  <c:v>Vanderbilt University Medical Center</c:v>
                </c:pt>
                <c:pt idx="2">
                  <c:v>National Jewish Health for Kids, Denver</c:v>
                </c:pt>
                <c:pt idx="3">
                  <c:v>Children's Hospital of Philadelphia</c:v>
                </c:pt>
                <c:pt idx="4">
                  <c:v>Massachusetts General Hospital</c:v>
                </c:pt>
                <c:pt idx="5">
                  <c:v>Boston Children's Hospital</c:v>
                </c:pt>
                <c:pt idx="6">
                  <c:v>Arkansas Children's Hospital</c:v>
                </c:pt>
                <c:pt idx="7">
                  <c:v>Nationwide Children's Hospital</c:v>
                </c:pt>
                <c:pt idx="8">
                  <c:v>University of Maryland Baltimore</c:v>
                </c:pt>
                <c:pt idx="9">
                  <c:v>University of California, San Diego</c:v>
                </c:pt>
                <c:pt idx="10">
                  <c:v>Maria Fareri Children's Hospital</c:v>
                </c:pt>
                <c:pt idx="11">
                  <c:v>Cincinnati Children's Hospital</c:v>
                </c:pt>
                <c:pt idx="12">
                  <c:v>St. Vincent Neightborhood Hospital</c:v>
                </c:pt>
              </c:strCache>
            </c:strRef>
          </c:cat>
          <c:val>
            <c:numRef>
              <c:f>Sheet1!$C$33:$O$33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  <c:pt idx="11">
                  <c:v>5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36-4281-83F8-BC6E19312933}"/>
            </c:ext>
          </c:extLst>
        </c:ser>
        <c:ser>
          <c:idx val="2"/>
          <c:order val="2"/>
          <c:tx>
            <c:strRef>
              <c:f>Sheet1!$A$34:$B$34</c:f>
              <c:strCache>
                <c:ptCount val="2"/>
                <c:pt idx="0">
                  <c:v>Unknown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Sheet1!$C$31:$O$31</c:f>
              <c:strCache>
                <c:ptCount val="13"/>
                <c:pt idx="0">
                  <c:v>Dartmouth-Hitchcock Medical Center</c:v>
                </c:pt>
                <c:pt idx="1">
                  <c:v>Vanderbilt University Medical Center</c:v>
                </c:pt>
                <c:pt idx="2">
                  <c:v>National Jewish Health for Kids, Denver</c:v>
                </c:pt>
                <c:pt idx="3">
                  <c:v>Children's Hospital of Philadelphia</c:v>
                </c:pt>
                <c:pt idx="4">
                  <c:v>Massachusetts General Hospital</c:v>
                </c:pt>
                <c:pt idx="5">
                  <c:v>Boston Children's Hospital</c:v>
                </c:pt>
                <c:pt idx="6">
                  <c:v>Arkansas Children's Hospital</c:v>
                </c:pt>
                <c:pt idx="7">
                  <c:v>Nationwide Children's Hospital</c:v>
                </c:pt>
                <c:pt idx="8">
                  <c:v>University of Maryland Baltimore</c:v>
                </c:pt>
                <c:pt idx="9">
                  <c:v>University of California, San Diego</c:v>
                </c:pt>
                <c:pt idx="10">
                  <c:v>Maria Fareri Children's Hospital</c:v>
                </c:pt>
                <c:pt idx="11">
                  <c:v>Cincinnati Children's Hospital</c:v>
                </c:pt>
                <c:pt idx="12">
                  <c:v>St. Vincent Neightborhood Hospital</c:v>
                </c:pt>
              </c:strCache>
            </c:strRef>
          </c:cat>
          <c:val>
            <c:numRef>
              <c:f>Sheet1!$C$34:$O$34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36-4281-83F8-BC6E19312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6400352"/>
        <c:axId val="1776407424"/>
      </c:barChart>
      <c:catAx>
        <c:axId val="177640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407424"/>
        <c:crosses val="autoZero"/>
        <c:auto val="1"/>
        <c:lblAlgn val="ctr"/>
        <c:lblOffset val="100"/>
        <c:noMultiLvlLbl val="0"/>
      </c:catAx>
      <c:valAx>
        <c:axId val="177640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Home Care Companies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40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2CEED-0108-44FE-A671-AF753BDBF99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4209CF-897B-41C3-9C7B-36141C2F9FA7}">
      <dgm:prSet/>
      <dgm:spPr/>
      <dgm:t>
        <a:bodyPr/>
        <a:lstStyle/>
        <a:p>
          <a:pPr>
            <a:defRPr b="1"/>
          </a:pPr>
          <a:r>
            <a:rPr lang="en-US" dirty="0"/>
            <a:t>February 2021</a:t>
          </a:r>
        </a:p>
      </dgm:t>
    </dgm:pt>
    <dgm:pt modelId="{636887E1-4B45-43AF-992D-D3A9E50B9BB6}" type="parTrans" cxnId="{8B83B681-1F2A-450F-938E-CE5CD0C7EE1F}">
      <dgm:prSet/>
      <dgm:spPr/>
      <dgm:t>
        <a:bodyPr/>
        <a:lstStyle/>
        <a:p>
          <a:endParaRPr lang="en-US"/>
        </a:p>
      </dgm:t>
    </dgm:pt>
    <dgm:pt modelId="{A12BB6C7-6B24-460B-9D2A-B32840F59D97}" type="sibTrans" cxnId="{8B83B681-1F2A-450F-938E-CE5CD0C7EE1F}">
      <dgm:prSet/>
      <dgm:spPr/>
      <dgm:t>
        <a:bodyPr/>
        <a:lstStyle/>
        <a:p>
          <a:endParaRPr lang="en-US"/>
        </a:p>
      </dgm:t>
    </dgm:pt>
    <dgm:pt modelId="{C920E2F2-9D15-419D-A16B-B81FB13A2A72}">
      <dgm:prSet/>
      <dgm:spPr/>
      <dgm:t>
        <a:bodyPr/>
        <a:lstStyle/>
        <a:p>
          <a:r>
            <a:rPr lang="en-US" dirty="0"/>
            <a:t>Baseline data collection begins</a:t>
          </a:r>
        </a:p>
      </dgm:t>
    </dgm:pt>
    <dgm:pt modelId="{3A008A4E-28FE-4C14-BA26-D059283A3F70}" type="parTrans" cxnId="{0F24F962-F3ED-4C13-8D1C-BC7E0C36E19E}">
      <dgm:prSet/>
      <dgm:spPr/>
      <dgm:t>
        <a:bodyPr/>
        <a:lstStyle/>
        <a:p>
          <a:endParaRPr lang="en-US"/>
        </a:p>
      </dgm:t>
    </dgm:pt>
    <dgm:pt modelId="{73BBCCE6-CD57-46A2-B8DF-B73E20257120}" type="sibTrans" cxnId="{0F24F962-F3ED-4C13-8D1C-BC7E0C36E19E}">
      <dgm:prSet/>
      <dgm:spPr/>
      <dgm:t>
        <a:bodyPr/>
        <a:lstStyle/>
        <a:p>
          <a:endParaRPr lang="en-US"/>
        </a:p>
      </dgm:t>
    </dgm:pt>
    <dgm:pt modelId="{30F50C3E-E689-4749-B2DE-A380B36249A8}">
      <dgm:prSet/>
      <dgm:spPr/>
      <dgm:t>
        <a:bodyPr/>
        <a:lstStyle/>
        <a:p>
          <a:pPr>
            <a:defRPr b="1"/>
          </a:pPr>
          <a:r>
            <a:rPr lang="en-US" dirty="0"/>
            <a:t>March 2021</a:t>
          </a:r>
        </a:p>
      </dgm:t>
    </dgm:pt>
    <dgm:pt modelId="{79677494-5720-431C-A698-ACF70BE9A8D5}" type="parTrans" cxnId="{A9192DD4-91A4-4241-AECC-05B1BA21FB2F}">
      <dgm:prSet/>
      <dgm:spPr/>
      <dgm:t>
        <a:bodyPr/>
        <a:lstStyle/>
        <a:p>
          <a:endParaRPr lang="en-US"/>
        </a:p>
      </dgm:t>
    </dgm:pt>
    <dgm:pt modelId="{73E9C396-E906-41ED-A398-EE101353F0BC}" type="sibTrans" cxnId="{A9192DD4-91A4-4241-AECC-05B1BA21FB2F}">
      <dgm:prSet/>
      <dgm:spPr/>
      <dgm:t>
        <a:bodyPr/>
        <a:lstStyle/>
        <a:p>
          <a:endParaRPr lang="en-US"/>
        </a:p>
      </dgm:t>
    </dgm:pt>
    <dgm:pt modelId="{DFA8BDC1-000A-475E-A75A-BD2BB9C56ACF}">
      <dgm:prSet/>
      <dgm:spPr/>
      <dgm:t>
        <a:bodyPr/>
        <a:lstStyle/>
        <a:p>
          <a:r>
            <a:rPr lang="en-US" dirty="0"/>
            <a:t>Initiate site training</a:t>
          </a:r>
        </a:p>
        <a:p>
          <a:r>
            <a:rPr lang="en-US" dirty="0"/>
            <a:t>Initiate monthly phone calls</a:t>
          </a:r>
        </a:p>
      </dgm:t>
    </dgm:pt>
    <dgm:pt modelId="{19722879-946B-4D66-8A52-C6BEA38A9DA0}" type="parTrans" cxnId="{CCCCE647-ECF4-4654-B8E7-9FE60C1D51E7}">
      <dgm:prSet/>
      <dgm:spPr/>
      <dgm:t>
        <a:bodyPr/>
        <a:lstStyle/>
        <a:p>
          <a:endParaRPr lang="en-US"/>
        </a:p>
      </dgm:t>
    </dgm:pt>
    <dgm:pt modelId="{2C6A2DD0-ADFB-44FC-9705-00A34D924646}" type="sibTrans" cxnId="{CCCCE647-ECF4-4654-B8E7-9FE60C1D51E7}">
      <dgm:prSet/>
      <dgm:spPr/>
      <dgm:t>
        <a:bodyPr/>
        <a:lstStyle/>
        <a:p>
          <a:endParaRPr lang="en-US"/>
        </a:p>
      </dgm:t>
    </dgm:pt>
    <dgm:pt modelId="{6E58BA53-F355-4967-9B63-A00F41C48057}">
      <dgm:prSet/>
      <dgm:spPr/>
      <dgm:t>
        <a:bodyPr/>
        <a:lstStyle/>
        <a:p>
          <a:pPr>
            <a:defRPr b="1"/>
          </a:pPr>
          <a:r>
            <a:rPr lang="en-US" dirty="0"/>
            <a:t>May 2021</a:t>
          </a:r>
        </a:p>
      </dgm:t>
    </dgm:pt>
    <dgm:pt modelId="{866049F6-DEB5-4EF6-9589-E32CA661F227}" type="parTrans" cxnId="{7AB5F3E5-3E61-4F77-8C6B-8E185F6AEF2D}">
      <dgm:prSet/>
      <dgm:spPr/>
      <dgm:t>
        <a:bodyPr/>
        <a:lstStyle/>
        <a:p>
          <a:endParaRPr lang="en-US"/>
        </a:p>
      </dgm:t>
    </dgm:pt>
    <dgm:pt modelId="{99B84BCA-0ED4-4115-8CDC-E7F06D48D951}" type="sibTrans" cxnId="{7AB5F3E5-3E61-4F77-8C6B-8E185F6AEF2D}">
      <dgm:prSet/>
      <dgm:spPr/>
      <dgm:t>
        <a:bodyPr/>
        <a:lstStyle/>
        <a:p>
          <a:endParaRPr lang="en-US"/>
        </a:p>
      </dgm:t>
    </dgm:pt>
    <dgm:pt modelId="{72A1968C-76A3-4D00-9A42-590C912CFB47}">
      <dgm:prSet/>
      <dgm:spPr/>
      <dgm:t>
        <a:bodyPr/>
        <a:lstStyle/>
        <a:p>
          <a:pPr>
            <a:defRPr b="1"/>
          </a:pPr>
          <a:r>
            <a:rPr lang="en-US" dirty="0"/>
            <a:t>June-August 2021</a:t>
          </a:r>
        </a:p>
      </dgm:t>
    </dgm:pt>
    <dgm:pt modelId="{D3D1D918-D5B7-4804-A86F-0DFC06837AD7}" type="parTrans" cxnId="{BC25D242-6587-43C8-9620-FDC1D78E985F}">
      <dgm:prSet/>
      <dgm:spPr/>
      <dgm:t>
        <a:bodyPr/>
        <a:lstStyle/>
        <a:p>
          <a:endParaRPr lang="en-US"/>
        </a:p>
      </dgm:t>
    </dgm:pt>
    <dgm:pt modelId="{EF672C74-B96C-4FED-B1A7-C0958A1B07F7}" type="sibTrans" cxnId="{BC25D242-6587-43C8-9620-FDC1D78E985F}">
      <dgm:prSet/>
      <dgm:spPr/>
      <dgm:t>
        <a:bodyPr/>
        <a:lstStyle/>
        <a:p>
          <a:endParaRPr lang="en-US"/>
        </a:p>
      </dgm:t>
    </dgm:pt>
    <dgm:pt modelId="{6E3D9C8D-B89D-40B2-9D51-EE76FF68D5EF}">
      <dgm:prSet/>
      <dgm:spPr/>
      <dgm:t>
        <a:bodyPr/>
        <a:lstStyle/>
        <a:p>
          <a:pPr>
            <a:defRPr b="1"/>
          </a:pPr>
          <a:r>
            <a:rPr lang="en-US" dirty="0"/>
            <a:t>February 2022</a:t>
          </a:r>
        </a:p>
      </dgm:t>
    </dgm:pt>
    <dgm:pt modelId="{D975CEFD-F858-477E-A5E9-1830253CB0A9}" type="parTrans" cxnId="{435D5E81-2E9F-44F1-B776-8A74B850F8BA}">
      <dgm:prSet/>
      <dgm:spPr/>
      <dgm:t>
        <a:bodyPr/>
        <a:lstStyle/>
        <a:p>
          <a:endParaRPr lang="en-US"/>
        </a:p>
      </dgm:t>
    </dgm:pt>
    <dgm:pt modelId="{07B5105F-9A04-4A1C-8D22-027DFEBC5D20}" type="sibTrans" cxnId="{435D5E81-2E9F-44F1-B776-8A74B850F8BA}">
      <dgm:prSet/>
      <dgm:spPr/>
      <dgm:t>
        <a:bodyPr/>
        <a:lstStyle/>
        <a:p>
          <a:endParaRPr lang="en-US"/>
        </a:p>
      </dgm:t>
    </dgm:pt>
    <dgm:pt modelId="{004FD863-8742-4B7A-890B-410BB99E8CE2}">
      <dgm:prSet/>
      <dgm:spPr/>
      <dgm:t>
        <a:bodyPr/>
        <a:lstStyle/>
        <a:p>
          <a:pPr>
            <a:defRPr b="1"/>
          </a:pPr>
          <a:r>
            <a:rPr lang="en-US" dirty="0"/>
            <a:t>August 2022</a:t>
          </a:r>
        </a:p>
      </dgm:t>
    </dgm:pt>
    <dgm:pt modelId="{98BDAC9A-0C9C-4B46-8C84-8B6D74D41F3D}" type="parTrans" cxnId="{980AC300-D7AF-4E11-A14D-1917E88142A5}">
      <dgm:prSet/>
      <dgm:spPr/>
      <dgm:t>
        <a:bodyPr/>
        <a:lstStyle/>
        <a:p>
          <a:endParaRPr lang="en-US"/>
        </a:p>
      </dgm:t>
    </dgm:pt>
    <dgm:pt modelId="{B922D27B-6E97-46EB-91E5-95FC8F215DC2}" type="sibTrans" cxnId="{980AC300-D7AF-4E11-A14D-1917E88142A5}">
      <dgm:prSet/>
      <dgm:spPr/>
      <dgm:t>
        <a:bodyPr/>
        <a:lstStyle/>
        <a:p>
          <a:endParaRPr lang="en-US"/>
        </a:p>
      </dgm:t>
    </dgm:pt>
    <dgm:pt modelId="{246EDE87-043A-4612-A7BF-7468786F88CF}">
      <dgm:prSet/>
      <dgm:spPr/>
      <dgm:t>
        <a:bodyPr/>
        <a:lstStyle/>
        <a:p>
          <a:r>
            <a:rPr lang="en-US" dirty="0"/>
            <a:t>Complete site training</a:t>
          </a:r>
        </a:p>
      </dgm:t>
    </dgm:pt>
    <dgm:pt modelId="{0B2E93BF-52C2-49D0-B34E-1DA10E75249E}" type="parTrans" cxnId="{A99B4531-0C72-44FE-A922-CC5805AA2821}">
      <dgm:prSet/>
      <dgm:spPr/>
      <dgm:t>
        <a:bodyPr/>
        <a:lstStyle/>
        <a:p>
          <a:endParaRPr lang="en-US"/>
        </a:p>
      </dgm:t>
    </dgm:pt>
    <dgm:pt modelId="{7C1D9968-3BAA-4DB2-B7B4-27016B64019A}" type="sibTrans" cxnId="{A99B4531-0C72-44FE-A922-CC5805AA2821}">
      <dgm:prSet/>
      <dgm:spPr/>
      <dgm:t>
        <a:bodyPr/>
        <a:lstStyle/>
        <a:p>
          <a:endParaRPr lang="en-US"/>
        </a:p>
      </dgm:t>
    </dgm:pt>
    <dgm:pt modelId="{8995A71E-D61A-4E56-9F91-86016F03DC78}">
      <dgm:prSet/>
      <dgm:spPr/>
      <dgm:t>
        <a:bodyPr/>
        <a:lstStyle/>
        <a:p>
          <a:r>
            <a:rPr lang="en-US" dirty="0"/>
            <a:t>Reach</a:t>
          </a:r>
          <a:r>
            <a:rPr lang="en-US" baseline="0" dirty="0"/>
            <a:t> 33% of eligible families</a:t>
          </a:r>
          <a:endParaRPr lang="en-US" dirty="0"/>
        </a:p>
      </dgm:t>
    </dgm:pt>
    <dgm:pt modelId="{A2A6E964-6563-474D-9A1E-4F4E1BD30299}" type="parTrans" cxnId="{B38C9FA6-D46B-4595-8E97-4DC7CCB1E3D7}">
      <dgm:prSet/>
      <dgm:spPr/>
      <dgm:t>
        <a:bodyPr/>
        <a:lstStyle/>
        <a:p>
          <a:endParaRPr lang="en-US"/>
        </a:p>
      </dgm:t>
    </dgm:pt>
    <dgm:pt modelId="{79F147E7-CF3A-495B-9436-3A64FCE213B7}" type="sibTrans" cxnId="{B38C9FA6-D46B-4595-8E97-4DC7CCB1E3D7}">
      <dgm:prSet/>
      <dgm:spPr/>
      <dgm:t>
        <a:bodyPr/>
        <a:lstStyle/>
        <a:p>
          <a:endParaRPr lang="en-US"/>
        </a:p>
      </dgm:t>
    </dgm:pt>
    <dgm:pt modelId="{874EE52E-2A22-4545-94B0-B9726F8F119D}">
      <dgm:prSet/>
      <dgm:spPr/>
      <dgm:t>
        <a:bodyPr/>
        <a:lstStyle/>
        <a:p>
          <a:r>
            <a:rPr lang="en-US" dirty="0"/>
            <a:t>Reach 66% of eligible families</a:t>
          </a:r>
        </a:p>
      </dgm:t>
    </dgm:pt>
    <dgm:pt modelId="{7D8A8210-C524-4EDF-BCDC-906B5375CFDA}" type="parTrans" cxnId="{490F1B52-FCDC-45FB-8AA2-5E4266F3702F}">
      <dgm:prSet/>
      <dgm:spPr/>
      <dgm:t>
        <a:bodyPr/>
        <a:lstStyle/>
        <a:p>
          <a:endParaRPr lang="en-US"/>
        </a:p>
      </dgm:t>
    </dgm:pt>
    <dgm:pt modelId="{3F876D99-D3B7-4252-9AFF-BF92312051F1}" type="sibTrans" cxnId="{490F1B52-FCDC-45FB-8AA2-5E4266F3702F}">
      <dgm:prSet/>
      <dgm:spPr/>
      <dgm:t>
        <a:bodyPr/>
        <a:lstStyle/>
        <a:p>
          <a:endParaRPr lang="en-US"/>
        </a:p>
      </dgm:t>
    </dgm:pt>
    <dgm:pt modelId="{8B88D7A2-C2DF-4500-9143-4D039D03ACD8}">
      <dgm:prSet/>
      <dgm:spPr/>
      <dgm:t>
        <a:bodyPr/>
        <a:lstStyle/>
        <a:p>
          <a:pPr>
            <a:defRPr b="1"/>
          </a:pPr>
          <a:r>
            <a:rPr lang="en-US" dirty="0"/>
            <a:t>February 2023</a:t>
          </a:r>
        </a:p>
      </dgm:t>
    </dgm:pt>
    <dgm:pt modelId="{70463623-B836-40AA-85C5-C907B74DA79B}" type="parTrans" cxnId="{225AB961-3C94-4D1B-8760-C3AFD6F1125F}">
      <dgm:prSet/>
      <dgm:spPr/>
      <dgm:t>
        <a:bodyPr/>
        <a:lstStyle/>
        <a:p>
          <a:endParaRPr lang="en-US"/>
        </a:p>
      </dgm:t>
    </dgm:pt>
    <dgm:pt modelId="{E5D10410-EEBD-4AA3-AC52-D766A374848D}" type="sibTrans" cxnId="{225AB961-3C94-4D1B-8760-C3AFD6F1125F}">
      <dgm:prSet/>
      <dgm:spPr/>
      <dgm:t>
        <a:bodyPr/>
        <a:lstStyle/>
        <a:p>
          <a:endParaRPr lang="en-US"/>
        </a:p>
      </dgm:t>
    </dgm:pt>
    <dgm:pt modelId="{8CF83719-CF7F-487D-BA2B-0B18F4CA5EEA}">
      <dgm:prSet/>
      <dgm:spPr/>
      <dgm:t>
        <a:bodyPr/>
        <a:lstStyle/>
        <a:p>
          <a:r>
            <a:rPr lang="en-US" dirty="0"/>
            <a:t>Reach 100% of eligible families</a:t>
          </a:r>
        </a:p>
      </dgm:t>
    </dgm:pt>
    <dgm:pt modelId="{AA5CF355-2155-4045-B7FC-181375FF2BCB}" type="parTrans" cxnId="{FDC9FD64-6255-41B1-9731-31CC90C3D369}">
      <dgm:prSet/>
      <dgm:spPr/>
      <dgm:t>
        <a:bodyPr/>
        <a:lstStyle/>
        <a:p>
          <a:endParaRPr lang="en-US"/>
        </a:p>
      </dgm:t>
    </dgm:pt>
    <dgm:pt modelId="{0FDC7EDB-1D88-447F-A13B-B8E18EFE23D6}" type="sibTrans" cxnId="{FDC9FD64-6255-41B1-9731-31CC90C3D369}">
      <dgm:prSet/>
      <dgm:spPr/>
      <dgm:t>
        <a:bodyPr/>
        <a:lstStyle/>
        <a:p>
          <a:endParaRPr lang="en-US"/>
        </a:p>
      </dgm:t>
    </dgm:pt>
    <dgm:pt modelId="{F5013EDC-A2F9-4FE9-B1F1-1403E2C6577A}">
      <dgm:prSet/>
      <dgm:spPr/>
      <dgm:t>
        <a:bodyPr/>
        <a:lstStyle/>
        <a:p>
          <a:r>
            <a:rPr lang="en-US" dirty="0"/>
            <a:t>Initiate 18-month implementation</a:t>
          </a:r>
        </a:p>
        <a:p>
          <a:r>
            <a:rPr lang="en-US" dirty="0"/>
            <a:t>Begin providing monthly feedback reports</a:t>
          </a:r>
        </a:p>
      </dgm:t>
    </dgm:pt>
    <dgm:pt modelId="{1A0A09F8-A077-4064-9D2E-FA977CA984A2}" type="parTrans" cxnId="{F318267E-67DF-460C-99C2-50039D80D0E8}">
      <dgm:prSet/>
      <dgm:spPr/>
      <dgm:t>
        <a:bodyPr/>
        <a:lstStyle/>
        <a:p>
          <a:endParaRPr lang="en-US"/>
        </a:p>
      </dgm:t>
    </dgm:pt>
    <dgm:pt modelId="{768C02F2-2A16-464F-8B30-45A62CF5452C}" type="sibTrans" cxnId="{F318267E-67DF-460C-99C2-50039D80D0E8}">
      <dgm:prSet/>
      <dgm:spPr/>
      <dgm:t>
        <a:bodyPr/>
        <a:lstStyle/>
        <a:p>
          <a:endParaRPr lang="en-US"/>
        </a:p>
      </dgm:t>
    </dgm:pt>
    <dgm:pt modelId="{AA5AE18C-5131-48F0-939A-03E97B27110C}" type="pres">
      <dgm:prSet presAssocID="{0D02CEED-0108-44FE-A671-AF753BDBF99E}" presName="root" presStyleCnt="0">
        <dgm:presLayoutVars>
          <dgm:chMax/>
          <dgm:chPref/>
          <dgm:animLvl val="lvl"/>
        </dgm:presLayoutVars>
      </dgm:prSet>
      <dgm:spPr/>
    </dgm:pt>
    <dgm:pt modelId="{B8948FD1-18A7-45C2-A481-DD5E0A807A1E}" type="pres">
      <dgm:prSet presAssocID="{0D02CEED-0108-44FE-A671-AF753BDBF99E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00938DD-F76A-4D50-868F-4C8D87440D46}" type="pres">
      <dgm:prSet presAssocID="{0D02CEED-0108-44FE-A671-AF753BDBF99E}" presName="nodes" presStyleCnt="0">
        <dgm:presLayoutVars>
          <dgm:chMax/>
          <dgm:chPref/>
          <dgm:animLvl val="lvl"/>
        </dgm:presLayoutVars>
      </dgm:prSet>
      <dgm:spPr/>
    </dgm:pt>
    <dgm:pt modelId="{A1F750BC-9994-45E0-A9CF-86B92D5F7F6C}" type="pres">
      <dgm:prSet presAssocID="{FF4209CF-897B-41C3-9C7B-36141C2F9FA7}" presName="composite" presStyleCnt="0"/>
      <dgm:spPr/>
    </dgm:pt>
    <dgm:pt modelId="{238F01CB-479C-41E3-8900-7314A786B78A}" type="pres">
      <dgm:prSet presAssocID="{FF4209CF-897B-41C3-9C7B-36141C2F9FA7}" presName="ConnectorPoint" presStyleLbl="lnNode1" presStyleIdx="0" presStyleCnt="7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E6BDCE2-A162-4196-9BB7-9C1308772D59}" type="pres">
      <dgm:prSet presAssocID="{FF4209CF-897B-41C3-9C7B-36141C2F9FA7}" presName="DropPinPlaceHolder" presStyleCnt="0"/>
      <dgm:spPr/>
    </dgm:pt>
    <dgm:pt modelId="{167E3E17-B58C-41D1-8499-C06998BF2A76}" type="pres">
      <dgm:prSet presAssocID="{FF4209CF-897B-41C3-9C7B-36141C2F9FA7}" presName="DropPin" presStyleLbl="alignNode1" presStyleIdx="0" presStyleCnt="7"/>
      <dgm:spPr/>
    </dgm:pt>
    <dgm:pt modelId="{656C4663-7C4C-4A05-9B8E-FBE765EE6C51}" type="pres">
      <dgm:prSet presAssocID="{FF4209CF-897B-41C3-9C7B-36141C2F9FA7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68A97B-124A-45A1-8381-E3227BD85FE8}" type="pres">
      <dgm:prSet presAssocID="{FF4209CF-897B-41C3-9C7B-36141C2F9FA7}" presName="L2TextContainer" presStyleLbl="revTx" presStyleIdx="0" presStyleCnt="14">
        <dgm:presLayoutVars>
          <dgm:bulletEnabled val="1"/>
        </dgm:presLayoutVars>
      </dgm:prSet>
      <dgm:spPr/>
    </dgm:pt>
    <dgm:pt modelId="{8ACCE123-C989-46C1-B7FD-FA50ABEC947C}" type="pres">
      <dgm:prSet presAssocID="{FF4209CF-897B-41C3-9C7B-36141C2F9FA7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6B04496D-97D5-4C4A-A362-7B46786429CD}" type="pres">
      <dgm:prSet presAssocID="{FF4209CF-897B-41C3-9C7B-36141C2F9FA7}" presName="ConnectLine" presStyleLbl="sibTrans1D1" presStyleIdx="0" presStyleCnt="7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C265F4C-AB2A-4F80-98A7-82FC502E49D2}" type="pres">
      <dgm:prSet presAssocID="{FF4209CF-897B-41C3-9C7B-36141C2F9FA7}" presName="EmptyPlaceHolder" presStyleCnt="0"/>
      <dgm:spPr/>
    </dgm:pt>
    <dgm:pt modelId="{754E7C17-53C2-4829-8008-302721475D49}" type="pres">
      <dgm:prSet presAssocID="{A12BB6C7-6B24-460B-9D2A-B32840F59D97}" presName="spaceBetweenRectangles" presStyleCnt="0"/>
      <dgm:spPr/>
    </dgm:pt>
    <dgm:pt modelId="{D0F1C883-D090-4B68-9E55-4455ACC389A3}" type="pres">
      <dgm:prSet presAssocID="{30F50C3E-E689-4749-B2DE-A380B36249A8}" presName="composite" presStyleCnt="0"/>
      <dgm:spPr/>
    </dgm:pt>
    <dgm:pt modelId="{2B2928D1-331D-4A9F-A1F9-2C95098F0786}" type="pres">
      <dgm:prSet presAssocID="{30F50C3E-E689-4749-B2DE-A380B36249A8}" presName="ConnectorPoint" presStyleLbl="lnNode1" presStyleIdx="1" presStyleCnt="7"/>
      <dgm:spPr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B44936C-DFAC-455D-B978-61D277C6C060}" type="pres">
      <dgm:prSet presAssocID="{30F50C3E-E689-4749-B2DE-A380B36249A8}" presName="DropPinPlaceHolder" presStyleCnt="0"/>
      <dgm:spPr/>
    </dgm:pt>
    <dgm:pt modelId="{5B4579F9-026B-48AE-A6CF-911AC4DA134A}" type="pres">
      <dgm:prSet presAssocID="{30F50C3E-E689-4749-B2DE-A380B36249A8}" presName="DropPin" presStyleLbl="alignNode1" presStyleIdx="1" presStyleCnt="7"/>
      <dgm:spPr/>
    </dgm:pt>
    <dgm:pt modelId="{24F66197-6C48-45AF-BAAB-2D8BE1C9A9BC}" type="pres">
      <dgm:prSet presAssocID="{30F50C3E-E689-4749-B2DE-A380B36249A8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BAC1B5F-7FCA-4765-AF5D-DD5BC6F6B2AA}" type="pres">
      <dgm:prSet presAssocID="{30F50C3E-E689-4749-B2DE-A380B36249A8}" presName="L2TextContainer" presStyleLbl="revTx" presStyleIdx="2" presStyleCnt="14">
        <dgm:presLayoutVars>
          <dgm:bulletEnabled val="1"/>
        </dgm:presLayoutVars>
      </dgm:prSet>
      <dgm:spPr/>
    </dgm:pt>
    <dgm:pt modelId="{70F61D89-6BB6-4218-9167-C918FE0DE744}" type="pres">
      <dgm:prSet presAssocID="{30F50C3E-E689-4749-B2DE-A380B36249A8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AD7225F6-4D24-4251-9B85-9788DA7BA9E8}" type="pres">
      <dgm:prSet presAssocID="{30F50C3E-E689-4749-B2DE-A380B36249A8}" presName="ConnectLine" presStyleLbl="sibTrans1D1" presStyleIdx="1" presStyleCnt="7"/>
      <dgm:spPr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gm:spPr>
    </dgm:pt>
    <dgm:pt modelId="{6E112FE5-DCFD-429F-9844-F15CBD865E08}" type="pres">
      <dgm:prSet presAssocID="{30F50C3E-E689-4749-B2DE-A380B36249A8}" presName="EmptyPlaceHolder" presStyleCnt="0"/>
      <dgm:spPr/>
    </dgm:pt>
    <dgm:pt modelId="{5DA9DD93-A953-4CB9-B9A4-BF931E9C12E6}" type="pres">
      <dgm:prSet presAssocID="{73E9C396-E906-41ED-A398-EE101353F0BC}" presName="spaceBetweenRectangles" presStyleCnt="0"/>
      <dgm:spPr/>
    </dgm:pt>
    <dgm:pt modelId="{D8EB1EAC-BC62-4758-84E0-E82104E83F70}" type="pres">
      <dgm:prSet presAssocID="{6E58BA53-F355-4967-9B63-A00F41C48057}" presName="composite" presStyleCnt="0"/>
      <dgm:spPr/>
    </dgm:pt>
    <dgm:pt modelId="{66F58FA4-B1A2-4296-A653-65832C552FA6}" type="pres">
      <dgm:prSet presAssocID="{6E58BA53-F355-4967-9B63-A00F41C48057}" presName="ConnectorPoint" presStyleLbl="lnNode1" presStyleIdx="2" presStyleCnt="7"/>
      <dgm:spPr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39DCDB-B9E6-4AD7-B175-07B1191197DE}" type="pres">
      <dgm:prSet presAssocID="{6E58BA53-F355-4967-9B63-A00F41C48057}" presName="DropPinPlaceHolder" presStyleCnt="0"/>
      <dgm:spPr/>
    </dgm:pt>
    <dgm:pt modelId="{4DE32D6A-4F15-4BD8-8A04-E92DEB66879A}" type="pres">
      <dgm:prSet presAssocID="{6E58BA53-F355-4967-9B63-A00F41C48057}" presName="DropPin" presStyleLbl="alignNode1" presStyleIdx="2" presStyleCnt="7"/>
      <dgm:spPr/>
    </dgm:pt>
    <dgm:pt modelId="{EF143EFB-B190-4E5C-A5AE-C4FBCD50B752}" type="pres">
      <dgm:prSet presAssocID="{6E58BA53-F355-4967-9B63-A00F41C48057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FAD0447-C579-42AF-9CEF-D4C617799519}" type="pres">
      <dgm:prSet presAssocID="{6E58BA53-F355-4967-9B63-A00F41C48057}" presName="L2TextContainer" presStyleLbl="revTx" presStyleIdx="4" presStyleCnt="14">
        <dgm:presLayoutVars>
          <dgm:bulletEnabled val="1"/>
        </dgm:presLayoutVars>
      </dgm:prSet>
      <dgm:spPr/>
    </dgm:pt>
    <dgm:pt modelId="{AB197FB0-0F12-4A59-9F3F-1C31859ED54E}" type="pres">
      <dgm:prSet presAssocID="{6E58BA53-F355-4967-9B63-A00F41C48057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838DE1A9-11F3-4AAE-80B5-CEC31C2EBA92}" type="pres">
      <dgm:prSet presAssocID="{6E58BA53-F355-4967-9B63-A00F41C48057}" presName="ConnectLine" presStyleLbl="sibTrans1D1" presStyleIdx="2" presStyleCnt="7"/>
      <dgm:spPr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gm:spPr>
    </dgm:pt>
    <dgm:pt modelId="{33AB1B38-8BC6-42F7-A510-636B61ED7820}" type="pres">
      <dgm:prSet presAssocID="{6E58BA53-F355-4967-9B63-A00F41C48057}" presName="EmptyPlaceHolder" presStyleCnt="0"/>
      <dgm:spPr/>
    </dgm:pt>
    <dgm:pt modelId="{62792BF9-29FD-4D4A-8A65-8D65D1F97700}" type="pres">
      <dgm:prSet presAssocID="{99B84BCA-0ED4-4115-8CDC-E7F06D48D951}" presName="spaceBetweenRectangles" presStyleCnt="0"/>
      <dgm:spPr/>
    </dgm:pt>
    <dgm:pt modelId="{F82BC95B-14E4-4AFE-AD17-1415B67F5EB0}" type="pres">
      <dgm:prSet presAssocID="{72A1968C-76A3-4D00-9A42-590C912CFB47}" presName="composite" presStyleCnt="0"/>
      <dgm:spPr/>
    </dgm:pt>
    <dgm:pt modelId="{4882ED51-DF7B-418B-AED9-24BC8B93AFC5}" type="pres">
      <dgm:prSet presAssocID="{72A1968C-76A3-4D00-9A42-590C912CFB47}" presName="ConnectorPoint" presStyleLbl="lnNode1" presStyleIdx="3" presStyleCnt="7"/>
      <dgm:spPr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330EC7A-332D-40DD-8E48-E0E442C37C4D}" type="pres">
      <dgm:prSet presAssocID="{72A1968C-76A3-4D00-9A42-590C912CFB47}" presName="DropPinPlaceHolder" presStyleCnt="0"/>
      <dgm:spPr/>
    </dgm:pt>
    <dgm:pt modelId="{CF7B6860-6C29-4C93-8B53-A1443FBFD924}" type="pres">
      <dgm:prSet presAssocID="{72A1968C-76A3-4D00-9A42-590C912CFB47}" presName="DropPin" presStyleLbl="alignNode1" presStyleIdx="3" presStyleCnt="7"/>
      <dgm:spPr/>
    </dgm:pt>
    <dgm:pt modelId="{C4BB4EC8-1530-4A54-A2A3-DD9B2823FACC}" type="pres">
      <dgm:prSet presAssocID="{72A1968C-76A3-4D00-9A42-590C912CFB47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54B02D3-1CDF-4469-B4C7-38635369252C}" type="pres">
      <dgm:prSet presAssocID="{72A1968C-76A3-4D00-9A42-590C912CFB47}" presName="L2TextContainer" presStyleLbl="revTx" presStyleIdx="6" presStyleCnt="14">
        <dgm:presLayoutVars>
          <dgm:bulletEnabled val="1"/>
        </dgm:presLayoutVars>
      </dgm:prSet>
      <dgm:spPr/>
    </dgm:pt>
    <dgm:pt modelId="{68394D26-8440-41C4-AC42-3F023E27A06C}" type="pres">
      <dgm:prSet presAssocID="{72A1968C-76A3-4D00-9A42-590C912CFB47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31D18754-3FB0-480E-B467-70CFFAB18868}" type="pres">
      <dgm:prSet presAssocID="{72A1968C-76A3-4D00-9A42-590C912CFB47}" presName="ConnectLine" presStyleLbl="sibTrans1D1" presStyleIdx="3" presStyleCnt="7"/>
      <dgm:spPr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gm:spPr>
    </dgm:pt>
    <dgm:pt modelId="{0B25005D-1EC1-4EFB-B23D-F5B77D9B663F}" type="pres">
      <dgm:prSet presAssocID="{72A1968C-76A3-4D00-9A42-590C912CFB47}" presName="EmptyPlaceHolder" presStyleCnt="0"/>
      <dgm:spPr/>
    </dgm:pt>
    <dgm:pt modelId="{026845EA-1148-4825-8A55-80324AC0D262}" type="pres">
      <dgm:prSet presAssocID="{EF672C74-B96C-4FED-B1A7-C0958A1B07F7}" presName="spaceBetweenRectangles" presStyleCnt="0"/>
      <dgm:spPr/>
    </dgm:pt>
    <dgm:pt modelId="{4CBDA321-891C-46CD-9AA1-B2FBD145BFAF}" type="pres">
      <dgm:prSet presAssocID="{6E3D9C8D-B89D-40B2-9D51-EE76FF68D5EF}" presName="composite" presStyleCnt="0"/>
      <dgm:spPr/>
    </dgm:pt>
    <dgm:pt modelId="{C22833B4-9465-41AF-82D4-44B62729B815}" type="pres">
      <dgm:prSet presAssocID="{6E3D9C8D-B89D-40B2-9D51-EE76FF68D5EF}" presName="ConnectorPoint" presStyleLbl="lnNode1" presStyleIdx="4" presStyleCnt="7"/>
      <dgm:spPr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9B587A6-E0D0-413B-918D-383E182DD505}" type="pres">
      <dgm:prSet presAssocID="{6E3D9C8D-B89D-40B2-9D51-EE76FF68D5EF}" presName="DropPinPlaceHolder" presStyleCnt="0"/>
      <dgm:spPr/>
    </dgm:pt>
    <dgm:pt modelId="{9A98CBEA-4C17-4A96-9670-E14F274BC309}" type="pres">
      <dgm:prSet presAssocID="{6E3D9C8D-B89D-40B2-9D51-EE76FF68D5EF}" presName="DropPin" presStyleLbl="alignNode1" presStyleIdx="4" presStyleCnt="7"/>
      <dgm:spPr/>
    </dgm:pt>
    <dgm:pt modelId="{8CAF6538-A283-4F1B-8A46-58D31863A555}" type="pres">
      <dgm:prSet presAssocID="{6E3D9C8D-B89D-40B2-9D51-EE76FF68D5EF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899B51D-C1EA-4D3E-B50E-BDC51632BBFA}" type="pres">
      <dgm:prSet presAssocID="{6E3D9C8D-B89D-40B2-9D51-EE76FF68D5EF}" presName="L2TextContainer" presStyleLbl="revTx" presStyleIdx="8" presStyleCnt="14">
        <dgm:presLayoutVars>
          <dgm:bulletEnabled val="1"/>
        </dgm:presLayoutVars>
      </dgm:prSet>
      <dgm:spPr/>
    </dgm:pt>
    <dgm:pt modelId="{3CECF23A-E6F6-46C6-907D-BB154266792C}" type="pres">
      <dgm:prSet presAssocID="{6E3D9C8D-B89D-40B2-9D51-EE76FF68D5EF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4B37F2D2-9961-40C5-BAC9-D2269F0B19F6}" type="pres">
      <dgm:prSet presAssocID="{6E3D9C8D-B89D-40B2-9D51-EE76FF68D5EF}" presName="ConnectLine" presStyleLbl="sibTrans1D1" presStyleIdx="4" presStyleCnt="7"/>
      <dgm:spPr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gm:spPr>
    </dgm:pt>
    <dgm:pt modelId="{228BB714-703E-4D7C-B9A9-0A25B8731791}" type="pres">
      <dgm:prSet presAssocID="{6E3D9C8D-B89D-40B2-9D51-EE76FF68D5EF}" presName="EmptyPlaceHolder" presStyleCnt="0"/>
      <dgm:spPr/>
    </dgm:pt>
    <dgm:pt modelId="{0DE9D098-EABA-4129-B6ED-CF18B57CCAA1}" type="pres">
      <dgm:prSet presAssocID="{07B5105F-9A04-4A1C-8D22-027DFEBC5D20}" presName="spaceBetweenRectangles" presStyleCnt="0"/>
      <dgm:spPr/>
    </dgm:pt>
    <dgm:pt modelId="{77CCF7C9-8154-44D5-B23C-DB9B0FD7DCA5}" type="pres">
      <dgm:prSet presAssocID="{004FD863-8742-4B7A-890B-410BB99E8CE2}" presName="composite" presStyleCnt="0"/>
      <dgm:spPr/>
    </dgm:pt>
    <dgm:pt modelId="{92095B8D-3D85-4FD4-9F2B-78BAF6768072}" type="pres">
      <dgm:prSet presAssocID="{004FD863-8742-4B7A-890B-410BB99E8CE2}" presName="ConnectorPoint" presStyleLbl="lnNode1" presStyleIdx="5" presStyleCnt="7"/>
      <dgm:spPr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43E8A74-4268-4ACF-BECA-CAF50CCFB602}" type="pres">
      <dgm:prSet presAssocID="{004FD863-8742-4B7A-890B-410BB99E8CE2}" presName="DropPinPlaceHolder" presStyleCnt="0"/>
      <dgm:spPr/>
    </dgm:pt>
    <dgm:pt modelId="{07518C91-B2D0-4903-A372-7F6DED0409BC}" type="pres">
      <dgm:prSet presAssocID="{004FD863-8742-4B7A-890B-410BB99E8CE2}" presName="DropPin" presStyleLbl="alignNode1" presStyleIdx="5" presStyleCnt="7"/>
      <dgm:spPr/>
    </dgm:pt>
    <dgm:pt modelId="{2737BDA6-CDB5-4F9A-A91D-CDEA90DBE6A4}" type="pres">
      <dgm:prSet presAssocID="{004FD863-8742-4B7A-890B-410BB99E8CE2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99EEB1-3540-4867-99BC-B957BFEEBA38}" type="pres">
      <dgm:prSet presAssocID="{004FD863-8742-4B7A-890B-410BB99E8CE2}" presName="L2TextContainer" presStyleLbl="revTx" presStyleIdx="10" presStyleCnt="14">
        <dgm:presLayoutVars>
          <dgm:bulletEnabled val="1"/>
        </dgm:presLayoutVars>
      </dgm:prSet>
      <dgm:spPr/>
    </dgm:pt>
    <dgm:pt modelId="{EA538D56-5C65-43EA-81D0-CD1E5CBC9F59}" type="pres">
      <dgm:prSet presAssocID="{004FD863-8742-4B7A-890B-410BB99E8CE2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ECA352F1-FDE4-445A-939C-CF4C3A4444A0}" type="pres">
      <dgm:prSet presAssocID="{004FD863-8742-4B7A-890B-410BB99E8CE2}" presName="ConnectLine" presStyleLbl="sibTrans1D1" presStyleIdx="5" presStyleCnt="7"/>
      <dgm:spPr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gm:spPr>
    </dgm:pt>
    <dgm:pt modelId="{24E1B9BB-F421-479A-91FF-8F38B437BE14}" type="pres">
      <dgm:prSet presAssocID="{004FD863-8742-4B7A-890B-410BB99E8CE2}" presName="EmptyPlaceHolder" presStyleCnt="0"/>
      <dgm:spPr/>
    </dgm:pt>
    <dgm:pt modelId="{533B7DB3-9B62-4EC9-9116-35F5C6964E06}" type="pres">
      <dgm:prSet presAssocID="{B922D27B-6E97-46EB-91E5-95FC8F215DC2}" presName="spaceBetweenRectangles" presStyleCnt="0"/>
      <dgm:spPr/>
    </dgm:pt>
    <dgm:pt modelId="{EE5E0515-15F7-43D7-93FD-0AF89C971BD9}" type="pres">
      <dgm:prSet presAssocID="{8B88D7A2-C2DF-4500-9143-4D039D03ACD8}" presName="composite" presStyleCnt="0"/>
      <dgm:spPr/>
    </dgm:pt>
    <dgm:pt modelId="{05EB9770-2809-4C3B-9E53-5C53C82F25D8}" type="pres">
      <dgm:prSet presAssocID="{8B88D7A2-C2DF-4500-9143-4D039D03ACD8}" presName="ConnectorPoint" presStyleLbl="lnNode1" presStyleIdx="6" presStyleCnt="7"/>
      <dgm:spPr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B1F634-B2B0-4AFA-9188-ED9AD5A26CEB}" type="pres">
      <dgm:prSet presAssocID="{8B88D7A2-C2DF-4500-9143-4D039D03ACD8}" presName="DropPinPlaceHolder" presStyleCnt="0"/>
      <dgm:spPr/>
    </dgm:pt>
    <dgm:pt modelId="{B5AC1D3A-1AFE-48F0-9740-7F7DEAE125D6}" type="pres">
      <dgm:prSet presAssocID="{8B88D7A2-C2DF-4500-9143-4D039D03ACD8}" presName="DropPin" presStyleLbl="alignNode1" presStyleIdx="6" presStyleCnt="7"/>
      <dgm:spPr/>
    </dgm:pt>
    <dgm:pt modelId="{A8B7CFA5-DD90-474A-A36B-395831F4D63F}" type="pres">
      <dgm:prSet presAssocID="{8B88D7A2-C2DF-4500-9143-4D039D03ACD8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7C5D1BF-8375-4F2F-8F69-62C5DD498D86}" type="pres">
      <dgm:prSet presAssocID="{8B88D7A2-C2DF-4500-9143-4D039D03ACD8}" presName="L2TextContainer" presStyleLbl="revTx" presStyleIdx="12" presStyleCnt="14">
        <dgm:presLayoutVars>
          <dgm:bulletEnabled val="1"/>
        </dgm:presLayoutVars>
      </dgm:prSet>
      <dgm:spPr/>
    </dgm:pt>
    <dgm:pt modelId="{733C4DBA-1274-416A-BCC8-352957253BAF}" type="pres">
      <dgm:prSet presAssocID="{8B88D7A2-C2DF-4500-9143-4D039D03ACD8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9DF81F3D-7400-484B-BB6C-DB4BE4FA9774}" type="pres">
      <dgm:prSet presAssocID="{8B88D7A2-C2DF-4500-9143-4D039D03ACD8}" presName="ConnectLine" presStyleLbl="sibTrans1D1" presStyleIdx="6" presStyleCnt="7"/>
      <dgm:spPr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gm:spPr>
    </dgm:pt>
    <dgm:pt modelId="{D5B6C68E-E469-4661-AD1A-9C848B07625A}" type="pres">
      <dgm:prSet presAssocID="{8B88D7A2-C2DF-4500-9143-4D039D03ACD8}" presName="EmptyPlaceHolder" presStyleCnt="0"/>
      <dgm:spPr/>
    </dgm:pt>
  </dgm:ptLst>
  <dgm:cxnLst>
    <dgm:cxn modelId="{980AC300-D7AF-4E11-A14D-1917E88142A5}" srcId="{0D02CEED-0108-44FE-A671-AF753BDBF99E}" destId="{004FD863-8742-4B7A-890B-410BB99E8CE2}" srcOrd="5" destOrd="0" parTransId="{98BDAC9A-0C9C-4B46-8C84-8B6D74D41F3D}" sibTransId="{B922D27B-6E97-46EB-91E5-95FC8F215DC2}"/>
    <dgm:cxn modelId="{75437C1E-4B8C-4EDF-9B2F-1990936020B3}" type="presOf" srcId="{72A1968C-76A3-4D00-9A42-590C912CFB47}" destId="{68394D26-8440-41C4-AC42-3F023E27A06C}" srcOrd="0" destOrd="0" presId="urn:microsoft.com/office/officeart/2017/3/layout/DropPinTimeline"/>
    <dgm:cxn modelId="{A99B4531-0C72-44FE-A922-CC5805AA2821}" srcId="{6E58BA53-F355-4967-9B63-A00F41C48057}" destId="{246EDE87-043A-4612-A7BF-7468786F88CF}" srcOrd="0" destOrd="0" parTransId="{0B2E93BF-52C2-49D0-B34E-1DA10E75249E}" sibTransId="{7C1D9968-3BAA-4DB2-B7B4-27016B64019A}"/>
    <dgm:cxn modelId="{225AB961-3C94-4D1B-8760-C3AFD6F1125F}" srcId="{0D02CEED-0108-44FE-A671-AF753BDBF99E}" destId="{8B88D7A2-C2DF-4500-9143-4D039D03ACD8}" srcOrd="6" destOrd="0" parTransId="{70463623-B836-40AA-85C5-C907B74DA79B}" sibTransId="{E5D10410-EEBD-4AA3-AC52-D766A374848D}"/>
    <dgm:cxn modelId="{BC25D242-6587-43C8-9620-FDC1D78E985F}" srcId="{0D02CEED-0108-44FE-A671-AF753BDBF99E}" destId="{72A1968C-76A3-4D00-9A42-590C912CFB47}" srcOrd="3" destOrd="0" parTransId="{D3D1D918-D5B7-4804-A86F-0DFC06837AD7}" sibTransId="{EF672C74-B96C-4FED-B1A7-C0958A1B07F7}"/>
    <dgm:cxn modelId="{0F24F962-F3ED-4C13-8D1C-BC7E0C36E19E}" srcId="{FF4209CF-897B-41C3-9C7B-36141C2F9FA7}" destId="{C920E2F2-9D15-419D-A16B-B81FB13A2A72}" srcOrd="0" destOrd="0" parTransId="{3A008A4E-28FE-4C14-BA26-D059283A3F70}" sibTransId="{73BBCCE6-CD57-46A2-B8DF-B73E20257120}"/>
    <dgm:cxn modelId="{FDC9FD64-6255-41B1-9731-31CC90C3D369}" srcId="{8B88D7A2-C2DF-4500-9143-4D039D03ACD8}" destId="{8CF83719-CF7F-487D-BA2B-0B18F4CA5EEA}" srcOrd="0" destOrd="0" parTransId="{AA5CF355-2155-4045-B7FC-181375FF2BCB}" sibTransId="{0FDC7EDB-1D88-447F-A13B-B8E18EFE23D6}"/>
    <dgm:cxn modelId="{7C54A546-88F2-49DE-874B-BAE51B3F7AD6}" type="presOf" srcId="{004FD863-8742-4B7A-890B-410BB99E8CE2}" destId="{EA538D56-5C65-43EA-81D0-CD1E5CBC9F59}" srcOrd="0" destOrd="0" presId="urn:microsoft.com/office/officeart/2017/3/layout/DropPinTimeline"/>
    <dgm:cxn modelId="{CCCCE647-ECF4-4654-B8E7-9FE60C1D51E7}" srcId="{30F50C3E-E689-4749-B2DE-A380B36249A8}" destId="{DFA8BDC1-000A-475E-A75A-BD2BB9C56ACF}" srcOrd="0" destOrd="0" parTransId="{19722879-946B-4D66-8A52-C6BEA38A9DA0}" sibTransId="{2C6A2DD0-ADFB-44FC-9705-00A34D924646}"/>
    <dgm:cxn modelId="{D3BD5971-E190-4357-978B-F75ECD7B74B2}" type="presOf" srcId="{FF4209CF-897B-41C3-9C7B-36141C2F9FA7}" destId="{8ACCE123-C989-46C1-B7FD-FA50ABEC947C}" srcOrd="0" destOrd="0" presId="urn:microsoft.com/office/officeart/2017/3/layout/DropPinTimeline"/>
    <dgm:cxn modelId="{490F1B52-FCDC-45FB-8AA2-5E4266F3702F}" srcId="{004FD863-8742-4B7A-890B-410BB99E8CE2}" destId="{874EE52E-2A22-4545-94B0-B9726F8F119D}" srcOrd="0" destOrd="0" parTransId="{7D8A8210-C524-4EDF-BCDC-906B5375CFDA}" sibTransId="{3F876D99-D3B7-4252-9AFF-BF92312051F1}"/>
    <dgm:cxn modelId="{E72A0156-84A0-426F-98BF-6CD9AD297291}" type="presOf" srcId="{6E58BA53-F355-4967-9B63-A00F41C48057}" destId="{AB197FB0-0F12-4A59-9F3F-1C31859ED54E}" srcOrd="0" destOrd="0" presId="urn:microsoft.com/office/officeart/2017/3/layout/DropPinTimeline"/>
    <dgm:cxn modelId="{F318267E-67DF-460C-99C2-50039D80D0E8}" srcId="{72A1968C-76A3-4D00-9A42-590C912CFB47}" destId="{F5013EDC-A2F9-4FE9-B1F1-1403E2C6577A}" srcOrd="0" destOrd="0" parTransId="{1A0A09F8-A077-4064-9D2E-FA977CA984A2}" sibTransId="{768C02F2-2A16-464F-8B30-45A62CF5452C}"/>
    <dgm:cxn modelId="{435D5E81-2E9F-44F1-B776-8A74B850F8BA}" srcId="{0D02CEED-0108-44FE-A671-AF753BDBF99E}" destId="{6E3D9C8D-B89D-40B2-9D51-EE76FF68D5EF}" srcOrd="4" destOrd="0" parTransId="{D975CEFD-F858-477E-A5E9-1830253CB0A9}" sibTransId="{07B5105F-9A04-4A1C-8D22-027DFEBC5D20}"/>
    <dgm:cxn modelId="{8B83B681-1F2A-450F-938E-CE5CD0C7EE1F}" srcId="{0D02CEED-0108-44FE-A671-AF753BDBF99E}" destId="{FF4209CF-897B-41C3-9C7B-36141C2F9FA7}" srcOrd="0" destOrd="0" parTransId="{636887E1-4B45-43AF-992D-D3A9E50B9BB6}" sibTransId="{A12BB6C7-6B24-460B-9D2A-B32840F59D97}"/>
    <dgm:cxn modelId="{86660E97-D8C5-4A12-9039-A9593EFF74DE}" type="presOf" srcId="{6E3D9C8D-B89D-40B2-9D51-EE76FF68D5EF}" destId="{3CECF23A-E6F6-46C6-907D-BB154266792C}" srcOrd="0" destOrd="0" presId="urn:microsoft.com/office/officeart/2017/3/layout/DropPinTimeline"/>
    <dgm:cxn modelId="{5B81BFA3-D0FB-497A-8F9B-D98DBC76DA1B}" type="presOf" srcId="{C920E2F2-9D15-419D-A16B-B81FB13A2A72}" destId="{A668A97B-124A-45A1-8381-E3227BD85FE8}" srcOrd="0" destOrd="0" presId="urn:microsoft.com/office/officeart/2017/3/layout/DropPinTimeline"/>
    <dgm:cxn modelId="{B38C9FA6-D46B-4595-8E97-4DC7CCB1E3D7}" srcId="{6E3D9C8D-B89D-40B2-9D51-EE76FF68D5EF}" destId="{8995A71E-D61A-4E56-9F91-86016F03DC78}" srcOrd="0" destOrd="0" parTransId="{A2A6E964-6563-474D-9A1E-4F4E1BD30299}" sibTransId="{79F147E7-CF3A-495B-9436-3A64FCE213B7}"/>
    <dgm:cxn modelId="{4448C7BB-0197-4234-B032-71ADEF117C6E}" type="presOf" srcId="{8CF83719-CF7F-487D-BA2B-0B18F4CA5EEA}" destId="{27C5D1BF-8375-4F2F-8F69-62C5DD498D86}" srcOrd="0" destOrd="0" presId="urn:microsoft.com/office/officeart/2017/3/layout/DropPinTimeline"/>
    <dgm:cxn modelId="{B91937BF-6AEB-40EE-BE3F-3675FFA40B0B}" type="presOf" srcId="{8B88D7A2-C2DF-4500-9143-4D039D03ACD8}" destId="{733C4DBA-1274-416A-BCC8-352957253BAF}" srcOrd="0" destOrd="0" presId="urn:microsoft.com/office/officeart/2017/3/layout/DropPinTimeline"/>
    <dgm:cxn modelId="{A9192DD4-91A4-4241-AECC-05B1BA21FB2F}" srcId="{0D02CEED-0108-44FE-A671-AF753BDBF99E}" destId="{30F50C3E-E689-4749-B2DE-A380B36249A8}" srcOrd="1" destOrd="0" parTransId="{79677494-5720-431C-A698-ACF70BE9A8D5}" sibTransId="{73E9C396-E906-41ED-A398-EE101353F0BC}"/>
    <dgm:cxn modelId="{CC3094D4-91A6-4BD2-9028-DE9E0191AC4E}" type="presOf" srcId="{874EE52E-2A22-4545-94B0-B9726F8F119D}" destId="{A699EEB1-3540-4867-99BC-B957BFEEBA38}" srcOrd="0" destOrd="0" presId="urn:microsoft.com/office/officeart/2017/3/layout/DropPinTimeline"/>
    <dgm:cxn modelId="{0060FBDB-07F0-4E06-A19E-6E02AECD941E}" type="presOf" srcId="{30F50C3E-E689-4749-B2DE-A380B36249A8}" destId="{70F61D89-6BB6-4218-9167-C918FE0DE744}" srcOrd="0" destOrd="0" presId="urn:microsoft.com/office/officeart/2017/3/layout/DropPinTimeline"/>
    <dgm:cxn modelId="{1D7625DE-0A04-480A-B39D-C06CD9603E96}" type="presOf" srcId="{246EDE87-043A-4612-A7BF-7468786F88CF}" destId="{9FAD0447-C579-42AF-9CEF-D4C617799519}" srcOrd="0" destOrd="0" presId="urn:microsoft.com/office/officeart/2017/3/layout/DropPinTimeline"/>
    <dgm:cxn modelId="{E65036E3-1BCC-4BF5-8B37-E080B1B3C825}" type="presOf" srcId="{8995A71E-D61A-4E56-9F91-86016F03DC78}" destId="{F899B51D-C1EA-4D3E-B50E-BDC51632BBFA}" srcOrd="0" destOrd="0" presId="urn:microsoft.com/office/officeart/2017/3/layout/DropPinTimeline"/>
    <dgm:cxn modelId="{7D18D3E4-FE16-4DDE-A884-FA47E1F64A4B}" type="presOf" srcId="{F5013EDC-A2F9-4FE9-B1F1-1403E2C6577A}" destId="{154B02D3-1CDF-4469-B4C7-38635369252C}" srcOrd="0" destOrd="0" presId="urn:microsoft.com/office/officeart/2017/3/layout/DropPinTimeline"/>
    <dgm:cxn modelId="{7AB5F3E5-3E61-4F77-8C6B-8E185F6AEF2D}" srcId="{0D02CEED-0108-44FE-A671-AF753BDBF99E}" destId="{6E58BA53-F355-4967-9B63-A00F41C48057}" srcOrd="2" destOrd="0" parTransId="{866049F6-DEB5-4EF6-9589-E32CA661F227}" sibTransId="{99B84BCA-0ED4-4115-8CDC-E7F06D48D951}"/>
    <dgm:cxn modelId="{F1B75DEE-9215-472B-AC66-18C40059FB11}" type="presOf" srcId="{DFA8BDC1-000A-475E-A75A-BD2BB9C56ACF}" destId="{7BAC1B5F-7FCA-4765-AF5D-DD5BC6F6B2AA}" srcOrd="0" destOrd="0" presId="urn:microsoft.com/office/officeart/2017/3/layout/DropPinTimeline"/>
    <dgm:cxn modelId="{9471B1F0-1126-41A9-AE1C-9E570D0E230C}" type="presOf" srcId="{0D02CEED-0108-44FE-A671-AF753BDBF99E}" destId="{AA5AE18C-5131-48F0-939A-03E97B27110C}" srcOrd="0" destOrd="0" presId="urn:microsoft.com/office/officeart/2017/3/layout/DropPinTimeline"/>
    <dgm:cxn modelId="{761EC77B-87A8-426F-AC38-EB1D58B5F420}" type="presParOf" srcId="{AA5AE18C-5131-48F0-939A-03E97B27110C}" destId="{B8948FD1-18A7-45C2-A481-DD5E0A807A1E}" srcOrd="0" destOrd="0" presId="urn:microsoft.com/office/officeart/2017/3/layout/DropPinTimeline"/>
    <dgm:cxn modelId="{E3200C66-CF02-47C0-933F-23BE94B0EC58}" type="presParOf" srcId="{AA5AE18C-5131-48F0-939A-03E97B27110C}" destId="{700938DD-F76A-4D50-868F-4C8D87440D46}" srcOrd="1" destOrd="0" presId="urn:microsoft.com/office/officeart/2017/3/layout/DropPinTimeline"/>
    <dgm:cxn modelId="{74B9342A-9311-4A5D-B240-BAFE316EF43C}" type="presParOf" srcId="{700938DD-F76A-4D50-868F-4C8D87440D46}" destId="{A1F750BC-9994-45E0-A9CF-86B92D5F7F6C}" srcOrd="0" destOrd="0" presId="urn:microsoft.com/office/officeart/2017/3/layout/DropPinTimeline"/>
    <dgm:cxn modelId="{C18CE77D-1B6D-4D4A-B1D9-175DD4192509}" type="presParOf" srcId="{A1F750BC-9994-45E0-A9CF-86B92D5F7F6C}" destId="{238F01CB-479C-41E3-8900-7314A786B78A}" srcOrd="0" destOrd="0" presId="urn:microsoft.com/office/officeart/2017/3/layout/DropPinTimeline"/>
    <dgm:cxn modelId="{F5DD1450-B294-4F0A-A4B8-75F4A884A5BD}" type="presParOf" srcId="{A1F750BC-9994-45E0-A9CF-86B92D5F7F6C}" destId="{AE6BDCE2-A162-4196-9BB7-9C1308772D59}" srcOrd="1" destOrd="0" presId="urn:microsoft.com/office/officeart/2017/3/layout/DropPinTimeline"/>
    <dgm:cxn modelId="{808CF40A-1702-4CDB-99AD-ECF49C43E447}" type="presParOf" srcId="{AE6BDCE2-A162-4196-9BB7-9C1308772D59}" destId="{167E3E17-B58C-41D1-8499-C06998BF2A76}" srcOrd="0" destOrd="0" presId="urn:microsoft.com/office/officeart/2017/3/layout/DropPinTimeline"/>
    <dgm:cxn modelId="{E9439032-5D36-4EC1-89DA-BABF884FA2C4}" type="presParOf" srcId="{AE6BDCE2-A162-4196-9BB7-9C1308772D59}" destId="{656C4663-7C4C-4A05-9B8E-FBE765EE6C51}" srcOrd="1" destOrd="0" presId="urn:microsoft.com/office/officeart/2017/3/layout/DropPinTimeline"/>
    <dgm:cxn modelId="{50E5584C-E6C8-4F3A-9AA6-37F87A9B8504}" type="presParOf" srcId="{A1F750BC-9994-45E0-A9CF-86B92D5F7F6C}" destId="{A668A97B-124A-45A1-8381-E3227BD85FE8}" srcOrd="2" destOrd="0" presId="urn:microsoft.com/office/officeart/2017/3/layout/DropPinTimeline"/>
    <dgm:cxn modelId="{8DD7F78B-7AA8-45A6-933C-5C6885288396}" type="presParOf" srcId="{A1F750BC-9994-45E0-A9CF-86B92D5F7F6C}" destId="{8ACCE123-C989-46C1-B7FD-FA50ABEC947C}" srcOrd="3" destOrd="0" presId="urn:microsoft.com/office/officeart/2017/3/layout/DropPinTimeline"/>
    <dgm:cxn modelId="{78FB845F-5190-4001-9083-C7FE3CD1FBBF}" type="presParOf" srcId="{A1F750BC-9994-45E0-A9CF-86B92D5F7F6C}" destId="{6B04496D-97D5-4C4A-A362-7B46786429CD}" srcOrd="4" destOrd="0" presId="urn:microsoft.com/office/officeart/2017/3/layout/DropPinTimeline"/>
    <dgm:cxn modelId="{F5490606-5200-4E7B-878F-D72D660A44B6}" type="presParOf" srcId="{A1F750BC-9994-45E0-A9CF-86B92D5F7F6C}" destId="{DC265F4C-AB2A-4F80-98A7-82FC502E49D2}" srcOrd="5" destOrd="0" presId="urn:microsoft.com/office/officeart/2017/3/layout/DropPinTimeline"/>
    <dgm:cxn modelId="{DED1B865-88BD-4928-82F9-35A661A5FD32}" type="presParOf" srcId="{700938DD-F76A-4D50-868F-4C8D87440D46}" destId="{754E7C17-53C2-4829-8008-302721475D49}" srcOrd="1" destOrd="0" presId="urn:microsoft.com/office/officeart/2017/3/layout/DropPinTimeline"/>
    <dgm:cxn modelId="{40FE7D9D-9AF0-47D8-9D4E-149CB637B0EE}" type="presParOf" srcId="{700938DD-F76A-4D50-868F-4C8D87440D46}" destId="{D0F1C883-D090-4B68-9E55-4455ACC389A3}" srcOrd="2" destOrd="0" presId="urn:microsoft.com/office/officeart/2017/3/layout/DropPinTimeline"/>
    <dgm:cxn modelId="{D4174DD4-394D-41FA-87BC-2299C3C90457}" type="presParOf" srcId="{D0F1C883-D090-4B68-9E55-4455ACC389A3}" destId="{2B2928D1-331D-4A9F-A1F9-2C95098F0786}" srcOrd="0" destOrd="0" presId="urn:microsoft.com/office/officeart/2017/3/layout/DropPinTimeline"/>
    <dgm:cxn modelId="{877713CE-4B33-420E-834C-316D0637CC6B}" type="presParOf" srcId="{D0F1C883-D090-4B68-9E55-4455ACC389A3}" destId="{DB44936C-DFAC-455D-B978-61D277C6C060}" srcOrd="1" destOrd="0" presId="urn:microsoft.com/office/officeart/2017/3/layout/DropPinTimeline"/>
    <dgm:cxn modelId="{5D513BFB-A723-4D9B-A654-05A1032254EA}" type="presParOf" srcId="{DB44936C-DFAC-455D-B978-61D277C6C060}" destId="{5B4579F9-026B-48AE-A6CF-911AC4DA134A}" srcOrd="0" destOrd="0" presId="urn:microsoft.com/office/officeart/2017/3/layout/DropPinTimeline"/>
    <dgm:cxn modelId="{CF8EB422-AEF9-4DB5-A9DC-F4587148AA4F}" type="presParOf" srcId="{DB44936C-DFAC-455D-B978-61D277C6C060}" destId="{24F66197-6C48-45AF-BAAB-2D8BE1C9A9BC}" srcOrd="1" destOrd="0" presId="urn:microsoft.com/office/officeart/2017/3/layout/DropPinTimeline"/>
    <dgm:cxn modelId="{2154210F-80AD-4037-96A4-3B6A9ECCED91}" type="presParOf" srcId="{D0F1C883-D090-4B68-9E55-4455ACC389A3}" destId="{7BAC1B5F-7FCA-4765-AF5D-DD5BC6F6B2AA}" srcOrd="2" destOrd="0" presId="urn:microsoft.com/office/officeart/2017/3/layout/DropPinTimeline"/>
    <dgm:cxn modelId="{D771236B-707F-4E5B-BBAD-19F9E8A3493A}" type="presParOf" srcId="{D0F1C883-D090-4B68-9E55-4455ACC389A3}" destId="{70F61D89-6BB6-4218-9167-C918FE0DE744}" srcOrd="3" destOrd="0" presId="urn:microsoft.com/office/officeart/2017/3/layout/DropPinTimeline"/>
    <dgm:cxn modelId="{7070679D-6F50-4BC5-BFA5-508728B9EC55}" type="presParOf" srcId="{D0F1C883-D090-4B68-9E55-4455ACC389A3}" destId="{AD7225F6-4D24-4251-9B85-9788DA7BA9E8}" srcOrd="4" destOrd="0" presId="urn:microsoft.com/office/officeart/2017/3/layout/DropPinTimeline"/>
    <dgm:cxn modelId="{13556A26-2C08-418F-BFFE-0E2C25E3FE3C}" type="presParOf" srcId="{D0F1C883-D090-4B68-9E55-4455ACC389A3}" destId="{6E112FE5-DCFD-429F-9844-F15CBD865E08}" srcOrd="5" destOrd="0" presId="urn:microsoft.com/office/officeart/2017/3/layout/DropPinTimeline"/>
    <dgm:cxn modelId="{EFD91ADD-3B7B-4E2D-88B5-235B4F982198}" type="presParOf" srcId="{700938DD-F76A-4D50-868F-4C8D87440D46}" destId="{5DA9DD93-A953-4CB9-B9A4-BF931E9C12E6}" srcOrd="3" destOrd="0" presId="urn:microsoft.com/office/officeart/2017/3/layout/DropPinTimeline"/>
    <dgm:cxn modelId="{54A2D320-3472-4321-984A-990DE46C5CA9}" type="presParOf" srcId="{700938DD-F76A-4D50-868F-4C8D87440D46}" destId="{D8EB1EAC-BC62-4758-84E0-E82104E83F70}" srcOrd="4" destOrd="0" presId="urn:microsoft.com/office/officeart/2017/3/layout/DropPinTimeline"/>
    <dgm:cxn modelId="{913DA96A-416A-49D1-ADE8-C48457C5F02B}" type="presParOf" srcId="{D8EB1EAC-BC62-4758-84E0-E82104E83F70}" destId="{66F58FA4-B1A2-4296-A653-65832C552FA6}" srcOrd="0" destOrd="0" presId="urn:microsoft.com/office/officeart/2017/3/layout/DropPinTimeline"/>
    <dgm:cxn modelId="{15002F26-B564-481A-A9CD-6CB6AC991AF5}" type="presParOf" srcId="{D8EB1EAC-BC62-4758-84E0-E82104E83F70}" destId="{AC39DCDB-B9E6-4AD7-B175-07B1191197DE}" srcOrd="1" destOrd="0" presId="urn:microsoft.com/office/officeart/2017/3/layout/DropPinTimeline"/>
    <dgm:cxn modelId="{48E32DF5-D971-45C3-A885-38F8890BDAC6}" type="presParOf" srcId="{AC39DCDB-B9E6-4AD7-B175-07B1191197DE}" destId="{4DE32D6A-4F15-4BD8-8A04-E92DEB66879A}" srcOrd="0" destOrd="0" presId="urn:microsoft.com/office/officeart/2017/3/layout/DropPinTimeline"/>
    <dgm:cxn modelId="{B66FF195-1C17-473C-B4F5-AC683A3D6B96}" type="presParOf" srcId="{AC39DCDB-B9E6-4AD7-B175-07B1191197DE}" destId="{EF143EFB-B190-4E5C-A5AE-C4FBCD50B752}" srcOrd="1" destOrd="0" presId="urn:microsoft.com/office/officeart/2017/3/layout/DropPinTimeline"/>
    <dgm:cxn modelId="{345DEEF1-30A4-4DB1-9220-10292F2D4677}" type="presParOf" srcId="{D8EB1EAC-BC62-4758-84E0-E82104E83F70}" destId="{9FAD0447-C579-42AF-9CEF-D4C617799519}" srcOrd="2" destOrd="0" presId="urn:microsoft.com/office/officeart/2017/3/layout/DropPinTimeline"/>
    <dgm:cxn modelId="{A009DB5C-FE1B-47B0-BF4B-6F47BAB13340}" type="presParOf" srcId="{D8EB1EAC-BC62-4758-84E0-E82104E83F70}" destId="{AB197FB0-0F12-4A59-9F3F-1C31859ED54E}" srcOrd="3" destOrd="0" presId="urn:microsoft.com/office/officeart/2017/3/layout/DropPinTimeline"/>
    <dgm:cxn modelId="{B385F700-0A1F-4A47-A6CC-E56D1E1BBDF0}" type="presParOf" srcId="{D8EB1EAC-BC62-4758-84E0-E82104E83F70}" destId="{838DE1A9-11F3-4AAE-80B5-CEC31C2EBA92}" srcOrd="4" destOrd="0" presId="urn:microsoft.com/office/officeart/2017/3/layout/DropPinTimeline"/>
    <dgm:cxn modelId="{F13BAE59-7F00-436D-AB36-264956509256}" type="presParOf" srcId="{D8EB1EAC-BC62-4758-84E0-E82104E83F70}" destId="{33AB1B38-8BC6-42F7-A510-636B61ED7820}" srcOrd="5" destOrd="0" presId="urn:microsoft.com/office/officeart/2017/3/layout/DropPinTimeline"/>
    <dgm:cxn modelId="{7311C61E-CA32-4E19-9F1A-CA62F492F023}" type="presParOf" srcId="{700938DD-F76A-4D50-868F-4C8D87440D46}" destId="{62792BF9-29FD-4D4A-8A65-8D65D1F97700}" srcOrd="5" destOrd="0" presId="urn:microsoft.com/office/officeart/2017/3/layout/DropPinTimeline"/>
    <dgm:cxn modelId="{BD6A1BDB-878E-4BE1-A42F-2642B52EA906}" type="presParOf" srcId="{700938DD-F76A-4D50-868F-4C8D87440D46}" destId="{F82BC95B-14E4-4AFE-AD17-1415B67F5EB0}" srcOrd="6" destOrd="0" presId="urn:microsoft.com/office/officeart/2017/3/layout/DropPinTimeline"/>
    <dgm:cxn modelId="{0661D554-3CCC-4A9F-9097-7AA65AA1DC60}" type="presParOf" srcId="{F82BC95B-14E4-4AFE-AD17-1415B67F5EB0}" destId="{4882ED51-DF7B-418B-AED9-24BC8B93AFC5}" srcOrd="0" destOrd="0" presId="urn:microsoft.com/office/officeart/2017/3/layout/DropPinTimeline"/>
    <dgm:cxn modelId="{A4928184-CFB0-4DF1-8D26-CCDDD613F9AB}" type="presParOf" srcId="{F82BC95B-14E4-4AFE-AD17-1415B67F5EB0}" destId="{6330EC7A-332D-40DD-8E48-E0E442C37C4D}" srcOrd="1" destOrd="0" presId="urn:microsoft.com/office/officeart/2017/3/layout/DropPinTimeline"/>
    <dgm:cxn modelId="{0C13E548-E403-4E03-A845-DB57B969E404}" type="presParOf" srcId="{6330EC7A-332D-40DD-8E48-E0E442C37C4D}" destId="{CF7B6860-6C29-4C93-8B53-A1443FBFD924}" srcOrd="0" destOrd="0" presId="urn:microsoft.com/office/officeart/2017/3/layout/DropPinTimeline"/>
    <dgm:cxn modelId="{0DDDB523-2247-4587-B0D5-9F1C376A2CE6}" type="presParOf" srcId="{6330EC7A-332D-40DD-8E48-E0E442C37C4D}" destId="{C4BB4EC8-1530-4A54-A2A3-DD9B2823FACC}" srcOrd="1" destOrd="0" presId="urn:microsoft.com/office/officeart/2017/3/layout/DropPinTimeline"/>
    <dgm:cxn modelId="{6C1722DA-C5A8-456A-8F46-F6D63555E231}" type="presParOf" srcId="{F82BC95B-14E4-4AFE-AD17-1415B67F5EB0}" destId="{154B02D3-1CDF-4469-B4C7-38635369252C}" srcOrd="2" destOrd="0" presId="urn:microsoft.com/office/officeart/2017/3/layout/DropPinTimeline"/>
    <dgm:cxn modelId="{71CB6544-C386-47DB-B404-727BD098C409}" type="presParOf" srcId="{F82BC95B-14E4-4AFE-AD17-1415B67F5EB0}" destId="{68394D26-8440-41C4-AC42-3F023E27A06C}" srcOrd="3" destOrd="0" presId="urn:microsoft.com/office/officeart/2017/3/layout/DropPinTimeline"/>
    <dgm:cxn modelId="{00904ED8-96E3-45C0-AEA0-875F16C34C41}" type="presParOf" srcId="{F82BC95B-14E4-4AFE-AD17-1415B67F5EB0}" destId="{31D18754-3FB0-480E-B467-70CFFAB18868}" srcOrd="4" destOrd="0" presId="urn:microsoft.com/office/officeart/2017/3/layout/DropPinTimeline"/>
    <dgm:cxn modelId="{16BFF934-E4EE-4AE9-A6AB-16647082BB39}" type="presParOf" srcId="{F82BC95B-14E4-4AFE-AD17-1415B67F5EB0}" destId="{0B25005D-1EC1-4EFB-B23D-F5B77D9B663F}" srcOrd="5" destOrd="0" presId="urn:microsoft.com/office/officeart/2017/3/layout/DropPinTimeline"/>
    <dgm:cxn modelId="{23ED1420-20DF-4D4B-8FCF-2D411E61772F}" type="presParOf" srcId="{700938DD-F76A-4D50-868F-4C8D87440D46}" destId="{026845EA-1148-4825-8A55-80324AC0D262}" srcOrd="7" destOrd="0" presId="urn:microsoft.com/office/officeart/2017/3/layout/DropPinTimeline"/>
    <dgm:cxn modelId="{3CA072A0-55E4-47CC-9F7B-94F77C92A633}" type="presParOf" srcId="{700938DD-F76A-4D50-868F-4C8D87440D46}" destId="{4CBDA321-891C-46CD-9AA1-B2FBD145BFAF}" srcOrd="8" destOrd="0" presId="urn:microsoft.com/office/officeart/2017/3/layout/DropPinTimeline"/>
    <dgm:cxn modelId="{0683AEEC-6A7A-458D-85C9-174ADBAD80B9}" type="presParOf" srcId="{4CBDA321-891C-46CD-9AA1-B2FBD145BFAF}" destId="{C22833B4-9465-41AF-82D4-44B62729B815}" srcOrd="0" destOrd="0" presId="urn:microsoft.com/office/officeart/2017/3/layout/DropPinTimeline"/>
    <dgm:cxn modelId="{1DCB4D79-91C3-4FB9-AEE3-2CEA5CA799B9}" type="presParOf" srcId="{4CBDA321-891C-46CD-9AA1-B2FBD145BFAF}" destId="{69B587A6-E0D0-413B-918D-383E182DD505}" srcOrd="1" destOrd="0" presId="urn:microsoft.com/office/officeart/2017/3/layout/DropPinTimeline"/>
    <dgm:cxn modelId="{813B4FDB-C22F-4067-9084-8DE9AF8EC274}" type="presParOf" srcId="{69B587A6-E0D0-413B-918D-383E182DD505}" destId="{9A98CBEA-4C17-4A96-9670-E14F274BC309}" srcOrd="0" destOrd="0" presId="urn:microsoft.com/office/officeart/2017/3/layout/DropPinTimeline"/>
    <dgm:cxn modelId="{FC42A1C8-D462-443E-9CE3-F284BD050693}" type="presParOf" srcId="{69B587A6-E0D0-413B-918D-383E182DD505}" destId="{8CAF6538-A283-4F1B-8A46-58D31863A555}" srcOrd="1" destOrd="0" presId="urn:microsoft.com/office/officeart/2017/3/layout/DropPinTimeline"/>
    <dgm:cxn modelId="{B53B0DD2-4266-4DF1-8D47-E04A4F0F564F}" type="presParOf" srcId="{4CBDA321-891C-46CD-9AA1-B2FBD145BFAF}" destId="{F899B51D-C1EA-4D3E-B50E-BDC51632BBFA}" srcOrd="2" destOrd="0" presId="urn:microsoft.com/office/officeart/2017/3/layout/DropPinTimeline"/>
    <dgm:cxn modelId="{95F19855-5E5C-478B-948D-8870F506FD40}" type="presParOf" srcId="{4CBDA321-891C-46CD-9AA1-B2FBD145BFAF}" destId="{3CECF23A-E6F6-46C6-907D-BB154266792C}" srcOrd="3" destOrd="0" presId="urn:microsoft.com/office/officeart/2017/3/layout/DropPinTimeline"/>
    <dgm:cxn modelId="{EE0E2763-A755-47C9-BED5-CA5CA3331BB1}" type="presParOf" srcId="{4CBDA321-891C-46CD-9AA1-B2FBD145BFAF}" destId="{4B37F2D2-9961-40C5-BAC9-D2269F0B19F6}" srcOrd="4" destOrd="0" presId="urn:microsoft.com/office/officeart/2017/3/layout/DropPinTimeline"/>
    <dgm:cxn modelId="{859A98C7-8909-4962-A211-03EEB40A7C7D}" type="presParOf" srcId="{4CBDA321-891C-46CD-9AA1-B2FBD145BFAF}" destId="{228BB714-703E-4D7C-B9A9-0A25B8731791}" srcOrd="5" destOrd="0" presId="urn:microsoft.com/office/officeart/2017/3/layout/DropPinTimeline"/>
    <dgm:cxn modelId="{284DA96B-5807-4679-B1CC-5D1B64BC3BF4}" type="presParOf" srcId="{700938DD-F76A-4D50-868F-4C8D87440D46}" destId="{0DE9D098-EABA-4129-B6ED-CF18B57CCAA1}" srcOrd="9" destOrd="0" presId="urn:microsoft.com/office/officeart/2017/3/layout/DropPinTimeline"/>
    <dgm:cxn modelId="{CBB06C0C-CB8A-4C8D-98CF-7428D578500A}" type="presParOf" srcId="{700938DD-F76A-4D50-868F-4C8D87440D46}" destId="{77CCF7C9-8154-44D5-B23C-DB9B0FD7DCA5}" srcOrd="10" destOrd="0" presId="urn:microsoft.com/office/officeart/2017/3/layout/DropPinTimeline"/>
    <dgm:cxn modelId="{9F210A0A-5469-45FE-BC6D-58FF4EDF0632}" type="presParOf" srcId="{77CCF7C9-8154-44D5-B23C-DB9B0FD7DCA5}" destId="{92095B8D-3D85-4FD4-9F2B-78BAF6768072}" srcOrd="0" destOrd="0" presId="urn:microsoft.com/office/officeart/2017/3/layout/DropPinTimeline"/>
    <dgm:cxn modelId="{D1984A8D-B2F7-480F-B884-3BCEDB7F1994}" type="presParOf" srcId="{77CCF7C9-8154-44D5-B23C-DB9B0FD7DCA5}" destId="{B43E8A74-4268-4ACF-BECA-CAF50CCFB602}" srcOrd="1" destOrd="0" presId="urn:microsoft.com/office/officeart/2017/3/layout/DropPinTimeline"/>
    <dgm:cxn modelId="{B5021546-6903-4E31-BB1F-546016612246}" type="presParOf" srcId="{B43E8A74-4268-4ACF-BECA-CAF50CCFB602}" destId="{07518C91-B2D0-4903-A372-7F6DED0409BC}" srcOrd="0" destOrd="0" presId="urn:microsoft.com/office/officeart/2017/3/layout/DropPinTimeline"/>
    <dgm:cxn modelId="{63CC4C38-9297-4EC0-AE60-6031C4526FB0}" type="presParOf" srcId="{B43E8A74-4268-4ACF-BECA-CAF50CCFB602}" destId="{2737BDA6-CDB5-4F9A-A91D-CDEA90DBE6A4}" srcOrd="1" destOrd="0" presId="urn:microsoft.com/office/officeart/2017/3/layout/DropPinTimeline"/>
    <dgm:cxn modelId="{7AB6519D-ACCC-43B6-9AB5-A58A149BC565}" type="presParOf" srcId="{77CCF7C9-8154-44D5-B23C-DB9B0FD7DCA5}" destId="{A699EEB1-3540-4867-99BC-B957BFEEBA38}" srcOrd="2" destOrd="0" presId="urn:microsoft.com/office/officeart/2017/3/layout/DropPinTimeline"/>
    <dgm:cxn modelId="{433485FA-68DE-4F2B-BE61-5379F0C7A636}" type="presParOf" srcId="{77CCF7C9-8154-44D5-B23C-DB9B0FD7DCA5}" destId="{EA538D56-5C65-43EA-81D0-CD1E5CBC9F59}" srcOrd="3" destOrd="0" presId="urn:microsoft.com/office/officeart/2017/3/layout/DropPinTimeline"/>
    <dgm:cxn modelId="{DF61BF66-0D3B-450F-9A33-E1D4092CDCD7}" type="presParOf" srcId="{77CCF7C9-8154-44D5-B23C-DB9B0FD7DCA5}" destId="{ECA352F1-FDE4-445A-939C-CF4C3A4444A0}" srcOrd="4" destOrd="0" presId="urn:microsoft.com/office/officeart/2017/3/layout/DropPinTimeline"/>
    <dgm:cxn modelId="{59A720B0-DE26-42FC-B8DB-52952F747C8B}" type="presParOf" srcId="{77CCF7C9-8154-44D5-B23C-DB9B0FD7DCA5}" destId="{24E1B9BB-F421-479A-91FF-8F38B437BE14}" srcOrd="5" destOrd="0" presId="urn:microsoft.com/office/officeart/2017/3/layout/DropPinTimeline"/>
    <dgm:cxn modelId="{F7DC5318-540E-48B2-B1D8-72641FE0B6AB}" type="presParOf" srcId="{700938DD-F76A-4D50-868F-4C8D87440D46}" destId="{533B7DB3-9B62-4EC9-9116-35F5C6964E06}" srcOrd="11" destOrd="0" presId="urn:microsoft.com/office/officeart/2017/3/layout/DropPinTimeline"/>
    <dgm:cxn modelId="{142A29A9-CBEB-4E8C-875E-1E981AD9F844}" type="presParOf" srcId="{700938DD-F76A-4D50-868F-4C8D87440D46}" destId="{EE5E0515-15F7-43D7-93FD-0AF89C971BD9}" srcOrd="12" destOrd="0" presId="urn:microsoft.com/office/officeart/2017/3/layout/DropPinTimeline"/>
    <dgm:cxn modelId="{EA3F238A-EBA0-460D-B384-24A51BAFC227}" type="presParOf" srcId="{EE5E0515-15F7-43D7-93FD-0AF89C971BD9}" destId="{05EB9770-2809-4C3B-9E53-5C53C82F25D8}" srcOrd="0" destOrd="0" presId="urn:microsoft.com/office/officeart/2017/3/layout/DropPinTimeline"/>
    <dgm:cxn modelId="{A943A846-A03B-451F-9649-FBD4D40DBAE5}" type="presParOf" srcId="{EE5E0515-15F7-43D7-93FD-0AF89C971BD9}" destId="{A8B1F634-B2B0-4AFA-9188-ED9AD5A26CEB}" srcOrd="1" destOrd="0" presId="urn:microsoft.com/office/officeart/2017/3/layout/DropPinTimeline"/>
    <dgm:cxn modelId="{E1030E5F-6501-42B9-BA0D-E850253E8EA2}" type="presParOf" srcId="{A8B1F634-B2B0-4AFA-9188-ED9AD5A26CEB}" destId="{B5AC1D3A-1AFE-48F0-9740-7F7DEAE125D6}" srcOrd="0" destOrd="0" presId="urn:microsoft.com/office/officeart/2017/3/layout/DropPinTimeline"/>
    <dgm:cxn modelId="{C3D4D892-FE00-4169-B38E-B2A7DD67C06C}" type="presParOf" srcId="{A8B1F634-B2B0-4AFA-9188-ED9AD5A26CEB}" destId="{A8B7CFA5-DD90-474A-A36B-395831F4D63F}" srcOrd="1" destOrd="0" presId="urn:microsoft.com/office/officeart/2017/3/layout/DropPinTimeline"/>
    <dgm:cxn modelId="{5AAA3EF2-8330-416C-892A-286D4C50B5CC}" type="presParOf" srcId="{EE5E0515-15F7-43D7-93FD-0AF89C971BD9}" destId="{27C5D1BF-8375-4F2F-8F69-62C5DD498D86}" srcOrd="2" destOrd="0" presId="urn:microsoft.com/office/officeart/2017/3/layout/DropPinTimeline"/>
    <dgm:cxn modelId="{D89785A1-6A84-4373-916A-2ADB28F8ABA0}" type="presParOf" srcId="{EE5E0515-15F7-43D7-93FD-0AF89C971BD9}" destId="{733C4DBA-1274-416A-BCC8-352957253BAF}" srcOrd="3" destOrd="0" presId="urn:microsoft.com/office/officeart/2017/3/layout/DropPinTimeline"/>
    <dgm:cxn modelId="{6B9202AE-D2A1-4614-BD63-7DA8B04F8CA1}" type="presParOf" srcId="{EE5E0515-15F7-43D7-93FD-0AF89C971BD9}" destId="{9DF81F3D-7400-484B-BB6C-DB4BE4FA9774}" srcOrd="4" destOrd="0" presId="urn:microsoft.com/office/officeart/2017/3/layout/DropPinTimeline"/>
    <dgm:cxn modelId="{F40236B4-2451-436C-AF36-771422F91DED}" type="presParOf" srcId="{EE5E0515-15F7-43D7-93FD-0AF89C971BD9}" destId="{D5B6C68E-E469-4661-AD1A-9C848B07625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02CEED-0108-44FE-A671-AF753BDBF99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4209CF-897B-41C3-9C7B-36141C2F9FA7}">
      <dgm:prSet custT="1"/>
      <dgm:spPr/>
      <dgm:t>
        <a:bodyPr/>
        <a:lstStyle/>
        <a:p>
          <a:pPr>
            <a:defRPr b="1"/>
          </a:pPr>
          <a:r>
            <a:rPr lang="en-US" sz="1600" dirty="0"/>
            <a:t>March 2021</a:t>
          </a:r>
        </a:p>
      </dgm:t>
    </dgm:pt>
    <dgm:pt modelId="{636887E1-4B45-43AF-992D-D3A9E50B9BB6}" type="parTrans" cxnId="{8B83B681-1F2A-450F-938E-CE5CD0C7EE1F}">
      <dgm:prSet/>
      <dgm:spPr/>
      <dgm:t>
        <a:bodyPr/>
        <a:lstStyle/>
        <a:p>
          <a:endParaRPr lang="en-US" sz="1600"/>
        </a:p>
      </dgm:t>
    </dgm:pt>
    <dgm:pt modelId="{A12BB6C7-6B24-460B-9D2A-B32840F59D97}" type="sibTrans" cxnId="{8B83B681-1F2A-450F-938E-CE5CD0C7EE1F}">
      <dgm:prSet/>
      <dgm:spPr/>
      <dgm:t>
        <a:bodyPr/>
        <a:lstStyle/>
        <a:p>
          <a:endParaRPr lang="en-US" sz="1600"/>
        </a:p>
      </dgm:t>
    </dgm:pt>
    <dgm:pt modelId="{C920E2F2-9D15-419D-A16B-B81FB13A2A72}">
      <dgm:prSet custT="1"/>
      <dgm:spPr/>
      <dgm:t>
        <a:bodyPr/>
        <a:lstStyle/>
        <a:p>
          <a:r>
            <a:rPr lang="en-US" sz="1600" dirty="0"/>
            <a:t>Baseline data collection begins</a:t>
          </a:r>
        </a:p>
      </dgm:t>
    </dgm:pt>
    <dgm:pt modelId="{3A008A4E-28FE-4C14-BA26-D059283A3F70}" type="parTrans" cxnId="{0F24F962-F3ED-4C13-8D1C-BC7E0C36E19E}">
      <dgm:prSet/>
      <dgm:spPr/>
      <dgm:t>
        <a:bodyPr/>
        <a:lstStyle/>
        <a:p>
          <a:endParaRPr lang="en-US" sz="1600"/>
        </a:p>
      </dgm:t>
    </dgm:pt>
    <dgm:pt modelId="{73BBCCE6-CD57-46A2-B8DF-B73E20257120}" type="sibTrans" cxnId="{0F24F962-F3ED-4C13-8D1C-BC7E0C36E19E}">
      <dgm:prSet/>
      <dgm:spPr/>
      <dgm:t>
        <a:bodyPr/>
        <a:lstStyle/>
        <a:p>
          <a:endParaRPr lang="en-US" sz="1600"/>
        </a:p>
      </dgm:t>
    </dgm:pt>
    <dgm:pt modelId="{30F50C3E-E689-4749-B2DE-A380B36249A8}">
      <dgm:prSet custT="1"/>
      <dgm:spPr/>
      <dgm:t>
        <a:bodyPr/>
        <a:lstStyle/>
        <a:p>
          <a:pPr>
            <a:defRPr b="1"/>
          </a:pPr>
          <a:r>
            <a:rPr lang="en-US" sz="1600" dirty="0"/>
            <a:t>May 2021</a:t>
          </a:r>
        </a:p>
      </dgm:t>
    </dgm:pt>
    <dgm:pt modelId="{79677494-5720-431C-A698-ACF70BE9A8D5}" type="parTrans" cxnId="{A9192DD4-91A4-4241-AECC-05B1BA21FB2F}">
      <dgm:prSet/>
      <dgm:spPr/>
      <dgm:t>
        <a:bodyPr/>
        <a:lstStyle/>
        <a:p>
          <a:endParaRPr lang="en-US" sz="1600"/>
        </a:p>
      </dgm:t>
    </dgm:pt>
    <dgm:pt modelId="{73E9C396-E906-41ED-A398-EE101353F0BC}" type="sibTrans" cxnId="{A9192DD4-91A4-4241-AECC-05B1BA21FB2F}">
      <dgm:prSet/>
      <dgm:spPr/>
      <dgm:t>
        <a:bodyPr/>
        <a:lstStyle/>
        <a:p>
          <a:endParaRPr lang="en-US" sz="1600"/>
        </a:p>
      </dgm:t>
    </dgm:pt>
    <dgm:pt modelId="{DFA8BDC1-000A-475E-A75A-BD2BB9C56ACF}">
      <dgm:prSet custT="1"/>
      <dgm:spPr/>
      <dgm:t>
        <a:bodyPr/>
        <a:lstStyle/>
        <a:p>
          <a:r>
            <a:rPr lang="en-US" sz="1600" dirty="0"/>
            <a:t>Initiate site training</a:t>
          </a:r>
        </a:p>
      </dgm:t>
    </dgm:pt>
    <dgm:pt modelId="{19722879-946B-4D66-8A52-C6BEA38A9DA0}" type="parTrans" cxnId="{CCCCE647-ECF4-4654-B8E7-9FE60C1D51E7}">
      <dgm:prSet/>
      <dgm:spPr/>
      <dgm:t>
        <a:bodyPr/>
        <a:lstStyle/>
        <a:p>
          <a:endParaRPr lang="en-US" sz="1600"/>
        </a:p>
      </dgm:t>
    </dgm:pt>
    <dgm:pt modelId="{2C6A2DD0-ADFB-44FC-9705-00A34D924646}" type="sibTrans" cxnId="{CCCCE647-ECF4-4654-B8E7-9FE60C1D51E7}">
      <dgm:prSet/>
      <dgm:spPr/>
      <dgm:t>
        <a:bodyPr/>
        <a:lstStyle/>
        <a:p>
          <a:endParaRPr lang="en-US" sz="1600"/>
        </a:p>
      </dgm:t>
    </dgm:pt>
    <dgm:pt modelId="{6E58BA53-F355-4967-9B63-A00F41C48057}">
      <dgm:prSet custT="1"/>
      <dgm:spPr/>
      <dgm:t>
        <a:bodyPr/>
        <a:lstStyle/>
        <a:p>
          <a:pPr>
            <a:defRPr b="1"/>
          </a:pPr>
          <a:r>
            <a:rPr lang="en-US" sz="1600" dirty="0"/>
            <a:t>August 2021</a:t>
          </a:r>
        </a:p>
      </dgm:t>
    </dgm:pt>
    <dgm:pt modelId="{866049F6-DEB5-4EF6-9589-E32CA661F227}" type="parTrans" cxnId="{7AB5F3E5-3E61-4F77-8C6B-8E185F6AEF2D}">
      <dgm:prSet/>
      <dgm:spPr/>
      <dgm:t>
        <a:bodyPr/>
        <a:lstStyle/>
        <a:p>
          <a:endParaRPr lang="en-US" sz="1600"/>
        </a:p>
      </dgm:t>
    </dgm:pt>
    <dgm:pt modelId="{99B84BCA-0ED4-4115-8CDC-E7F06D48D951}" type="sibTrans" cxnId="{7AB5F3E5-3E61-4F77-8C6B-8E185F6AEF2D}">
      <dgm:prSet/>
      <dgm:spPr/>
      <dgm:t>
        <a:bodyPr/>
        <a:lstStyle/>
        <a:p>
          <a:endParaRPr lang="en-US" sz="1600"/>
        </a:p>
      </dgm:t>
    </dgm:pt>
    <dgm:pt modelId="{72A1968C-76A3-4D00-9A42-590C912CFB47}">
      <dgm:prSet custT="1"/>
      <dgm:spPr/>
      <dgm:t>
        <a:bodyPr/>
        <a:lstStyle/>
        <a:p>
          <a:pPr>
            <a:defRPr b="1"/>
          </a:pPr>
          <a:r>
            <a:rPr lang="en-US" sz="1600" dirty="0"/>
            <a:t>December 2021-February 2022</a:t>
          </a:r>
        </a:p>
      </dgm:t>
    </dgm:pt>
    <dgm:pt modelId="{D3D1D918-D5B7-4804-A86F-0DFC06837AD7}" type="parTrans" cxnId="{BC25D242-6587-43C8-9620-FDC1D78E985F}">
      <dgm:prSet/>
      <dgm:spPr/>
      <dgm:t>
        <a:bodyPr/>
        <a:lstStyle/>
        <a:p>
          <a:endParaRPr lang="en-US" sz="1600"/>
        </a:p>
      </dgm:t>
    </dgm:pt>
    <dgm:pt modelId="{EF672C74-B96C-4FED-B1A7-C0958A1B07F7}" type="sibTrans" cxnId="{BC25D242-6587-43C8-9620-FDC1D78E985F}">
      <dgm:prSet/>
      <dgm:spPr/>
      <dgm:t>
        <a:bodyPr/>
        <a:lstStyle/>
        <a:p>
          <a:endParaRPr lang="en-US" sz="1600"/>
        </a:p>
      </dgm:t>
    </dgm:pt>
    <dgm:pt modelId="{6E3D9C8D-B89D-40B2-9D51-EE76FF68D5EF}">
      <dgm:prSet custT="1"/>
      <dgm:spPr/>
      <dgm:t>
        <a:bodyPr/>
        <a:lstStyle/>
        <a:p>
          <a:pPr>
            <a:defRPr b="1"/>
          </a:pPr>
          <a:r>
            <a:rPr lang="en-US" sz="1600" dirty="0"/>
            <a:t>August 2022</a:t>
          </a:r>
        </a:p>
      </dgm:t>
    </dgm:pt>
    <dgm:pt modelId="{D975CEFD-F858-477E-A5E9-1830253CB0A9}" type="parTrans" cxnId="{435D5E81-2E9F-44F1-B776-8A74B850F8BA}">
      <dgm:prSet/>
      <dgm:spPr/>
      <dgm:t>
        <a:bodyPr/>
        <a:lstStyle/>
        <a:p>
          <a:endParaRPr lang="en-US" sz="1600"/>
        </a:p>
      </dgm:t>
    </dgm:pt>
    <dgm:pt modelId="{07B5105F-9A04-4A1C-8D22-027DFEBC5D20}" type="sibTrans" cxnId="{435D5E81-2E9F-44F1-B776-8A74B850F8BA}">
      <dgm:prSet/>
      <dgm:spPr/>
      <dgm:t>
        <a:bodyPr/>
        <a:lstStyle/>
        <a:p>
          <a:endParaRPr lang="en-US" sz="1600"/>
        </a:p>
      </dgm:t>
    </dgm:pt>
    <dgm:pt modelId="{004FD863-8742-4B7A-890B-410BB99E8CE2}">
      <dgm:prSet custT="1"/>
      <dgm:spPr/>
      <dgm:t>
        <a:bodyPr/>
        <a:lstStyle/>
        <a:p>
          <a:pPr>
            <a:defRPr b="1"/>
          </a:pPr>
          <a:r>
            <a:rPr lang="en-US" sz="1600" dirty="0"/>
            <a:t>February 2023</a:t>
          </a:r>
        </a:p>
      </dgm:t>
    </dgm:pt>
    <dgm:pt modelId="{98BDAC9A-0C9C-4B46-8C84-8B6D74D41F3D}" type="parTrans" cxnId="{980AC300-D7AF-4E11-A14D-1917E88142A5}">
      <dgm:prSet/>
      <dgm:spPr/>
      <dgm:t>
        <a:bodyPr/>
        <a:lstStyle/>
        <a:p>
          <a:endParaRPr lang="en-US" sz="1600"/>
        </a:p>
      </dgm:t>
    </dgm:pt>
    <dgm:pt modelId="{B922D27B-6E97-46EB-91E5-95FC8F215DC2}" type="sibTrans" cxnId="{980AC300-D7AF-4E11-A14D-1917E88142A5}">
      <dgm:prSet/>
      <dgm:spPr/>
      <dgm:t>
        <a:bodyPr/>
        <a:lstStyle/>
        <a:p>
          <a:endParaRPr lang="en-US" sz="1600"/>
        </a:p>
      </dgm:t>
    </dgm:pt>
    <dgm:pt modelId="{246EDE87-043A-4612-A7BF-7468786F88CF}">
      <dgm:prSet custT="1"/>
      <dgm:spPr/>
      <dgm:t>
        <a:bodyPr/>
        <a:lstStyle/>
        <a:p>
          <a:r>
            <a:rPr lang="en-US" sz="1600" dirty="0"/>
            <a:t>Complete site training</a:t>
          </a:r>
        </a:p>
      </dgm:t>
    </dgm:pt>
    <dgm:pt modelId="{0B2E93BF-52C2-49D0-B34E-1DA10E75249E}" type="parTrans" cxnId="{A99B4531-0C72-44FE-A922-CC5805AA2821}">
      <dgm:prSet/>
      <dgm:spPr/>
      <dgm:t>
        <a:bodyPr/>
        <a:lstStyle/>
        <a:p>
          <a:endParaRPr lang="en-US" sz="1600"/>
        </a:p>
      </dgm:t>
    </dgm:pt>
    <dgm:pt modelId="{7C1D9968-3BAA-4DB2-B7B4-27016B64019A}" type="sibTrans" cxnId="{A99B4531-0C72-44FE-A922-CC5805AA2821}">
      <dgm:prSet/>
      <dgm:spPr/>
      <dgm:t>
        <a:bodyPr/>
        <a:lstStyle/>
        <a:p>
          <a:endParaRPr lang="en-US" sz="1600"/>
        </a:p>
      </dgm:t>
    </dgm:pt>
    <dgm:pt modelId="{8995A71E-D61A-4E56-9F91-86016F03DC78}">
      <dgm:prSet custT="1"/>
      <dgm:spPr/>
      <dgm:t>
        <a:bodyPr/>
        <a:lstStyle/>
        <a:p>
          <a:r>
            <a:rPr lang="en-US" sz="1600" dirty="0"/>
            <a:t>Reach</a:t>
          </a:r>
          <a:r>
            <a:rPr lang="en-US" sz="1600" baseline="0" dirty="0"/>
            <a:t> 33% of eligible families</a:t>
          </a:r>
          <a:endParaRPr lang="en-US" sz="1600" dirty="0"/>
        </a:p>
      </dgm:t>
    </dgm:pt>
    <dgm:pt modelId="{A2A6E964-6563-474D-9A1E-4F4E1BD30299}" type="parTrans" cxnId="{B38C9FA6-D46B-4595-8E97-4DC7CCB1E3D7}">
      <dgm:prSet/>
      <dgm:spPr/>
      <dgm:t>
        <a:bodyPr/>
        <a:lstStyle/>
        <a:p>
          <a:endParaRPr lang="en-US" sz="1600"/>
        </a:p>
      </dgm:t>
    </dgm:pt>
    <dgm:pt modelId="{79F147E7-CF3A-495B-9436-3A64FCE213B7}" type="sibTrans" cxnId="{B38C9FA6-D46B-4595-8E97-4DC7CCB1E3D7}">
      <dgm:prSet/>
      <dgm:spPr/>
      <dgm:t>
        <a:bodyPr/>
        <a:lstStyle/>
        <a:p>
          <a:endParaRPr lang="en-US" sz="1600"/>
        </a:p>
      </dgm:t>
    </dgm:pt>
    <dgm:pt modelId="{874EE52E-2A22-4545-94B0-B9726F8F119D}">
      <dgm:prSet custT="1"/>
      <dgm:spPr/>
      <dgm:t>
        <a:bodyPr/>
        <a:lstStyle/>
        <a:p>
          <a:r>
            <a:rPr lang="en-US" sz="1600" dirty="0"/>
            <a:t>Reach 66% of eligible families</a:t>
          </a:r>
        </a:p>
      </dgm:t>
    </dgm:pt>
    <dgm:pt modelId="{7D8A8210-C524-4EDF-BCDC-906B5375CFDA}" type="parTrans" cxnId="{490F1B52-FCDC-45FB-8AA2-5E4266F3702F}">
      <dgm:prSet/>
      <dgm:spPr/>
      <dgm:t>
        <a:bodyPr/>
        <a:lstStyle/>
        <a:p>
          <a:endParaRPr lang="en-US" sz="1600"/>
        </a:p>
      </dgm:t>
    </dgm:pt>
    <dgm:pt modelId="{3F876D99-D3B7-4252-9AFF-BF92312051F1}" type="sibTrans" cxnId="{490F1B52-FCDC-45FB-8AA2-5E4266F3702F}">
      <dgm:prSet/>
      <dgm:spPr/>
      <dgm:t>
        <a:bodyPr/>
        <a:lstStyle/>
        <a:p>
          <a:endParaRPr lang="en-US" sz="1600"/>
        </a:p>
      </dgm:t>
    </dgm:pt>
    <dgm:pt modelId="{8B88D7A2-C2DF-4500-9143-4D039D03ACD8}">
      <dgm:prSet custT="1"/>
      <dgm:spPr/>
      <dgm:t>
        <a:bodyPr/>
        <a:lstStyle/>
        <a:p>
          <a:pPr>
            <a:defRPr b="1"/>
          </a:pPr>
          <a:r>
            <a:rPr lang="en-US" sz="1600" dirty="0"/>
            <a:t>August 2023</a:t>
          </a:r>
        </a:p>
      </dgm:t>
    </dgm:pt>
    <dgm:pt modelId="{70463623-B836-40AA-85C5-C907B74DA79B}" type="parTrans" cxnId="{225AB961-3C94-4D1B-8760-C3AFD6F1125F}">
      <dgm:prSet/>
      <dgm:spPr/>
      <dgm:t>
        <a:bodyPr/>
        <a:lstStyle/>
        <a:p>
          <a:endParaRPr lang="en-US" sz="1600"/>
        </a:p>
      </dgm:t>
    </dgm:pt>
    <dgm:pt modelId="{E5D10410-EEBD-4AA3-AC52-D766A374848D}" type="sibTrans" cxnId="{225AB961-3C94-4D1B-8760-C3AFD6F1125F}">
      <dgm:prSet/>
      <dgm:spPr/>
      <dgm:t>
        <a:bodyPr/>
        <a:lstStyle/>
        <a:p>
          <a:endParaRPr lang="en-US" sz="1600"/>
        </a:p>
      </dgm:t>
    </dgm:pt>
    <dgm:pt modelId="{8CF83719-CF7F-487D-BA2B-0B18F4CA5EEA}">
      <dgm:prSet custT="1"/>
      <dgm:spPr/>
      <dgm:t>
        <a:bodyPr/>
        <a:lstStyle/>
        <a:p>
          <a:r>
            <a:rPr lang="en-US" sz="1600" dirty="0"/>
            <a:t>Reach 100% of eligible families</a:t>
          </a:r>
        </a:p>
      </dgm:t>
    </dgm:pt>
    <dgm:pt modelId="{AA5CF355-2155-4045-B7FC-181375FF2BCB}" type="parTrans" cxnId="{FDC9FD64-6255-41B1-9731-31CC90C3D369}">
      <dgm:prSet/>
      <dgm:spPr/>
      <dgm:t>
        <a:bodyPr/>
        <a:lstStyle/>
        <a:p>
          <a:endParaRPr lang="en-US" sz="1600"/>
        </a:p>
      </dgm:t>
    </dgm:pt>
    <dgm:pt modelId="{0FDC7EDB-1D88-447F-A13B-B8E18EFE23D6}" type="sibTrans" cxnId="{FDC9FD64-6255-41B1-9731-31CC90C3D369}">
      <dgm:prSet/>
      <dgm:spPr/>
      <dgm:t>
        <a:bodyPr/>
        <a:lstStyle/>
        <a:p>
          <a:endParaRPr lang="en-US" sz="1600"/>
        </a:p>
      </dgm:t>
    </dgm:pt>
    <dgm:pt modelId="{F5013EDC-A2F9-4FE9-B1F1-1403E2C6577A}">
      <dgm:prSet custT="1"/>
      <dgm:spPr/>
      <dgm:t>
        <a:bodyPr/>
        <a:lstStyle/>
        <a:p>
          <a:r>
            <a:rPr lang="en-US" sz="1600" dirty="0"/>
            <a:t>Initiate 18-month implementation</a:t>
          </a:r>
        </a:p>
        <a:p>
          <a:r>
            <a:rPr lang="en-US" sz="1600" dirty="0"/>
            <a:t>Begin providing monthly feedback reports</a:t>
          </a:r>
        </a:p>
      </dgm:t>
    </dgm:pt>
    <dgm:pt modelId="{1A0A09F8-A077-4064-9D2E-FA977CA984A2}" type="parTrans" cxnId="{F318267E-67DF-460C-99C2-50039D80D0E8}">
      <dgm:prSet/>
      <dgm:spPr/>
      <dgm:t>
        <a:bodyPr/>
        <a:lstStyle/>
        <a:p>
          <a:endParaRPr lang="en-US" sz="1600"/>
        </a:p>
      </dgm:t>
    </dgm:pt>
    <dgm:pt modelId="{768C02F2-2A16-464F-8B30-45A62CF5452C}" type="sibTrans" cxnId="{F318267E-67DF-460C-99C2-50039D80D0E8}">
      <dgm:prSet/>
      <dgm:spPr/>
      <dgm:t>
        <a:bodyPr/>
        <a:lstStyle/>
        <a:p>
          <a:endParaRPr lang="en-US" sz="1600"/>
        </a:p>
      </dgm:t>
    </dgm:pt>
    <dgm:pt modelId="{AA5AE18C-5131-48F0-939A-03E97B27110C}" type="pres">
      <dgm:prSet presAssocID="{0D02CEED-0108-44FE-A671-AF753BDBF99E}" presName="root" presStyleCnt="0">
        <dgm:presLayoutVars>
          <dgm:chMax/>
          <dgm:chPref/>
          <dgm:animLvl val="lvl"/>
        </dgm:presLayoutVars>
      </dgm:prSet>
      <dgm:spPr/>
    </dgm:pt>
    <dgm:pt modelId="{B8948FD1-18A7-45C2-A481-DD5E0A807A1E}" type="pres">
      <dgm:prSet presAssocID="{0D02CEED-0108-44FE-A671-AF753BDBF99E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00938DD-F76A-4D50-868F-4C8D87440D46}" type="pres">
      <dgm:prSet presAssocID="{0D02CEED-0108-44FE-A671-AF753BDBF99E}" presName="nodes" presStyleCnt="0">
        <dgm:presLayoutVars>
          <dgm:chMax/>
          <dgm:chPref/>
          <dgm:animLvl val="lvl"/>
        </dgm:presLayoutVars>
      </dgm:prSet>
      <dgm:spPr/>
    </dgm:pt>
    <dgm:pt modelId="{A1F750BC-9994-45E0-A9CF-86B92D5F7F6C}" type="pres">
      <dgm:prSet presAssocID="{FF4209CF-897B-41C3-9C7B-36141C2F9FA7}" presName="composite" presStyleCnt="0"/>
      <dgm:spPr/>
    </dgm:pt>
    <dgm:pt modelId="{238F01CB-479C-41E3-8900-7314A786B78A}" type="pres">
      <dgm:prSet presAssocID="{FF4209CF-897B-41C3-9C7B-36141C2F9FA7}" presName="ConnectorPoint" presStyleLbl="lnNode1" presStyleIdx="0" presStyleCnt="7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E6BDCE2-A162-4196-9BB7-9C1308772D59}" type="pres">
      <dgm:prSet presAssocID="{FF4209CF-897B-41C3-9C7B-36141C2F9FA7}" presName="DropPinPlaceHolder" presStyleCnt="0"/>
      <dgm:spPr/>
    </dgm:pt>
    <dgm:pt modelId="{167E3E17-B58C-41D1-8499-C06998BF2A76}" type="pres">
      <dgm:prSet presAssocID="{FF4209CF-897B-41C3-9C7B-36141C2F9FA7}" presName="DropPin" presStyleLbl="alignNode1" presStyleIdx="0" presStyleCnt="7"/>
      <dgm:spPr/>
    </dgm:pt>
    <dgm:pt modelId="{656C4663-7C4C-4A05-9B8E-FBE765EE6C51}" type="pres">
      <dgm:prSet presAssocID="{FF4209CF-897B-41C3-9C7B-36141C2F9FA7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68A97B-124A-45A1-8381-E3227BD85FE8}" type="pres">
      <dgm:prSet presAssocID="{FF4209CF-897B-41C3-9C7B-36141C2F9FA7}" presName="L2TextContainer" presStyleLbl="revTx" presStyleIdx="0" presStyleCnt="14">
        <dgm:presLayoutVars>
          <dgm:bulletEnabled val="1"/>
        </dgm:presLayoutVars>
      </dgm:prSet>
      <dgm:spPr/>
    </dgm:pt>
    <dgm:pt modelId="{8ACCE123-C989-46C1-B7FD-FA50ABEC947C}" type="pres">
      <dgm:prSet presAssocID="{FF4209CF-897B-41C3-9C7B-36141C2F9FA7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6B04496D-97D5-4C4A-A362-7B46786429CD}" type="pres">
      <dgm:prSet presAssocID="{FF4209CF-897B-41C3-9C7B-36141C2F9FA7}" presName="ConnectLine" presStyleLbl="sibTrans1D1" presStyleIdx="0" presStyleCnt="7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C265F4C-AB2A-4F80-98A7-82FC502E49D2}" type="pres">
      <dgm:prSet presAssocID="{FF4209CF-897B-41C3-9C7B-36141C2F9FA7}" presName="EmptyPlaceHolder" presStyleCnt="0"/>
      <dgm:spPr/>
    </dgm:pt>
    <dgm:pt modelId="{754E7C17-53C2-4829-8008-302721475D49}" type="pres">
      <dgm:prSet presAssocID="{A12BB6C7-6B24-460B-9D2A-B32840F59D97}" presName="spaceBetweenRectangles" presStyleCnt="0"/>
      <dgm:spPr/>
    </dgm:pt>
    <dgm:pt modelId="{D0F1C883-D090-4B68-9E55-4455ACC389A3}" type="pres">
      <dgm:prSet presAssocID="{30F50C3E-E689-4749-B2DE-A380B36249A8}" presName="composite" presStyleCnt="0"/>
      <dgm:spPr/>
    </dgm:pt>
    <dgm:pt modelId="{2B2928D1-331D-4A9F-A1F9-2C95098F0786}" type="pres">
      <dgm:prSet presAssocID="{30F50C3E-E689-4749-B2DE-A380B36249A8}" presName="ConnectorPoint" presStyleLbl="lnNode1" presStyleIdx="1" presStyleCnt="7"/>
      <dgm:spPr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B44936C-DFAC-455D-B978-61D277C6C060}" type="pres">
      <dgm:prSet presAssocID="{30F50C3E-E689-4749-B2DE-A380B36249A8}" presName="DropPinPlaceHolder" presStyleCnt="0"/>
      <dgm:spPr/>
    </dgm:pt>
    <dgm:pt modelId="{5B4579F9-026B-48AE-A6CF-911AC4DA134A}" type="pres">
      <dgm:prSet presAssocID="{30F50C3E-E689-4749-B2DE-A380B36249A8}" presName="DropPin" presStyleLbl="alignNode1" presStyleIdx="1" presStyleCnt="7"/>
      <dgm:spPr/>
    </dgm:pt>
    <dgm:pt modelId="{24F66197-6C48-45AF-BAAB-2D8BE1C9A9BC}" type="pres">
      <dgm:prSet presAssocID="{30F50C3E-E689-4749-B2DE-A380B36249A8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BAC1B5F-7FCA-4765-AF5D-DD5BC6F6B2AA}" type="pres">
      <dgm:prSet presAssocID="{30F50C3E-E689-4749-B2DE-A380B36249A8}" presName="L2TextContainer" presStyleLbl="revTx" presStyleIdx="2" presStyleCnt="14">
        <dgm:presLayoutVars>
          <dgm:bulletEnabled val="1"/>
        </dgm:presLayoutVars>
      </dgm:prSet>
      <dgm:spPr/>
    </dgm:pt>
    <dgm:pt modelId="{70F61D89-6BB6-4218-9167-C918FE0DE744}" type="pres">
      <dgm:prSet presAssocID="{30F50C3E-E689-4749-B2DE-A380B36249A8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AD7225F6-4D24-4251-9B85-9788DA7BA9E8}" type="pres">
      <dgm:prSet presAssocID="{30F50C3E-E689-4749-B2DE-A380B36249A8}" presName="ConnectLine" presStyleLbl="sibTrans1D1" presStyleIdx="1" presStyleCnt="7"/>
      <dgm:spPr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gm:spPr>
    </dgm:pt>
    <dgm:pt modelId="{6E112FE5-DCFD-429F-9844-F15CBD865E08}" type="pres">
      <dgm:prSet presAssocID="{30F50C3E-E689-4749-B2DE-A380B36249A8}" presName="EmptyPlaceHolder" presStyleCnt="0"/>
      <dgm:spPr/>
    </dgm:pt>
    <dgm:pt modelId="{5DA9DD93-A953-4CB9-B9A4-BF931E9C12E6}" type="pres">
      <dgm:prSet presAssocID="{73E9C396-E906-41ED-A398-EE101353F0BC}" presName="spaceBetweenRectangles" presStyleCnt="0"/>
      <dgm:spPr/>
    </dgm:pt>
    <dgm:pt modelId="{D8EB1EAC-BC62-4758-84E0-E82104E83F70}" type="pres">
      <dgm:prSet presAssocID="{6E58BA53-F355-4967-9B63-A00F41C48057}" presName="composite" presStyleCnt="0"/>
      <dgm:spPr/>
    </dgm:pt>
    <dgm:pt modelId="{66F58FA4-B1A2-4296-A653-65832C552FA6}" type="pres">
      <dgm:prSet presAssocID="{6E58BA53-F355-4967-9B63-A00F41C48057}" presName="ConnectorPoint" presStyleLbl="lnNode1" presStyleIdx="2" presStyleCnt="7"/>
      <dgm:spPr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39DCDB-B9E6-4AD7-B175-07B1191197DE}" type="pres">
      <dgm:prSet presAssocID="{6E58BA53-F355-4967-9B63-A00F41C48057}" presName="DropPinPlaceHolder" presStyleCnt="0"/>
      <dgm:spPr/>
    </dgm:pt>
    <dgm:pt modelId="{4DE32D6A-4F15-4BD8-8A04-E92DEB66879A}" type="pres">
      <dgm:prSet presAssocID="{6E58BA53-F355-4967-9B63-A00F41C48057}" presName="DropPin" presStyleLbl="alignNode1" presStyleIdx="2" presStyleCnt="7"/>
      <dgm:spPr/>
    </dgm:pt>
    <dgm:pt modelId="{EF143EFB-B190-4E5C-A5AE-C4FBCD50B752}" type="pres">
      <dgm:prSet presAssocID="{6E58BA53-F355-4967-9B63-A00F41C48057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FAD0447-C579-42AF-9CEF-D4C617799519}" type="pres">
      <dgm:prSet presAssocID="{6E58BA53-F355-4967-9B63-A00F41C48057}" presName="L2TextContainer" presStyleLbl="revTx" presStyleIdx="4" presStyleCnt="14">
        <dgm:presLayoutVars>
          <dgm:bulletEnabled val="1"/>
        </dgm:presLayoutVars>
      </dgm:prSet>
      <dgm:spPr/>
    </dgm:pt>
    <dgm:pt modelId="{AB197FB0-0F12-4A59-9F3F-1C31859ED54E}" type="pres">
      <dgm:prSet presAssocID="{6E58BA53-F355-4967-9B63-A00F41C48057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838DE1A9-11F3-4AAE-80B5-CEC31C2EBA92}" type="pres">
      <dgm:prSet presAssocID="{6E58BA53-F355-4967-9B63-A00F41C48057}" presName="ConnectLine" presStyleLbl="sibTrans1D1" presStyleIdx="2" presStyleCnt="7"/>
      <dgm:spPr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gm:spPr>
    </dgm:pt>
    <dgm:pt modelId="{33AB1B38-8BC6-42F7-A510-636B61ED7820}" type="pres">
      <dgm:prSet presAssocID="{6E58BA53-F355-4967-9B63-A00F41C48057}" presName="EmptyPlaceHolder" presStyleCnt="0"/>
      <dgm:spPr/>
    </dgm:pt>
    <dgm:pt modelId="{62792BF9-29FD-4D4A-8A65-8D65D1F97700}" type="pres">
      <dgm:prSet presAssocID="{99B84BCA-0ED4-4115-8CDC-E7F06D48D951}" presName="spaceBetweenRectangles" presStyleCnt="0"/>
      <dgm:spPr/>
    </dgm:pt>
    <dgm:pt modelId="{F82BC95B-14E4-4AFE-AD17-1415B67F5EB0}" type="pres">
      <dgm:prSet presAssocID="{72A1968C-76A3-4D00-9A42-590C912CFB47}" presName="composite" presStyleCnt="0"/>
      <dgm:spPr/>
    </dgm:pt>
    <dgm:pt modelId="{4882ED51-DF7B-418B-AED9-24BC8B93AFC5}" type="pres">
      <dgm:prSet presAssocID="{72A1968C-76A3-4D00-9A42-590C912CFB47}" presName="ConnectorPoint" presStyleLbl="lnNode1" presStyleIdx="3" presStyleCnt="7"/>
      <dgm:spPr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330EC7A-332D-40DD-8E48-E0E442C37C4D}" type="pres">
      <dgm:prSet presAssocID="{72A1968C-76A3-4D00-9A42-590C912CFB47}" presName="DropPinPlaceHolder" presStyleCnt="0"/>
      <dgm:spPr/>
    </dgm:pt>
    <dgm:pt modelId="{CF7B6860-6C29-4C93-8B53-A1443FBFD924}" type="pres">
      <dgm:prSet presAssocID="{72A1968C-76A3-4D00-9A42-590C912CFB47}" presName="DropPin" presStyleLbl="alignNode1" presStyleIdx="3" presStyleCnt="7"/>
      <dgm:spPr/>
    </dgm:pt>
    <dgm:pt modelId="{C4BB4EC8-1530-4A54-A2A3-DD9B2823FACC}" type="pres">
      <dgm:prSet presAssocID="{72A1968C-76A3-4D00-9A42-590C912CFB47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54B02D3-1CDF-4469-B4C7-38635369252C}" type="pres">
      <dgm:prSet presAssocID="{72A1968C-76A3-4D00-9A42-590C912CFB47}" presName="L2TextContainer" presStyleLbl="revTx" presStyleIdx="6" presStyleCnt="14">
        <dgm:presLayoutVars>
          <dgm:bulletEnabled val="1"/>
        </dgm:presLayoutVars>
      </dgm:prSet>
      <dgm:spPr/>
    </dgm:pt>
    <dgm:pt modelId="{68394D26-8440-41C4-AC42-3F023E27A06C}" type="pres">
      <dgm:prSet presAssocID="{72A1968C-76A3-4D00-9A42-590C912CFB47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31D18754-3FB0-480E-B467-70CFFAB18868}" type="pres">
      <dgm:prSet presAssocID="{72A1968C-76A3-4D00-9A42-590C912CFB47}" presName="ConnectLine" presStyleLbl="sibTrans1D1" presStyleIdx="3" presStyleCnt="7"/>
      <dgm:spPr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gm:spPr>
    </dgm:pt>
    <dgm:pt modelId="{0B25005D-1EC1-4EFB-B23D-F5B77D9B663F}" type="pres">
      <dgm:prSet presAssocID="{72A1968C-76A3-4D00-9A42-590C912CFB47}" presName="EmptyPlaceHolder" presStyleCnt="0"/>
      <dgm:spPr/>
    </dgm:pt>
    <dgm:pt modelId="{026845EA-1148-4825-8A55-80324AC0D262}" type="pres">
      <dgm:prSet presAssocID="{EF672C74-B96C-4FED-B1A7-C0958A1B07F7}" presName="spaceBetweenRectangles" presStyleCnt="0"/>
      <dgm:spPr/>
    </dgm:pt>
    <dgm:pt modelId="{4CBDA321-891C-46CD-9AA1-B2FBD145BFAF}" type="pres">
      <dgm:prSet presAssocID="{6E3D9C8D-B89D-40B2-9D51-EE76FF68D5EF}" presName="composite" presStyleCnt="0"/>
      <dgm:spPr/>
    </dgm:pt>
    <dgm:pt modelId="{C22833B4-9465-41AF-82D4-44B62729B815}" type="pres">
      <dgm:prSet presAssocID="{6E3D9C8D-B89D-40B2-9D51-EE76FF68D5EF}" presName="ConnectorPoint" presStyleLbl="lnNode1" presStyleIdx="4" presStyleCnt="7"/>
      <dgm:spPr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9B587A6-E0D0-413B-918D-383E182DD505}" type="pres">
      <dgm:prSet presAssocID="{6E3D9C8D-B89D-40B2-9D51-EE76FF68D5EF}" presName="DropPinPlaceHolder" presStyleCnt="0"/>
      <dgm:spPr/>
    </dgm:pt>
    <dgm:pt modelId="{9A98CBEA-4C17-4A96-9670-E14F274BC309}" type="pres">
      <dgm:prSet presAssocID="{6E3D9C8D-B89D-40B2-9D51-EE76FF68D5EF}" presName="DropPin" presStyleLbl="alignNode1" presStyleIdx="4" presStyleCnt="7"/>
      <dgm:spPr/>
    </dgm:pt>
    <dgm:pt modelId="{8CAF6538-A283-4F1B-8A46-58D31863A555}" type="pres">
      <dgm:prSet presAssocID="{6E3D9C8D-B89D-40B2-9D51-EE76FF68D5EF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899B51D-C1EA-4D3E-B50E-BDC51632BBFA}" type="pres">
      <dgm:prSet presAssocID="{6E3D9C8D-B89D-40B2-9D51-EE76FF68D5EF}" presName="L2TextContainer" presStyleLbl="revTx" presStyleIdx="8" presStyleCnt="14">
        <dgm:presLayoutVars>
          <dgm:bulletEnabled val="1"/>
        </dgm:presLayoutVars>
      </dgm:prSet>
      <dgm:spPr/>
    </dgm:pt>
    <dgm:pt modelId="{3CECF23A-E6F6-46C6-907D-BB154266792C}" type="pres">
      <dgm:prSet presAssocID="{6E3D9C8D-B89D-40B2-9D51-EE76FF68D5EF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4B37F2D2-9961-40C5-BAC9-D2269F0B19F6}" type="pres">
      <dgm:prSet presAssocID="{6E3D9C8D-B89D-40B2-9D51-EE76FF68D5EF}" presName="ConnectLine" presStyleLbl="sibTrans1D1" presStyleIdx="4" presStyleCnt="7"/>
      <dgm:spPr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gm:spPr>
    </dgm:pt>
    <dgm:pt modelId="{228BB714-703E-4D7C-B9A9-0A25B8731791}" type="pres">
      <dgm:prSet presAssocID="{6E3D9C8D-B89D-40B2-9D51-EE76FF68D5EF}" presName="EmptyPlaceHolder" presStyleCnt="0"/>
      <dgm:spPr/>
    </dgm:pt>
    <dgm:pt modelId="{0DE9D098-EABA-4129-B6ED-CF18B57CCAA1}" type="pres">
      <dgm:prSet presAssocID="{07B5105F-9A04-4A1C-8D22-027DFEBC5D20}" presName="spaceBetweenRectangles" presStyleCnt="0"/>
      <dgm:spPr/>
    </dgm:pt>
    <dgm:pt modelId="{77CCF7C9-8154-44D5-B23C-DB9B0FD7DCA5}" type="pres">
      <dgm:prSet presAssocID="{004FD863-8742-4B7A-890B-410BB99E8CE2}" presName="composite" presStyleCnt="0"/>
      <dgm:spPr/>
    </dgm:pt>
    <dgm:pt modelId="{92095B8D-3D85-4FD4-9F2B-78BAF6768072}" type="pres">
      <dgm:prSet presAssocID="{004FD863-8742-4B7A-890B-410BB99E8CE2}" presName="ConnectorPoint" presStyleLbl="lnNode1" presStyleIdx="5" presStyleCnt="7"/>
      <dgm:spPr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43E8A74-4268-4ACF-BECA-CAF50CCFB602}" type="pres">
      <dgm:prSet presAssocID="{004FD863-8742-4B7A-890B-410BB99E8CE2}" presName="DropPinPlaceHolder" presStyleCnt="0"/>
      <dgm:spPr/>
    </dgm:pt>
    <dgm:pt modelId="{07518C91-B2D0-4903-A372-7F6DED0409BC}" type="pres">
      <dgm:prSet presAssocID="{004FD863-8742-4B7A-890B-410BB99E8CE2}" presName="DropPin" presStyleLbl="alignNode1" presStyleIdx="5" presStyleCnt="7"/>
      <dgm:spPr/>
    </dgm:pt>
    <dgm:pt modelId="{2737BDA6-CDB5-4F9A-A91D-CDEA90DBE6A4}" type="pres">
      <dgm:prSet presAssocID="{004FD863-8742-4B7A-890B-410BB99E8CE2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99EEB1-3540-4867-99BC-B957BFEEBA38}" type="pres">
      <dgm:prSet presAssocID="{004FD863-8742-4B7A-890B-410BB99E8CE2}" presName="L2TextContainer" presStyleLbl="revTx" presStyleIdx="10" presStyleCnt="14">
        <dgm:presLayoutVars>
          <dgm:bulletEnabled val="1"/>
        </dgm:presLayoutVars>
      </dgm:prSet>
      <dgm:spPr/>
    </dgm:pt>
    <dgm:pt modelId="{EA538D56-5C65-43EA-81D0-CD1E5CBC9F59}" type="pres">
      <dgm:prSet presAssocID="{004FD863-8742-4B7A-890B-410BB99E8CE2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ECA352F1-FDE4-445A-939C-CF4C3A4444A0}" type="pres">
      <dgm:prSet presAssocID="{004FD863-8742-4B7A-890B-410BB99E8CE2}" presName="ConnectLine" presStyleLbl="sibTrans1D1" presStyleIdx="5" presStyleCnt="7"/>
      <dgm:spPr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gm:spPr>
    </dgm:pt>
    <dgm:pt modelId="{24E1B9BB-F421-479A-91FF-8F38B437BE14}" type="pres">
      <dgm:prSet presAssocID="{004FD863-8742-4B7A-890B-410BB99E8CE2}" presName="EmptyPlaceHolder" presStyleCnt="0"/>
      <dgm:spPr/>
    </dgm:pt>
    <dgm:pt modelId="{533B7DB3-9B62-4EC9-9116-35F5C6964E06}" type="pres">
      <dgm:prSet presAssocID="{B922D27B-6E97-46EB-91E5-95FC8F215DC2}" presName="spaceBetweenRectangles" presStyleCnt="0"/>
      <dgm:spPr/>
    </dgm:pt>
    <dgm:pt modelId="{EE5E0515-15F7-43D7-93FD-0AF89C971BD9}" type="pres">
      <dgm:prSet presAssocID="{8B88D7A2-C2DF-4500-9143-4D039D03ACD8}" presName="composite" presStyleCnt="0"/>
      <dgm:spPr/>
    </dgm:pt>
    <dgm:pt modelId="{05EB9770-2809-4C3B-9E53-5C53C82F25D8}" type="pres">
      <dgm:prSet presAssocID="{8B88D7A2-C2DF-4500-9143-4D039D03ACD8}" presName="ConnectorPoint" presStyleLbl="lnNode1" presStyleIdx="6" presStyleCnt="7"/>
      <dgm:spPr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B1F634-B2B0-4AFA-9188-ED9AD5A26CEB}" type="pres">
      <dgm:prSet presAssocID="{8B88D7A2-C2DF-4500-9143-4D039D03ACD8}" presName="DropPinPlaceHolder" presStyleCnt="0"/>
      <dgm:spPr/>
    </dgm:pt>
    <dgm:pt modelId="{B5AC1D3A-1AFE-48F0-9740-7F7DEAE125D6}" type="pres">
      <dgm:prSet presAssocID="{8B88D7A2-C2DF-4500-9143-4D039D03ACD8}" presName="DropPin" presStyleLbl="alignNode1" presStyleIdx="6" presStyleCnt="7"/>
      <dgm:spPr/>
    </dgm:pt>
    <dgm:pt modelId="{A8B7CFA5-DD90-474A-A36B-395831F4D63F}" type="pres">
      <dgm:prSet presAssocID="{8B88D7A2-C2DF-4500-9143-4D039D03ACD8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7C5D1BF-8375-4F2F-8F69-62C5DD498D86}" type="pres">
      <dgm:prSet presAssocID="{8B88D7A2-C2DF-4500-9143-4D039D03ACD8}" presName="L2TextContainer" presStyleLbl="revTx" presStyleIdx="12" presStyleCnt="14">
        <dgm:presLayoutVars>
          <dgm:bulletEnabled val="1"/>
        </dgm:presLayoutVars>
      </dgm:prSet>
      <dgm:spPr/>
    </dgm:pt>
    <dgm:pt modelId="{733C4DBA-1274-416A-BCC8-352957253BAF}" type="pres">
      <dgm:prSet presAssocID="{8B88D7A2-C2DF-4500-9143-4D039D03ACD8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9DF81F3D-7400-484B-BB6C-DB4BE4FA9774}" type="pres">
      <dgm:prSet presAssocID="{8B88D7A2-C2DF-4500-9143-4D039D03ACD8}" presName="ConnectLine" presStyleLbl="sibTrans1D1" presStyleIdx="6" presStyleCnt="7"/>
      <dgm:spPr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gm:spPr>
    </dgm:pt>
    <dgm:pt modelId="{D5B6C68E-E469-4661-AD1A-9C848B07625A}" type="pres">
      <dgm:prSet presAssocID="{8B88D7A2-C2DF-4500-9143-4D039D03ACD8}" presName="EmptyPlaceHolder" presStyleCnt="0"/>
      <dgm:spPr/>
    </dgm:pt>
  </dgm:ptLst>
  <dgm:cxnLst>
    <dgm:cxn modelId="{980AC300-D7AF-4E11-A14D-1917E88142A5}" srcId="{0D02CEED-0108-44FE-A671-AF753BDBF99E}" destId="{004FD863-8742-4B7A-890B-410BB99E8CE2}" srcOrd="5" destOrd="0" parTransId="{98BDAC9A-0C9C-4B46-8C84-8B6D74D41F3D}" sibTransId="{B922D27B-6E97-46EB-91E5-95FC8F215DC2}"/>
    <dgm:cxn modelId="{75437C1E-4B8C-4EDF-9B2F-1990936020B3}" type="presOf" srcId="{72A1968C-76A3-4D00-9A42-590C912CFB47}" destId="{68394D26-8440-41C4-AC42-3F023E27A06C}" srcOrd="0" destOrd="0" presId="urn:microsoft.com/office/officeart/2017/3/layout/DropPinTimeline"/>
    <dgm:cxn modelId="{A99B4531-0C72-44FE-A922-CC5805AA2821}" srcId="{6E58BA53-F355-4967-9B63-A00F41C48057}" destId="{246EDE87-043A-4612-A7BF-7468786F88CF}" srcOrd="0" destOrd="0" parTransId="{0B2E93BF-52C2-49D0-B34E-1DA10E75249E}" sibTransId="{7C1D9968-3BAA-4DB2-B7B4-27016B64019A}"/>
    <dgm:cxn modelId="{225AB961-3C94-4D1B-8760-C3AFD6F1125F}" srcId="{0D02CEED-0108-44FE-A671-AF753BDBF99E}" destId="{8B88D7A2-C2DF-4500-9143-4D039D03ACD8}" srcOrd="6" destOrd="0" parTransId="{70463623-B836-40AA-85C5-C907B74DA79B}" sibTransId="{E5D10410-EEBD-4AA3-AC52-D766A374848D}"/>
    <dgm:cxn modelId="{BC25D242-6587-43C8-9620-FDC1D78E985F}" srcId="{0D02CEED-0108-44FE-A671-AF753BDBF99E}" destId="{72A1968C-76A3-4D00-9A42-590C912CFB47}" srcOrd="3" destOrd="0" parTransId="{D3D1D918-D5B7-4804-A86F-0DFC06837AD7}" sibTransId="{EF672C74-B96C-4FED-B1A7-C0958A1B07F7}"/>
    <dgm:cxn modelId="{0F24F962-F3ED-4C13-8D1C-BC7E0C36E19E}" srcId="{FF4209CF-897B-41C3-9C7B-36141C2F9FA7}" destId="{C920E2F2-9D15-419D-A16B-B81FB13A2A72}" srcOrd="0" destOrd="0" parTransId="{3A008A4E-28FE-4C14-BA26-D059283A3F70}" sibTransId="{73BBCCE6-CD57-46A2-B8DF-B73E20257120}"/>
    <dgm:cxn modelId="{FDC9FD64-6255-41B1-9731-31CC90C3D369}" srcId="{8B88D7A2-C2DF-4500-9143-4D039D03ACD8}" destId="{8CF83719-CF7F-487D-BA2B-0B18F4CA5EEA}" srcOrd="0" destOrd="0" parTransId="{AA5CF355-2155-4045-B7FC-181375FF2BCB}" sibTransId="{0FDC7EDB-1D88-447F-A13B-B8E18EFE23D6}"/>
    <dgm:cxn modelId="{7C54A546-88F2-49DE-874B-BAE51B3F7AD6}" type="presOf" srcId="{004FD863-8742-4B7A-890B-410BB99E8CE2}" destId="{EA538D56-5C65-43EA-81D0-CD1E5CBC9F59}" srcOrd="0" destOrd="0" presId="urn:microsoft.com/office/officeart/2017/3/layout/DropPinTimeline"/>
    <dgm:cxn modelId="{CCCCE647-ECF4-4654-B8E7-9FE60C1D51E7}" srcId="{30F50C3E-E689-4749-B2DE-A380B36249A8}" destId="{DFA8BDC1-000A-475E-A75A-BD2BB9C56ACF}" srcOrd="0" destOrd="0" parTransId="{19722879-946B-4D66-8A52-C6BEA38A9DA0}" sibTransId="{2C6A2DD0-ADFB-44FC-9705-00A34D924646}"/>
    <dgm:cxn modelId="{D3BD5971-E190-4357-978B-F75ECD7B74B2}" type="presOf" srcId="{FF4209CF-897B-41C3-9C7B-36141C2F9FA7}" destId="{8ACCE123-C989-46C1-B7FD-FA50ABEC947C}" srcOrd="0" destOrd="0" presId="urn:microsoft.com/office/officeart/2017/3/layout/DropPinTimeline"/>
    <dgm:cxn modelId="{490F1B52-FCDC-45FB-8AA2-5E4266F3702F}" srcId="{004FD863-8742-4B7A-890B-410BB99E8CE2}" destId="{874EE52E-2A22-4545-94B0-B9726F8F119D}" srcOrd="0" destOrd="0" parTransId="{7D8A8210-C524-4EDF-BCDC-906B5375CFDA}" sibTransId="{3F876D99-D3B7-4252-9AFF-BF92312051F1}"/>
    <dgm:cxn modelId="{E72A0156-84A0-426F-98BF-6CD9AD297291}" type="presOf" srcId="{6E58BA53-F355-4967-9B63-A00F41C48057}" destId="{AB197FB0-0F12-4A59-9F3F-1C31859ED54E}" srcOrd="0" destOrd="0" presId="urn:microsoft.com/office/officeart/2017/3/layout/DropPinTimeline"/>
    <dgm:cxn modelId="{F318267E-67DF-460C-99C2-50039D80D0E8}" srcId="{72A1968C-76A3-4D00-9A42-590C912CFB47}" destId="{F5013EDC-A2F9-4FE9-B1F1-1403E2C6577A}" srcOrd="0" destOrd="0" parTransId="{1A0A09F8-A077-4064-9D2E-FA977CA984A2}" sibTransId="{768C02F2-2A16-464F-8B30-45A62CF5452C}"/>
    <dgm:cxn modelId="{435D5E81-2E9F-44F1-B776-8A74B850F8BA}" srcId="{0D02CEED-0108-44FE-A671-AF753BDBF99E}" destId="{6E3D9C8D-B89D-40B2-9D51-EE76FF68D5EF}" srcOrd="4" destOrd="0" parTransId="{D975CEFD-F858-477E-A5E9-1830253CB0A9}" sibTransId="{07B5105F-9A04-4A1C-8D22-027DFEBC5D20}"/>
    <dgm:cxn modelId="{8B83B681-1F2A-450F-938E-CE5CD0C7EE1F}" srcId="{0D02CEED-0108-44FE-A671-AF753BDBF99E}" destId="{FF4209CF-897B-41C3-9C7B-36141C2F9FA7}" srcOrd="0" destOrd="0" parTransId="{636887E1-4B45-43AF-992D-D3A9E50B9BB6}" sibTransId="{A12BB6C7-6B24-460B-9D2A-B32840F59D97}"/>
    <dgm:cxn modelId="{86660E97-D8C5-4A12-9039-A9593EFF74DE}" type="presOf" srcId="{6E3D9C8D-B89D-40B2-9D51-EE76FF68D5EF}" destId="{3CECF23A-E6F6-46C6-907D-BB154266792C}" srcOrd="0" destOrd="0" presId="urn:microsoft.com/office/officeart/2017/3/layout/DropPinTimeline"/>
    <dgm:cxn modelId="{5B81BFA3-D0FB-497A-8F9B-D98DBC76DA1B}" type="presOf" srcId="{C920E2F2-9D15-419D-A16B-B81FB13A2A72}" destId="{A668A97B-124A-45A1-8381-E3227BD85FE8}" srcOrd="0" destOrd="0" presId="urn:microsoft.com/office/officeart/2017/3/layout/DropPinTimeline"/>
    <dgm:cxn modelId="{B38C9FA6-D46B-4595-8E97-4DC7CCB1E3D7}" srcId="{6E3D9C8D-B89D-40B2-9D51-EE76FF68D5EF}" destId="{8995A71E-D61A-4E56-9F91-86016F03DC78}" srcOrd="0" destOrd="0" parTransId="{A2A6E964-6563-474D-9A1E-4F4E1BD30299}" sibTransId="{79F147E7-CF3A-495B-9436-3A64FCE213B7}"/>
    <dgm:cxn modelId="{4448C7BB-0197-4234-B032-71ADEF117C6E}" type="presOf" srcId="{8CF83719-CF7F-487D-BA2B-0B18F4CA5EEA}" destId="{27C5D1BF-8375-4F2F-8F69-62C5DD498D86}" srcOrd="0" destOrd="0" presId="urn:microsoft.com/office/officeart/2017/3/layout/DropPinTimeline"/>
    <dgm:cxn modelId="{B91937BF-6AEB-40EE-BE3F-3675FFA40B0B}" type="presOf" srcId="{8B88D7A2-C2DF-4500-9143-4D039D03ACD8}" destId="{733C4DBA-1274-416A-BCC8-352957253BAF}" srcOrd="0" destOrd="0" presId="urn:microsoft.com/office/officeart/2017/3/layout/DropPinTimeline"/>
    <dgm:cxn modelId="{A9192DD4-91A4-4241-AECC-05B1BA21FB2F}" srcId="{0D02CEED-0108-44FE-A671-AF753BDBF99E}" destId="{30F50C3E-E689-4749-B2DE-A380B36249A8}" srcOrd="1" destOrd="0" parTransId="{79677494-5720-431C-A698-ACF70BE9A8D5}" sibTransId="{73E9C396-E906-41ED-A398-EE101353F0BC}"/>
    <dgm:cxn modelId="{CC3094D4-91A6-4BD2-9028-DE9E0191AC4E}" type="presOf" srcId="{874EE52E-2A22-4545-94B0-B9726F8F119D}" destId="{A699EEB1-3540-4867-99BC-B957BFEEBA38}" srcOrd="0" destOrd="0" presId="urn:microsoft.com/office/officeart/2017/3/layout/DropPinTimeline"/>
    <dgm:cxn modelId="{0060FBDB-07F0-4E06-A19E-6E02AECD941E}" type="presOf" srcId="{30F50C3E-E689-4749-B2DE-A380B36249A8}" destId="{70F61D89-6BB6-4218-9167-C918FE0DE744}" srcOrd="0" destOrd="0" presId="urn:microsoft.com/office/officeart/2017/3/layout/DropPinTimeline"/>
    <dgm:cxn modelId="{1D7625DE-0A04-480A-B39D-C06CD9603E96}" type="presOf" srcId="{246EDE87-043A-4612-A7BF-7468786F88CF}" destId="{9FAD0447-C579-42AF-9CEF-D4C617799519}" srcOrd="0" destOrd="0" presId="urn:microsoft.com/office/officeart/2017/3/layout/DropPinTimeline"/>
    <dgm:cxn modelId="{E65036E3-1BCC-4BF5-8B37-E080B1B3C825}" type="presOf" srcId="{8995A71E-D61A-4E56-9F91-86016F03DC78}" destId="{F899B51D-C1EA-4D3E-B50E-BDC51632BBFA}" srcOrd="0" destOrd="0" presId="urn:microsoft.com/office/officeart/2017/3/layout/DropPinTimeline"/>
    <dgm:cxn modelId="{7D18D3E4-FE16-4DDE-A884-FA47E1F64A4B}" type="presOf" srcId="{F5013EDC-A2F9-4FE9-B1F1-1403E2C6577A}" destId="{154B02D3-1CDF-4469-B4C7-38635369252C}" srcOrd="0" destOrd="0" presId="urn:microsoft.com/office/officeart/2017/3/layout/DropPinTimeline"/>
    <dgm:cxn modelId="{7AB5F3E5-3E61-4F77-8C6B-8E185F6AEF2D}" srcId="{0D02CEED-0108-44FE-A671-AF753BDBF99E}" destId="{6E58BA53-F355-4967-9B63-A00F41C48057}" srcOrd="2" destOrd="0" parTransId="{866049F6-DEB5-4EF6-9589-E32CA661F227}" sibTransId="{99B84BCA-0ED4-4115-8CDC-E7F06D48D951}"/>
    <dgm:cxn modelId="{F1B75DEE-9215-472B-AC66-18C40059FB11}" type="presOf" srcId="{DFA8BDC1-000A-475E-A75A-BD2BB9C56ACF}" destId="{7BAC1B5F-7FCA-4765-AF5D-DD5BC6F6B2AA}" srcOrd="0" destOrd="0" presId="urn:microsoft.com/office/officeart/2017/3/layout/DropPinTimeline"/>
    <dgm:cxn modelId="{9471B1F0-1126-41A9-AE1C-9E570D0E230C}" type="presOf" srcId="{0D02CEED-0108-44FE-A671-AF753BDBF99E}" destId="{AA5AE18C-5131-48F0-939A-03E97B27110C}" srcOrd="0" destOrd="0" presId="urn:microsoft.com/office/officeart/2017/3/layout/DropPinTimeline"/>
    <dgm:cxn modelId="{761EC77B-87A8-426F-AC38-EB1D58B5F420}" type="presParOf" srcId="{AA5AE18C-5131-48F0-939A-03E97B27110C}" destId="{B8948FD1-18A7-45C2-A481-DD5E0A807A1E}" srcOrd="0" destOrd="0" presId="urn:microsoft.com/office/officeart/2017/3/layout/DropPinTimeline"/>
    <dgm:cxn modelId="{E3200C66-CF02-47C0-933F-23BE94B0EC58}" type="presParOf" srcId="{AA5AE18C-5131-48F0-939A-03E97B27110C}" destId="{700938DD-F76A-4D50-868F-4C8D87440D46}" srcOrd="1" destOrd="0" presId="urn:microsoft.com/office/officeart/2017/3/layout/DropPinTimeline"/>
    <dgm:cxn modelId="{74B9342A-9311-4A5D-B240-BAFE316EF43C}" type="presParOf" srcId="{700938DD-F76A-4D50-868F-4C8D87440D46}" destId="{A1F750BC-9994-45E0-A9CF-86B92D5F7F6C}" srcOrd="0" destOrd="0" presId="urn:microsoft.com/office/officeart/2017/3/layout/DropPinTimeline"/>
    <dgm:cxn modelId="{C18CE77D-1B6D-4D4A-B1D9-175DD4192509}" type="presParOf" srcId="{A1F750BC-9994-45E0-A9CF-86B92D5F7F6C}" destId="{238F01CB-479C-41E3-8900-7314A786B78A}" srcOrd="0" destOrd="0" presId="urn:microsoft.com/office/officeart/2017/3/layout/DropPinTimeline"/>
    <dgm:cxn modelId="{F5DD1450-B294-4F0A-A4B8-75F4A884A5BD}" type="presParOf" srcId="{A1F750BC-9994-45E0-A9CF-86B92D5F7F6C}" destId="{AE6BDCE2-A162-4196-9BB7-9C1308772D59}" srcOrd="1" destOrd="0" presId="urn:microsoft.com/office/officeart/2017/3/layout/DropPinTimeline"/>
    <dgm:cxn modelId="{808CF40A-1702-4CDB-99AD-ECF49C43E447}" type="presParOf" srcId="{AE6BDCE2-A162-4196-9BB7-9C1308772D59}" destId="{167E3E17-B58C-41D1-8499-C06998BF2A76}" srcOrd="0" destOrd="0" presId="urn:microsoft.com/office/officeart/2017/3/layout/DropPinTimeline"/>
    <dgm:cxn modelId="{E9439032-5D36-4EC1-89DA-BABF884FA2C4}" type="presParOf" srcId="{AE6BDCE2-A162-4196-9BB7-9C1308772D59}" destId="{656C4663-7C4C-4A05-9B8E-FBE765EE6C51}" srcOrd="1" destOrd="0" presId="urn:microsoft.com/office/officeart/2017/3/layout/DropPinTimeline"/>
    <dgm:cxn modelId="{50E5584C-E6C8-4F3A-9AA6-37F87A9B8504}" type="presParOf" srcId="{A1F750BC-9994-45E0-A9CF-86B92D5F7F6C}" destId="{A668A97B-124A-45A1-8381-E3227BD85FE8}" srcOrd="2" destOrd="0" presId="urn:microsoft.com/office/officeart/2017/3/layout/DropPinTimeline"/>
    <dgm:cxn modelId="{8DD7F78B-7AA8-45A6-933C-5C6885288396}" type="presParOf" srcId="{A1F750BC-9994-45E0-A9CF-86B92D5F7F6C}" destId="{8ACCE123-C989-46C1-B7FD-FA50ABEC947C}" srcOrd="3" destOrd="0" presId="urn:microsoft.com/office/officeart/2017/3/layout/DropPinTimeline"/>
    <dgm:cxn modelId="{78FB845F-5190-4001-9083-C7FE3CD1FBBF}" type="presParOf" srcId="{A1F750BC-9994-45E0-A9CF-86B92D5F7F6C}" destId="{6B04496D-97D5-4C4A-A362-7B46786429CD}" srcOrd="4" destOrd="0" presId="urn:microsoft.com/office/officeart/2017/3/layout/DropPinTimeline"/>
    <dgm:cxn modelId="{F5490606-5200-4E7B-878F-D72D660A44B6}" type="presParOf" srcId="{A1F750BC-9994-45E0-A9CF-86B92D5F7F6C}" destId="{DC265F4C-AB2A-4F80-98A7-82FC502E49D2}" srcOrd="5" destOrd="0" presId="urn:microsoft.com/office/officeart/2017/3/layout/DropPinTimeline"/>
    <dgm:cxn modelId="{DED1B865-88BD-4928-82F9-35A661A5FD32}" type="presParOf" srcId="{700938DD-F76A-4D50-868F-4C8D87440D46}" destId="{754E7C17-53C2-4829-8008-302721475D49}" srcOrd="1" destOrd="0" presId="urn:microsoft.com/office/officeart/2017/3/layout/DropPinTimeline"/>
    <dgm:cxn modelId="{40FE7D9D-9AF0-47D8-9D4E-149CB637B0EE}" type="presParOf" srcId="{700938DD-F76A-4D50-868F-4C8D87440D46}" destId="{D0F1C883-D090-4B68-9E55-4455ACC389A3}" srcOrd="2" destOrd="0" presId="urn:microsoft.com/office/officeart/2017/3/layout/DropPinTimeline"/>
    <dgm:cxn modelId="{D4174DD4-394D-41FA-87BC-2299C3C90457}" type="presParOf" srcId="{D0F1C883-D090-4B68-9E55-4455ACC389A3}" destId="{2B2928D1-331D-4A9F-A1F9-2C95098F0786}" srcOrd="0" destOrd="0" presId="urn:microsoft.com/office/officeart/2017/3/layout/DropPinTimeline"/>
    <dgm:cxn modelId="{877713CE-4B33-420E-834C-316D0637CC6B}" type="presParOf" srcId="{D0F1C883-D090-4B68-9E55-4455ACC389A3}" destId="{DB44936C-DFAC-455D-B978-61D277C6C060}" srcOrd="1" destOrd="0" presId="urn:microsoft.com/office/officeart/2017/3/layout/DropPinTimeline"/>
    <dgm:cxn modelId="{5D513BFB-A723-4D9B-A654-05A1032254EA}" type="presParOf" srcId="{DB44936C-DFAC-455D-B978-61D277C6C060}" destId="{5B4579F9-026B-48AE-A6CF-911AC4DA134A}" srcOrd="0" destOrd="0" presId="urn:microsoft.com/office/officeart/2017/3/layout/DropPinTimeline"/>
    <dgm:cxn modelId="{CF8EB422-AEF9-4DB5-A9DC-F4587148AA4F}" type="presParOf" srcId="{DB44936C-DFAC-455D-B978-61D277C6C060}" destId="{24F66197-6C48-45AF-BAAB-2D8BE1C9A9BC}" srcOrd="1" destOrd="0" presId="urn:microsoft.com/office/officeart/2017/3/layout/DropPinTimeline"/>
    <dgm:cxn modelId="{2154210F-80AD-4037-96A4-3B6A9ECCED91}" type="presParOf" srcId="{D0F1C883-D090-4B68-9E55-4455ACC389A3}" destId="{7BAC1B5F-7FCA-4765-AF5D-DD5BC6F6B2AA}" srcOrd="2" destOrd="0" presId="urn:microsoft.com/office/officeart/2017/3/layout/DropPinTimeline"/>
    <dgm:cxn modelId="{D771236B-707F-4E5B-BBAD-19F9E8A3493A}" type="presParOf" srcId="{D0F1C883-D090-4B68-9E55-4455ACC389A3}" destId="{70F61D89-6BB6-4218-9167-C918FE0DE744}" srcOrd="3" destOrd="0" presId="urn:microsoft.com/office/officeart/2017/3/layout/DropPinTimeline"/>
    <dgm:cxn modelId="{7070679D-6F50-4BC5-BFA5-508728B9EC55}" type="presParOf" srcId="{D0F1C883-D090-4B68-9E55-4455ACC389A3}" destId="{AD7225F6-4D24-4251-9B85-9788DA7BA9E8}" srcOrd="4" destOrd="0" presId="urn:microsoft.com/office/officeart/2017/3/layout/DropPinTimeline"/>
    <dgm:cxn modelId="{13556A26-2C08-418F-BFFE-0E2C25E3FE3C}" type="presParOf" srcId="{D0F1C883-D090-4B68-9E55-4455ACC389A3}" destId="{6E112FE5-DCFD-429F-9844-F15CBD865E08}" srcOrd="5" destOrd="0" presId="urn:microsoft.com/office/officeart/2017/3/layout/DropPinTimeline"/>
    <dgm:cxn modelId="{EFD91ADD-3B7B-4E2D-88B5-235B4F982198}" type="presParOf" srcId="{700938DD-F76A-4D50-868F-4C8D87440D46}" destId="{5DA9DD93-A953-4CB9-B9A4-BF931E9C12E6}" srcOrd="3" destOrd="0" presId="urn:microsoft.com/office/officeart/2017/3/layout/DropPinTimeline"/>
    <dgm:cxn modelId="{54A2D320-3472-4321-984A-990DE46C5CA9}" type="presParOf" srcId="{700938DD-F76A-4D50-868F-4C8D87440D46}" destId="{D8EB1EAC-BC62-4758-84E0-E82104E83F70}" srcOrd="4" destOrd="0" presId="urn:microsoft.com/office/officeart/2017/3/layout/DropPinTimeline"/>
    <dgm:cxn modelId="{913DA96A-416A-49D1-ADE8-C48457C5F02B}" type="presParOf" srcId="{D8EB1EAC-BC62-4758-84E0-E82104E83F70}" destId="{66F58FA4-B1A2-4296-A653-65832C552FA6}" srcOrd="0" destOrd="0" presId="urn:microsoft.com/office/officeart/2017/3/layout/DropPinTimeline"/>
    <dgm:cxn modelId="{15002F26-B564-481A-A9CD-6CB6AC991AF5}" type="presParOf" srcId="{D8EB1EAC-BC62-4758-84E0-E82104E83F70}" destId="{AC39DCDB-B9E6-4AD7-B175-07B1191197DE}" srcOrd="1" destOrd="0" presId="urn:microsoft.com/office/officeart/2017/3/layout/DropPinTimeline"/>
    <dgm:cxn modelId="{48E32DF5-D971-45C3-A885-38F8890BDAC6}" type="presParOf" srcId="{AC39DCDB-B9E6-4AD7-B175-07B1191197DE}" destId="{4DE32D6A-4F15-4BD8-8A04-E92DEB66879A}" srcOrd="0" destOrd="0" presId="urn:microsoft.com/office/officeart/2017/3/layout/DropPinTimeline"/>
    <dgm:cxn modelId="{B66FF195-1C17-473C-B4F5-AC683A3D6B96}" type="presParOf" srcId="{AC39DCDB-B9E6-4AD7-B175-07B1191197DE}" destId="{EF143EFB-B190-4E5C-A5AE-C4FBCD50B752}" srcOrd="1" destOrd="0" presId="urn:microsoft.com/office/officeart/2017/3/layout/DropPinTimeline"/>
    <dgm:cxn modelId="{345DEEF1-30A4-4DB1-9220-10292F2D4677}" type="presParOf" srcId="{D8EB1EAC-BC62-4758-84E0-E82104E83F70}" destId="{9FAD0447-C579-42AF-9CEF-D4C617799519}" srcOrd="2" destOrd="0" presId="urn:microsoft.com/office/officeart/2017/3/layout/DropPinTimeline"/>
    <dgm:cxn modelId="{A009DB5C-FE1B-47B0-BF4B-6F47BAB13340}" type="presParOf" srcId="{D8EB1EAC-BC62-4758-84E0-E82104E83F70}" destId="{AB197FB0-0F12-4A59-9F3F-1C31859ED54E}" srcOrd="3" destOrd="0" presId="urn:microsoft.com/office/officeart/2017/3/layout/DropPinTimeline"/>
    <dgm:cxn modelId="{B385F700-0A1F-4A47-A6CC-E56D1E1BBDF0}" type="presParOf" srcId="{D8EB1EAC-BC62-4758-84E0-E82104E83F70}" destId="{838DE1A9-11F3-4AAE-80B5-CEC31C2EBA92}" srcOrd="4" destOrd="0" presId="urn:microsoft.com/office/officeart/2017/3/layout/DropPinTimeline"/>
    <dgm:cxn modelId="{F13BAE59-7F00-436D-AB36-264956509256}" type="presParOf" srcId="{D8EB1EAC-BC62-4758-84E0-E82104E83F70}" destId="{33AB1B38-8BC6-42F7-A510-636B61ED7820}" srcOrd="5" destOrd="0" presId="urn:microsoft.com/office/officeart/2017/3/layout/DropPinTimeline"/>
    <dgm:cxn modelId="{7311C61E-CA32-4E19-9F1A-CA62F492F023}" type="presParOf" srcId="{700938DD-F76A-4D50-868F-4C8D87440D46}" destId="{62792BF9-29FD-4D4A-8A65-8D65D1F97700}" srcOrd="5" destOrd="0" presId="urn:microsoft.com/office/officeart/2017/3/layout/DropPinTimeline"/>
    <dgm:cxn modelId="{BD6A1BDB-878E-4BE1-A42F-2642B52EA906}" type="presParOf" srcId="{700938DD-F76A-4D50-868F-4C8D87440D46}" destId="{F82BC95B-14E4-4AFE-AD17-1415B67F5EB0}" srcOrd="6" destOrd="0" presId="urn:microsoft.com/office/officeart/2017/3/layout/DropPinTimeline"/>
    <dgm:cxn modelId="{0661D554-3CCC-4A9F-9097-7AA65AA1DC60}" type="presParOf" srcId="{F82BC95B-14E4-4AFE-AD17-1415B67F5EB0}" destId="{4882ED51-DF7B-418B-AED9-24BC8B93AFC5}" srcOrd="0" destOrd="0" presId="urn:microsoft.com/office/officeart/2017/3/layout/DropPinTimeline"/>
    <dgm:cxn modelId="{A4928184-CFB0-4DF1-8D26-CCDDD613F9AB}" type="presParOf" srcId="{F82BC95B-14E4-4AFE-AD17-1415B67F5EB0}" destId="{6330EC7A-332D-40DD-8E48-E0E442C37C4D}" srcOrd="1" destOrd="0" presId="urn:microsoft.com/office/officeart/2017/3/layout/DropPinTimeline"/>
    <dgm:cxn modelId="{0C13E548-E403-4E03-A845-DB57B969E404}" type="presParOf" srcId="{6330EC7A-332D-40DD-8E48-E0E442C37C4D}" destId="{CF7B6860-6C29-4C93-8B53-A1443FBFD924}" srcOrd="0" destOrd="0" presId="urn:microsoft.com/office/officeart/2017/3/layout/DropPinTimeline"/>
    <dgm:cxn modelId="{0DDDB523-2247-4587-B0D5-9F1C376A2CE6}" type="presParOf" srcId="{6330EC7A-332D-40DD-8E48-E0E442C37C4D}" destId="{C4BB4EC8-1530-4A54-A2A3-DD9B2823FACC}" srcOrd="1" destOrd="0" presId="urn:microsoft.com/office/officeart/2017/3/layout/DropPinTimeline"/>
    <dgm:cxn modelId="{6C1722DA-C5A8-456A-8F46-F6D63555E231}" type="presParOf" srcId="{F82BC95B-14E4-4AFE-AD17-1415B67F5EB0}" destId="{154B02D3-1CDF-4469-B4C7-38635369252C}" srcOrd="2" destOrd="0" presId="urn:microsoft.com/office/officeart/2017/3/layout/DropPinTimeline"/>
    <dgm:cxn modelId="{71CB6544-C386-47DB-B404-727BD098C409}" type="presParOf" srcId="{F82BC95B-14E4-4AFE-AD17-1415B67F5EB0}" destId="{68394D26-8440-41C4-AC42-3F023E27A06C}" srcOrd="3" destOrd="0" presId="urn:microsoft.com/office/officeart/2017/3/layout/DropPinTimeline"/>
    <dgm:cxn modelId="{00904ED8-96E3-45C0-AEA0-875F16C34C41}" type="presParOf" srcId="{F82BC95B-14E4-4AFE-AD17-1415B67F5EB0}" destId="{31D18754-3FB0-480E-B467-70CFFAB18868}" srcOrd="4" destOrd="0" presId="urn:microsoft.com/office/officeart/2017/3/layout/DropPinTimeline"/>
    <dgm:cxn modelId="{16BFF934-E4EE-4AE9-A6AB-16647082BB39}" type="presParOf" srcId="{F82BC95B-14E4-4AFE-AD17-1415B67F5EB0}" destId="{0B25005D-1EC1-4EFB-B23D-F5B77D9B663F}" srcOrd="5" destOrd="0" presId="urn:microsoft.com/office/officeart/2017/3/layout/DropPinTimeline"/>
    <dgm:cxn modelId="{23ED1420-20DF-4D4B-8FCF-2D411E61772F}" type="presParOf" srcId="{700938DD-F76A-4D50-868F-4C8D87440D46}" destId="{026845EA-1148-4825-8A55-80324AC0D262}" srcOrd="7" destOrd="0" presId="urn:microsoft.com/office/officeart/2017/3/layout/DropPinTimeline"/>
    <dgm:cxn modelId="{3CA072A0-55E4-47CC-9F7B-94F77C92A633}" type="presParOf" srcId="{700938DD-F76A-4D50-868F-4C8D87440D46}" destId="{4CBDA321-891C-46CD-9AA1-B2FBD145BFAF}" srcOrd="8" destOrd="0" presId="urn:microsoft.com/office/officeart/2017/3/layout/DropPinTimeline"/>
    <dgm:cxn modelId="{0683AEEC-6A7A-458D-85C9-174ADBAD80B9}" type="presParOf" srcId="{4CBDA321-891C-46CD-9AA1-B2FBD145BFAF}" destId="{C22833B4-9465-41AF-82D4-44B62729B815}" srcOrd="0" destOrd="0" presId="urn:microsoft.com/office/officeart/2017/3/layout/DropPinTimeline"/>
    <dgm:cxn modelId="{1DCB4D79-91C3-4FB9-AEE3-2CEA5CA799B9}" type="presParOf" srcId="{4CBDA321-891C-46CD-9AA1-B2FBD145BFAF}" destId="{69B587A6-E0D0-413B-918D-383E182DD505}" srcOrd="1" destOrd="0" presId="urn:microsoft.com/office/officeart/2017/3/layout/DropPinTimeline"/>
    <dgm:cxn modelId="{813B4FDB-C22F-4067-9084-8DE9AF8EC274}" type="presParOf" srcId="{69B587A6-E0D0-413B-918D-383E182DD505}" destId="{9A98CBEA-4C17-4A96-9670-E14F274BC309}" srcOrd="0" destOrd="0" presId="urn:microsoft.com/office/officeart/2017/3/layout/DropPinTimeline"/>
    <dgm:cxn modelId="{FC42A1C8-D462-443E-9CE3-F284BD050693}" type="presParOf" srcId="{69B587A6-E0D0-413B-918D-383E182DD505}" destId="{8CAF6538-A283-4F1B-8A46-58D31863A555}" srcOrd="1" destOrd="0" presId="urn:microsoft.com/office/officeart/2017/3/layout/DropPinTimeline"/>
    <dgm:cxn modelId="{B53B0DD2-4266-4DF1-8D47-E04A4F0F564F}" type="presParOf" srcId="{4CBDA321-891C-46CD-9AA1-B2FBD145BFAF}" destId="{F899B51D-C1EA-4D3E-B50E-BDC51632BBFA}" srcOrd="2" destOrd="0" presId="urn:microsoft.com/office/officeart/2017/3/layout/DropPinTimeline"/>
    <dgm:cxn modelId="{95F19855-5E5C-478B-948D-8870F506FD40}" type="presParOf" srcId="{4CBDA321-891C-46CD-9AA1-B2FBD145BFAF}" destId="{3CECF23A-E6F6-46C6-907D-BB154266792C}" srcOrd="3" destOrd="0" presId="urn:microsoft.com/office/officeart/2017/3/layout/DropPinTimeline"/>
    <dgm:cxn modelId="{EE0E2763-A755-47C9-BED5-CA5CA3331BB1}" type="presParOf" srcId="{4CBDA321-891C-46CD-9AA1-B2FBD145BFAF}" destId="{4B37F2D2-9961-40C5-BAC9-D2269F0B19F6}" srcOrd="4" destOrd="0" presId="urn:microsoft.com/office/officeart/2017/3/layout/DropPinTimeline"/>
    <dgm:cxn modelId="{859A98C7-8909-4962-A211-03EEB40A7C7D}" type="presParOf" srcId="{4CBDA321-891C-46CD-9AA1-B2FBD145BFAF}" destId="{228BB714-703E-4D7C-B9A9-0A25B8731791}" srcOrd="5" destOrd="0" presId="urn:microsoft.com/office/officeart/2017/3/layout/DropPinTimeline"/>
    <dgm:cxn modelId="{284DA96B-5807-4679-B1CC-5D1B64BC3BF4}" type="presParOf" srcId="{700938DD-F76A-4D50-868F-4C8D87440D46}" destId="{0DE9D098-EABA-4129-B6ED-CF18B57CCAA1}" srcOrd="9" destOrd="0" presId="urn:microsoft.com/office/officeart/2017/3/layout/DropPinTimeline"/>
    <dgm:cxn modelId="{CBB06C0C-CB8A-4C8D-98CF-7428D578500A}" type="presParOf" srcId="{700938DD-F76A-4D50-868F-4C8D87440D46}" destId="{77CCF7C9-8154-44D5-B23C-DB9B0FD7DCA5}" srcOrd="10" destOrd="0" presId="urn:microsoft.com/office/officeart/2017/3/layout/DropPinTimeline"/>
    <dgm:cxn modelId="{9F210A0A-5469-45FE-BC6D-58FF4EDF0632}" type="presParOf" srcId="{77CCF7C9-8154-44D5-B23C-DB9B0FD7DCA5}" destId="{92095B8D-3D85-4FD4-9F2B-78BAF6768072}" srcOrd="0" destOrd="0" presId="urn:microsoft.com/office/officeart/2017/3/layout/DropPinTimeline"/>
    <dgm:cxn modelId="{D1984A8D-B2F7-480F-B884-3BCEDB7F1994}" type="presParOf" srcId="{77CCF7C9-8154-44D5-B23C-DB9B0FD7DCA5}" destId="{B43E8A74-4268-4ACF-BECA-CAF50CCFB602}" srcOrd="1" destOrd="0" presId="urn:microsoft.com/office/officeart/2017/3/layout/DropPinTimeline"/>
    <dgm:cxn modelId="{B5021546-6903-4E31-BB1F-546016612246}" type="presParOf" srcId="{B43E8A74-4268-4ACF-BECA-CAF50CCFB602}" destId="{07518C91-B2D0-4903-A372-7F6DED0409BC}" srcOrd="0" destOrd="0" presId="urn:microsoft.com/office/officeart/2017/3/layout/DropPinTimeline"/>
    <dgm:cxn modelId="{63CC4C38-9297-4EC0-AE60-6031C4526FB0}" type="presParOf" srcId="{B43E8A74-4268-4ACF-BECA-CAF50CCFB602}" destId="{2737BDA6-CDB5-4F9A-A91D-CDEA90DBE6A4}" srcOrd="1" destOrd="0" presId="urn:microsoft.com/office/officeart/2017/3/layout/DropPinTimeline"/>
    <dgm:cxn modelId="{7AB6519D-ACCC-43B6-9AB5-A58A149BC565}" type="presParOf" srcId="{77CCF7C9-8154-44D5-B23C-DB9B0FD7DCA5}" destId="{A699EEB1-3540-4867-99BC-B957BFEEBA38}" srcOrd="2" destOrd="0" presId="urn:microsoft.com/office/officeart/2017/3/layout/DropPinTimeline"/>
    <dgm:cxn modelId="{433485FA-68DE-4F2B-BE61-5379F0C7A636}" type="presParOf" srcId="{77CCF7C9-8154-44D5-B23C-DB9B0FD7DCA5}" destId="{EA538D56-5C65-43EA-81D0-CD1E5CBC9F59}" srcOrd="3" destOrd="0" presId="urn:microsoft.com/office/officeart/2017/3/layout/DropPinTimeline"/>
    <dgm:cxn modelId="{DF61BF66-0D3B-450F-9A33-E1D4092CDCD7}" type="presParOf" srcId="{77CCF7C9-8154-44D5-B23C-DB9B0FD7DCA5}" destId="{ECA352F1-FDE4-445A-939C-CF4C3A4444A0}" srcOrd="4" destOrd="0" presId="urn:microsoft.com/office/officeart/2017/3/layout/DropPinTimeline"/>
    <dgm:cxn modelId="{59A720B0-DE26-42FC-B8DB-52952F747C8B}" type="presParOf" srcId="{77CCF7C9-8154-44D5-B23C-DB9B0FD7DCA5}" destId="{24E1B9BB-F421-479A-91FF-8F38B437BE14}" srcOrd="5" destOrd="0" presId="urn:microsoft.com/office/officeart/2017/3/layout/DropPinTimeline"/>
    <dgm:cxn modelId="{F7DC5318-540E-48B2-B1D8-72641FE0B6AB}" type="presParOf" srcId="{700938DD-F76A-4D50-868F-4C8D87440D46}" destId="{533B7DB3-9B62-4EC9-9116-35F5C6964E06}" srcOrd="11" destOrd="0" presId="urn:microsoft.com/office/officeart/2017/3/layout/DropPinTimeline"/>
    <dgm:cxn modelId="{142A29A9-CBEB-4E8C-875E-1E981AD9F844}" type="presParOf" srcId="{700938DD-F76A-4D50-868F-4C8D87440D46}" destId="{EE5E0515-15F7-43D7-93FD-0AF89C971BD9}" srcOrd="12" destOrd="0" presId="urn:microsoft.com/office/officeart/2017/3/layout/DropPinTimeline"/>
    <dgm:cxn modelId="{EA3F238A-EBA0-460D-B384-24A51BAFC227}" type="presParOf" srcId="{EE5E0515-15F7-43D7-93FD-0AF89C971BD9}" destId="{05EB9770-2809-4C3B-9E53-5C53C82F25D8}" srcOrd="0" destOrd="0" presId="urn:microsoft.com/office/officeart/2017/3/layout/DropPinTimeline"/>
    <dgm:cxn modelId="{A943A846-A03B-451F-9649-FBD4D40DBAE5}" type="presParOf" srcId="{EE5E0515-15F7-43D7-93FD-0AF89C971BD9}" destId="{A8B1F634-B2B0-4AFA-9188-ED9AD5A26CEB}" srcOrd="1" destOrd="0" presId="urn:microsoft.com/office/officeart/2017/3/layout/DropPinTimeline"/>
    <dgm:cxn modelId="{E1030E5F-6501-42B9-BA0D-E850253E8EA2}" type="presParOf" srcId="{A8B1F634-B2B0-4AFA-9188-ED9AD5A26CEB}" destId="{B5AC1D3A-1AFE-48F0-9740-7F7DEAE125D6}" srcOrd="0" destOrd="0" presId="urn:microsoft.com/office/officeart/2017/3/layout/DropPinTimeline"/>
    <dgm:cxn modelId="{C3D4D892-FE00-4169-B38E-B2A7DD67C06C}" type="presParOf" srcId="{A8B1F634-B2B0-4AFA-9188-ED9AD5A26CEB}" destId="{A8B7CFA5-DD90-474A-A36B-395831F4D63F}" srcOrd="1" destOrd="0" presId="urn:microsoft.com/office/officeart/2017/3/layout/DropPinTimeline"/>
    <dgm:cxn modelId="{5AAA3EF2-8330-416C-892A-286D4C50B5CC}" type="presParOf" srcId="{EE5E0515-15F7-43D7-93FD-0AF89C971BD9}" destId="{27C5D1BF-8375-4F2F-8F69-62C5DD498D86}" srcOrd="2" destOrd="0" presId="urn:microsoft.com/office/officeart/2017/3/layout/DropPinTimeline"/>
    <dgm:cxn modelId="{D89785A1-6A84-4373-916A-2ADB28F8ABA0}" type="presParOf" srcId="{EE5E0515-15F7-43D7-93FD-0AF89C971BD9}" destId="{733C4DBA-1274-416A-BCC8-352957253BAF}" srcOrd="3" destOrd="0" presId="urn:microsoft.com/office/officeart/2017/3/layout/DropPinTimeline"/>
    <dgm:cxn modelId="{6B9202AE-D2A1-4614-BD63-7DA8B04F8CA1}" type="presParOf" srcId="{EE5E0515-15F7-43D7-93FD-0AF89C971BD9}" destId="{9DF81F3D-7400-484B-BB6C-DB4BE4FA9774}" srcOrd="4" destOrd="0" presId="urn:microsoft.com/office/officeart/2017/3/layout/DropPinTimeline"/>
    <dgm:cxn modelId="{F40236B4-2451-436C-AF36-771422F91DED}" type="presParOf" srcId="{EE5E0515-15F7-43D7-93FD-0AF89C971BD9}" destId="{D5B6C68E-E469-4661-AD1A-9C848B07625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48FD1-18A7-45C2-A481-DD5E0A807A1E}">
      <dsp:nvSpPr>
        <dsp:cNvPr id="0" name=""/>
        <dsp:cNvSpPr/>
      </dsp:nvSpPr>
      <dsp:spPr>
        <a:xfrm>
          <a:off x="0" y="1862137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E3E17-B58C-41D1-8499-C06998BF2A76}">
      <dsp:nvSpPr>
        <dsp:cNvPr id="0" name=""/>
        <dsp:cNvSpPr/>
      </dsp:nvSpPr>
      <dsp:spPr>
        <a:xfrm rot="8100000">
          <a:off x="66703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4663-7C4C-4A05-9B8E-FBE765EE6C51}">
      <dsp:nvSpPr>
        <dsp:cNvPr id="0" name=""/>
        <dsp:cNvSpPr/>
      </dsp:nvSpPr>
      <dsp:spPr>
        <a:xfrm>
          <a:off x="97129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8A97B-124A-45A1-8381-E3227BD85FE8}">
      <dsp:nvSpPr>
        <dsp:cNvPr id="0" name=""/>
        <dsp:cNvSpPr/>
      </dsp:nvSpPr>
      <dsp:spPr>
        <a:xfrm>
          <a:off x="397306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Baseline data collection begins</a:t>
          </a:r>
        </a:p>
      </dsp:txBody>
      <dsp:txXfrm>
        <a:off x="397306" y="759752"/>
        <a:ext cx="2183272" cy="1102385"/>
      </dsp:txXfrm>
    </dsp:sp>
    <dsp:sp modelId="{8ACCE123-C989-46C1-B7FD-FA50ABEC947C}">
      <dsp:nvSpPr>
        <dsp:cNvPr id="0" name=""/>
        <dsp:cNvSpPr/>
      </dsp:nvSpPr>
      <dsp:spPr>
        <a:xfrm>
          <a:off x="397306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February 2021</a:t>
          </a:r>
        </a:p>
      </dsp:txBody>
      <dsp:txXfrm>
        <a:off x="397306" y="372427"/>
        <a:ext cx="2183272" cy="387324"/>
      </dsp:txXfrm>
    </dsp:sp>
    <dsp:sp modelId="{6B04496D-97D5-4C4A-A362-7B46786429CD}">
      <dsp:nvSpPr>
        <dsp:cNvPr id="0" name=""/>
        <dsp:cNvSpPr/>
      </dsp:nvSpPr>
      <dsp:spPr>
        <a:xfrm>
          <a:off x="203643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F01CB-479C-41E3-8900-7314A786B78A}">
      <dsp:nvSpPr>
        <dsp:cNvPr id="0" name=""/>
        <dsp:cNvSpPr/>
      </dsp:nvSpPr>
      <dsp:spPr>
        <a:xfrm>
          <a:off x="168784" y="1827278"/>
          <a:ext cx="69718" cy="69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79F9-026B-48AE-A6CF-911AC4DA134A}">
      <dsp:nvSpPr>
        <dsp:cNvPr id="0" name=""/>
        <dsp:cNvSpPr/>
      </dsp:nvSpPr>
      <dsp:spPr>
        <a:xfrm rot="18900000">
          <a:off x="1377568" y="3021245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66197-6C48-45AF-BAAB-2D8BE1C9A9BC}">
      <dsp:nvSpPr>
        <dsp:cNvPr id="0" name=""/>
        <dsp:cNvSpPr/>
      </dsp:nvSpPr>
      <dsp:spPr>
        <a:xfrm>
          <a:off x="1407994" y="3051670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C1B5F-7FCA-4765-AF5D-DD5BC6F6B2AA}">
      <dsp:nvSpPr>
        <dsp:cNvPr id="0" name=""/>
        <dsp:cNvSpPr/>
      </dsp:nvSpPr>
      <dsp:spPr>
        <a:xfrm>
          <a:off x="1708170" y="1862137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Initiate site training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Initiate monthly phone calls</a:t>
          </a:r>
        </a:p>
      </dsp:txBody>
      <dsp:txXfrm>
        <a:off x="1708170" y="1862137"/>
        <a:ext cx="2183272" cy="1102385"/>
      </dsp:txXfrm>
    </dsp:sp>
    <dsp:sp modelId="{70F61D89-6BB6-4218-9167-C918FE0DE744}">
      <dsp:nvSpPr>
        <dsp:cNvPr id="0" name=""/>
        <dsp:cNvSpPr/>
      </dsp:nvSpPr>
      <dsp:spPr>
        <a:xfrm>
          <a:off x="1708170" y="2964522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March 2021</a:t>
          </a:r>
        </a:p>
      </dsp:txBody>
      <dsp:txXfrm>
        <a:off x="1708170" y="2964522"/>
        <a:ext cx="2183272" cy="387324"/>
      </dsp:txXfrm>
    </dsp:sp>
    <dsp:sp modelId="{AD7225F6-4D24-4251-9B85-9788DA7BA9E8}">
      <dsp:nvSpPr>
        <dsp:cNvPr id="0" name=""/>
        <dsp:cNvSpPr/>
      </dsp:nvSpPr>
      <dsp:spPr>
        <a:xfrm>
          <a:off x="1514508" y="1862137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928D1-331D-4A9F-A1F9-2C95098F0786}">
      <dsp:nvSpPr>
        <dsp:cNvPr id="0" name=""/>
        <dsp:cNvSpPr/>
      </dsp:nvSpPr>
      <dsp:spPr>
        <a:xfrm>
          <a:off x="1479649" y="1827278"/>
          <a:ext cx="69718" cy="69718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32D6A-4F15-4BD8-8A04-E92DEB66879A}">
      <dsp:nvSpPr>
        <dsp:cNvPr id="0" name=""/>
        <dsp:cNvSpPr/>
      </dsp:nvSpPr>
      <dsp:spPr>
        <a:xfrm rot="8100000">
          <a:off x="2688433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3EFB-B190-4E5C-A5AE-C4FBCD50B752}">
      <dsp:nvSpPr>
        <dsp:cNvPr id="0" name=""/>
        <dsp:cNvSpPr/>
      </dsp:nvSpPr>
      <dsp:spPr>
        <a:xfrm>
          <a:off x="2718858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0447-C579-42AF-9CEF-D4C617799519}">
      <dsp:nvSpPr>
        <dsp:cNvPr id="0" name=""/>
        <dsp:cNvSpPr/>
      </dsp:nvSpPr>
      <dsp:spPr>
        <a:xfrm>
          <a:off x="3019035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Complete site training</a:t>
          </a:r>
        </a:p>
      </dsp:txBody>
      <dsp:txXfrm>
        <a:off x="3019035" y="759752"/>
        <a:ext cx="2183272" cy="1102385"/>
      </dsp:txXfrm>
    </dsp:sp>
    <dsp:sp modelId="{AB197FB0-0F12-4A59-9F3F-1C31859ED54E}">
      <dsp:nvSpPr>
        <dsp:cNvPr id="0" name=""/>
        <dsp:cNvSpPr/>
      </dsp:nvSpPr>
      <dsp:spPr>
        <a:xfrm>
          <a:off x="3019035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May 2021</a:t>
          </a:r>
        </a:p>
      </dsp:txBody>
      <dsp:txXfrm>
        <a:off x="3019035" y="372427"/>
        <a:ext cx="2183272" cy="387324"/>
      </dsp:txXfrm>
    </dsp:sp>
    <dsp:sp modelId="{838DE1A9-11F3-4AAE-80B5-CEC31C2EBA92}">
      <dsp:nvSpPr>
        <dsp:cNvPr id="0" name=""/>
        <dsp:cNvSpPr/>
      </dsp:nvSpPr>
      <dsp:spPr>
        <a:xfrm>
          <a:off x="2825373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58FA4-B1A2-4296-A653-65832C552FA6}">
      <dsp:nvSpPr>
        <dsp:cNvPr id="0" name=""/>
        <dsp:cNvSpPr/>
      </dsp:nvSpPr>
      <dsp:spPr>
        <a:xfrm>
          <a:off x="2790513" y="1827278"/>
          <a:ext cx="69718" cy="69718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6860-6C29-4C93-8B53-A1443FBFD924}">
      <dsp:nvSpPr>
        <dsp:cNvPr id="0" name=""/>
        <dsp:cNvSpPr/>
      </dsp:nvSpPr>
      <dsp:spPr>
        <a:xfrm rot="18900000">
          <a:off x="3999297" y="3021245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B4EC8-1530-4A54-A2A3-DD9B2823FACC}">
      <dsp:nvSpPr>
        <dsp:cNvPr id="0" name=""/>
        <dsp:cNvSpPr/>
      </dsp:nvSpPr>
      <dsp:spPr>
        <a:xfrm>
          <a:off x="4029723" y="3051670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B02D3-1CDF-4469-B4C7-38635369252C}">
      <dsp:nvSpPr>
        <dsp:cNvPr id="0" name=""/>
        <dsp:cNvSpPr/>
      </dsp:nvSpPr>
      <dsp:spPr>
        <a:xfrm>
          <a:off x="4329899" y="1862137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Initiate 18-month implementation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Begin providing monthly feedback reports</a:t>
          </a:r>
        </a:p>
      </dsp:txBody>
      <dsp:txXfrm>
        <a:off x="4329899" y="1862137"/>
        <a:ext cx="2183272" cy="1102385"/>
      </dsp:txXfrm>
    </dsp:sp>
    <dsp:sp modelId="{68394D26-8440-41C4-AC42-3F023E27A06C}">
      <dsp:nvSpPr>
        <dsp:cNvPr id="0" name=""/>
        <dsp:cNvSpPr/>
      </dsp:nvSpPr>
      <dsp:spPr>
        <a:xfrm>
          <a:off x="4329899" y="2964522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June-August 2021</a:t>
          </a:r>
        </a:p>
      </dsp:txBody>
      <dsp:txXfrm>
        <a:off x="4329899" y="2964522"/>
        <a:ext cx="2183272" cy="387324"/>
      </dsp:txXfrm>
    </dsp:sp>
    <dsp:sp modelId="{31D18754-3FB0-480E-B467-70CFFAB18868}">
      <dsp:nvSpPr>
        <dsp:cNvPr id="0" name=""/>
        <dsp:cNvSpPr/>
      </dsp:nvSpPr>
      <dsp:spPr>
        <a:xfrm>
          <a:off x="4136237" y="1862137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2ED51-DF7B-418B-AED9-24BC8B93AFC5}">
      <dsp:nvSpPr>
        <dsp:cNvPr id="0" name=""/>
        <dsp:cNvSpPr/>
      </dsp:nvSpPr>
      <dsp:spPr>
        <a:xfrm>
          <a:off x="4100738" y="1827278"/>
          <a:ext cx="69718" cy="69718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CBEA-4C17-4A96-9670-E14F274BC309}">
      <dsp:nvSpPr>
        <dsp:cNvPr id="0" name=""/>
        <dsp:cNvSpPr/>
      </dsp:nvSpPr>
      <dsp:spPr>
        <a:xfrm rot="8100000">
          <a:off x="5310162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F6538-A283-4F1B-8A46-58D31863A555}">
      <dsp:nvSpPr>
        <dsp:cNvPr id="0" name=""/>
        <dsp:cNvSpPr/>
      </dsp:nvSpPr>
      <dsp:spPr>
        <a:xfrm>
          <a:off x="5340588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9B51D-C1EA-4D3E-B50E-BDC51632BBFA}">
      <dsp:nvSpPr>
        <dsp:cNvPr id="0" name=""/>
        <dsp:cNvSpPr/>
      </dsp:nvSpPr>
      <dsp:spPr>
        <a:xfrm>
          <a:off x="5640764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Reach</a:t>
          </a:r>
          <a:r>
            <a:rPr lang="en-US" sz="1400" kern="1200" baseline="0" dirty="0"/>
            <a:t> 33% of eligible families</a:t>
          </a:r>
          <a:endParaRPr lang="en-US" sz="1400" kern="1200" dirty="0"/>
        </a:p>
      </dsp:txBody>
      <dsp:txXfrm>
        <a:off x="5640764" y="759752"/>
        <a:ext cx="2183272" cy="1102385"/>
      </dsp:txXfrm>
    </dsp:sp>
    <dsp:sp modelId="{3CECF23A-E6F6-46C6-907D-BB154266792C}">
      <dsp:nvSpPr>
        <dsp:cNvPr id="0" name=""/>
        <dsp:cNvSpPr/>
      </dsp:nvSpPr>
      <dsp:spPr>
        <a:xfrm>
          <a:off x="5640764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February 2022</a:t>
          </a:r>
        </a:p>
      </dsp:txBody>
      <dsp:txXfrm>
        <a:off x="5640764" y="372427"/>
        <a:ext cx="2183272" cy="387324"/>
      </dsp:txXfrm>
    </dsp:sp>
    <dsp:sp modelId="{4B37F2D2-9961-40C5-BAC9-D2269F0B19F6}">
      <dsp:nvSpPr>
        <dsp:cNvPr id="0" name=""/>
        <dsp:cNvSpPr/>
      </dsp:nvSpPr>
      <dsp:spPr>
        <a:xfrm>
          <a:off x="5447102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33B4-9465-41AF-82D4-44B62729B815}">
      <dsp:nvSpPr>
        <dsp:cNvPr id="0" name=""/>
        <dsp:cNvSpPr/>
      </dsp:nvSpPr>
      <dsp:spPr>
        <a:xfrm>
          <a:off x="5411603" y="1827278"/>
          <a:ext cx="69718" cy="69718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18C91-B2D0-4903-A372-7F6DED0409BC}">
      <dsp:nvSpPr>
        <dsp:cNvPr id="0" name=""/>
        <dsp:cNvSpPr/>
      </dsp:nvSpPr>
      <dsp:spPr>
        <a:xfrm rot="18900000">
          <a:off x="6621027" y="3021245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7BDA6-CDB5-4F9A-A91D-CDEA90DBE6A4}">
      <dsp:nvSpPr>
        <dsp:cNvPr id="0" name=""/>
        <dsp:cNvSpPr/>
      </dsp:nvSpPr>
      <dsp:spPr>
        <a:xfrm>
          <a:off x="6651452" y="3051670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9EEB1-3540-4867-99BC-B957BFEEBA38}">
      <dsp:nvSpPr>
        <dsp:cNvPr id="0" name=""/>
        <dsp:cNvSpPr/>
      </dsp:nvSpPr>
      <dsp:spPr>
        <a:xfrm>
          <a:off x="6951629" y="1862137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Reach 66% of eligible families</a:t>
          </a:r>
        </a:p>
      </dsp:txBody>
      <dsp:txXfrm>
        <a:off x="6951629" y="1862137"/>
        <a:ext cx="2183272" cy="1102385"/>
      </dsp:txXfrm>
    </dsp:sp>
    <dsp:sp modelId="{EA538D56-5C65-43EA-81D0-CD1E5CBC9F59}">
      <dsp:nvSpPr>
        <dsp:cNvPr id="0" name=""/>
        <dsp:cNvSpPr/>
      </dsp:nvSpPr>
      <dsp:spPr>
        <a:xfrm>
          <a:off x="6951629" y="2964522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August 2022</a:t>
          </a:r>
        </a:p>
      </dsp:txBody>
      <dsp:txXfrm>
        <a:off x="6951629" y="2964522"/>
        <a:ext cx="2183272" cy="387324"/>
      </dsp:txXfrm>
    </dsp:sp>
    <dsp:sp modelId="{ECA352F1-FDE4-445A-939C-CF4C3A4444A0}">
      <dsp:nvSpPr>
        <dsp:cNvPr id="0" name=""/>
        <dsp:cNvSpPr/>
      </dsp:nvSpPr>
      <dsp:spPr>
        <a:xfrm>
          <a:off x="6757966" y="1862137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95B8D-3D85-4FD4-9F2B-78BAF6768072}">
      <dsp:nvSpPr>
        <dsp:cNvPr id="0" name=""/>
        <dsp:cNvSpPr/>
      </dsp:nvSpPr>
      <dsp:spPr>
        <a:xfrm>
          <a:off x="6722467" y="1827278"/>
          <a:ext cx="69718" cy="69718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C1D3A-1AFE-48F0-9740-7F7DEAE125D6}">
      <dsp:nvSpPr>
        <dsp:cNvPr id="0" name=""/>
        <dsp:cNvSpPr/>
      </dsp:nvSpPr>
      <dsp:spPr>
        <a:xfrm rot="8100000">
          <a:off x="7931891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7CFA5-DD90-474A-A36B-395831F4D63F}">
      <dsp:nvSpPr>
        <dsp:cNvPr id="0" name=""/>
        <dsp:cNvSpPr/>
      </dsp:nvSpPr>
      <dsp:spPr>
        <a:xfrm>
          <a:off x="7962317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5D1BF-8375-4F2F-8F69-62C5DD498D86}">
      <dsp:nvSpPr>
        <dsp:cNvPr id="0" name=""/>
        <dsp:cNvSpPr/>
      </dsp:nvSpPr>
      <dsp:spPr>
        <a:xfrm>
          <a:off x="8262493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Reach 100% of eligible families</a:t>
          </a:r>
        </a:p>
      </dsp:txBody>
      <dsp:txXfrm>
        <a:off x="8262493" y="759752"/>
        <a:ext cx="2183272" cy="1102385"/>
      </dsp:txXfrm>
    </dsp:sp>
    <dsp:sp modelId="{733C4DBA-1274-416A-BCC8-352957253BAF}">
      <dsp:nvSpPr>
        <dsp:cNvPr id="0" name=""/>
        <dsp:cNvSpPr/>
      </dsp:nvSpPr>
      <dsp:spPr>
        <a:xfrm>
          <a:off x="8262493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February 2023</a:t>
          </a:r>
        </a:p>
      </dsp:txBody>
      <dsp:txXfrm>
        <a:off x="8262493" y="372427"/>
        <a:ext cx="2183272" cy="387324"/>
      </dsp:txXfrm>
    </dsp:sp>
    <dsp:sp modelId="{9DF81F3D-7400-484B-BB6C-DB4BE4FA9774}">
      <dsp:nvSpPr>
        <dsp:cNvPr id="0" name=""/>
        <dsp:cNvSpPr/>
      </dsp:nvSpPr>
      <dsp:spPr>
        <a:xfrm>
          <a:off x="8068831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B9770-2809-4C3B-9E53-5C53C82F25D8}">
      <dsp:nvSpPr>
        <dsp:cNvPr id="0" name=""/>
        <dsp:cNvSpPr/>
      </dsp:nvSpPr>
      <dsp:spPr>
        <a:xfrm>
          <a:off x="8033332" y="1827278"/>
          <a:ext cx="69718" cy="69718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48FD1-18A7-45C2-A481-DD5E0A807A1E}">
      <dsp:nvSpPr>
        <dsp:cNvPr id="0" name=""/>
        <dsp:cNvSpPr/>
      </dsp:nvSpPr>
      <dsp:spPr>
        <a:xfrm>
          <a:off x="0" y="2133600"/>
          <a:ext cx="1122459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E3E17-B58C-41D1-8499-C06998BF2A76}">
      <dsp:nvSpPr>
        <dsp:cNvPr id="0" name=""/>
        <dsp:cNvSpPr/>
      </dsp:nvSpPr>
      <dsp:spPr>
        <a:xfrm rot="8100000">
          <a:off x="67135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4663-7C4C-4A05-9B8E-FBE765EE6C51}">
      <dsp:nvSpPr>
        <dsp:cNvPr id="0" name=""/>
        <dsp:cNvSpPr/>
      </dsp:nvSpPr>
      <dsp:spPr>
        <a:xfrm>
          <a:off x="101996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8A97B-124A-45A1-8381-E3227BD85FE8}">
      <dsp:nvSpPr>
        <dsp:cNvPr id="0" name=""/>
        <dsp:cNvSpPr/>
      </dsp:nvSpPr>
      <dsp:spPr>
        <a:xfrm>
          <a:off x="445932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Baseline data collection begins</a:t>
          </a:r>
        </a:p>
      </dsp:txBody>
      <dsp:txXfrm>
        <a:off x="445932" y="870508"/>
        <a:ext cx="2334442" cy="1263091"/>
      </dsp:txXfrm>
    </dsp:sp>
    <dsp:sp modelId="{8ACCE123-C989-46C1-B7FD-FA50ABEC947C}">
      <dsp:nvSpPr>
        <dsp:cNvPr id="0" name=""/>
        <dsp:cNvSpPr/>
      </dsp:nvSpPr>
      <dsp:spPr>
        <a:xfrm>
          <a:off x="445932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March 2021</a:t>
          </a:r>
        </a:p>
      </dsp:txBody>
      <dsp:txXfrm>
        <a:off x="445932" y="426719"/>
        <a:ext cx="2334442" cy="443788"/>
      </dsp:txXfrm>
    </dsp:sp>
    <dsp:sp modelId="{6B04496D-97D5-4C4A-A362-7B46786429CD}">
      <dsp:nvSpPr>
        <dsp:cNvPr id="0" name=""/>
        <dsp:cNvSpPr/>
      </dsp:nvSpPr>
      <dsp:spPr>
        <a:xfrm>
          <a:off x="224038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F01CB-479C-41E3-8900-7314A786B78A}">
      <dsp:nvSpPr>
        <dsp:cNvPr id="0" name=""/>
        <dsp:cNvSpPr/>
      </dsp:nvSpPr>
      <dsp:spPr>
        <a:xfrm>
          <a:off x="184097" y="2093659"/>
          <a:ext cx="79881" cy="798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79F9-026B-48AE-A6CF-911AC4DA134A}">
      <dsp:nvSpPr>
        <dsp:cNvPr id="0" name=""/>
        <dsp:cNvSpPr/>
      </dsp:nvSpPr>
      <dsp:spPr>
        <a:xfrm rot="18900000">
          <a:off x="1468422" y="3461682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66197-6C48-45AF-BAAB-2D8BE1C9A9BC}">
      <dsp:nvSpPr>
        <dsp:cNvPr id="0" name=""/>
        <dsp:cNvSpPr/>
      </dsp:nvSpPr>
      <dsp:spPr>
        <a:xfrm>
          <a:off x="1503283" y="3496543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C1B5F-7FCA-4765-AF5D-DD5BC6F6B2AA}">
      <dsp:nvSpPr>
        <dsp:cNvPr id="0" name=""/>
        <dsp:cNvSpPr/>
      </dsp:nvSpPr>
      <dsp:spPr>
        <a:xfrm>
          <a:off x="1847219" y="2133600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Initiate site training</a:t>
          </a:r>
        </a:p>
      </dsp:txBody>
      <dsp:txXfrm>
        <a:off x="1847219" y="2133600"/>
        <a:ext cx="2334442" cy="1263091"/>
      </dsp:txXfrm>
    </dsp:sp>
    <dsp:sp modelId="{70F61D89-6BB6-4218-9167-C918FE0DE744}">
      <dsp:nvSpPr>
        <dsp:cNvPr id="0" name=""/>
        <dsp:cNvSpPr/>
      </dsp:nvSpPr>
      <dsp:spPr>
        <a:xfrm>
          <a:off x="1847219" y="3396691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May 2021</a:t>
          </a:r>
        </a:p>
      </dsp:txBody>
      <dsp:txXfrm>
        <a:off x="1847219" y="3396691"/>
        <a:ext cx="2334442" cy="443788"/>
      </dsp:txXfrm>
    </dsp:sp>
    <dsp:sp modelId="{AD7225F6-4D24-4251-9B85-9788DA7BA9E8}">
      <dsp:nvSpPr>
        <dsp:cNvPr id="0" name=""/>
        <dsp:cNvSpPr/>
      </dsp:nvSpPr>
      <dsp:spPr>
        <a:xfrm>
          <a:off x="1625325" y="2133600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928D1-331D-4A9F-A1F9-2C95098F0786}">
      <dsp:nvSpPr>
        <dsp:cNvPr id="0" name=""/>
        <dsp:cNvSpPr/>
      </dsp:nvSpPr>
      <dsp:spPr>
        <a:xfrm>
          <a:off x="1585384" y="2093659"/>
          <a:ext cx="79881" cy="79881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32D6A-4F15-4BD8-8A04-E92DEB66879A}">
      <dsp:nvSpPr>
        <dsp:cNvPr id="0" name=""/>
        <dsp:cNvSpPr/>
      </dsp:nvSpPr>
      <dsp:spPr>
        <a:xfrm rot="8100000">
          <a:off x="2869708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3EFB-B190-4E5C-A5AE-C4FBCD50B752}">
      <dsp:nvSpPr>
        <dsp:cNvPr id="0" name=""/>
        <dsp:cNvSpPr/>
      </dsp:nvSpPr>
      <dsp:spPr>
        <a:xfrm>
          <a:off x="2904569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0447-C579-42AF-9CEF-D4C617799519}">
      <dsp:nvSpPr>
        <dsp:cNvPr id="0" name=""/>
        <dsp:cNvSpPr/>
      </dsp:nvSpPr>
      <dsp:spPr>
        <a:xfrm>
          <a:off x="3248506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Complete site training</a:t>
          </a:r>
        </a:p>
      </dsp:txBody>
      <dsp:txXfrm>
        <a:off x="3248506" y="870508"/>
        <a:ext cx="2334442" cy="1263091"/>
      </dsp:txXfrm>
    </dsp:sp>
    <dsp:sp modelId="{AB197FB0-0F12-4A59-9F3F-1C31859ED54E}">
      <dsp:nvSpPr>
        <dsp:cNvPr id="0" name=""/>
        <dsp:cNvSpPr/>
      </dsp:nvSpPr>
      <dsp:spPr>
        <a:xfrm>
          <a:off x="3248506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August 2021</a:t>
          </a:r>
        </a:p>
      </dsp:txBody>
      <dsp:txXfrm>
        <a:off x="3248506" y="426719"/>
        <a:ext cx="2334442" cy="443788"/>
      </dsp:txXfrm>
    </dsp:sp>
    <dsp:sp modelId="{838DE1A9-11F3-4AAE-80B5-CEC31C2EBA92}">
      <dsp:nvSpPr>
        <dsp:cNvPr id="0" name=""/>
        <dsp:cNvSpPr/>
      </dsp:nvSpPr>
      <dsp:spPr>
        <a:xfrm>
          <a:off x="3026611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58FA4-B1A2-4296-A653-65832C552FA6}">
      <dsp:nvSpPr>
        <dsp:cNvPr id="0" name=""/>
        <dsp:cNvSpPr/>
      </dsp:nvSpPr>
      <dsp:spPr>
        <a:xfrm>
          <a:off x="2986670" y="2093659"/>
          <a:ext cx="79881" cy="79881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6860-6C29-4C93-8B53-A1443FBFD924}">
      <dsp:nvSpPr>
        <dsp:cNvPr id="0" name=""/>
        <dsp:cNvSpPr/>
      </dsp:nvSpPr>
      <dsp:spPr>
        <a:xfrm rot="18900000">
          <a:off x="4270995" y="3461682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B4EC8-1530-4A54-A2A3-DD9B2823FACC}">
      <dsp:nvSpPr>
        <dsp:cNvPr id="0" name=""/>
        <dsp:cNvSpPr/>
      </dsp:nvSpPr>
      <dsp:spPr>
        <a:xfrm>
          <a:off x="4305856" y="3496543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B02D3-1CDF-4469-B4C7-38635369252C}">
      <dsp:nvSpPr>
        <dsp:cNvPr id="0" name=""/>
        <dsp:cNvSpPr/>
      </dsp:nvSpPr>
      <dsp:spPr>
        <a:xfrm>
          <a:off x="4649792" y="2133600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Initiate 18-month implementation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Begin providing monthly feedback reports</a:t>
          </a:r>
        </a:p>
      </dsp:txBody>
      <dsp:txXfrm>
        <a:off x="4649792" y="2133600"/>
        <a:ext cx="2334442" cy="1263091"/>
      </dsp:txXfrm>
    </dsp:sp>
    <dsp:sp modelId="{68394D26-8440-41C4-AC42-3F023E27A06C}">
      <dsp:nvSpPr>
        <dsp:cNvPr id="0" name=""/>
        <dsp:cNvSpPr/>
      </dsp:nvSpPr>
      <dsp:spPr>
        <a:xfrm>
          <a:off x="4649792" y="3396691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December 2021-February 2022</a:t>
          </a:r>
        </a:p>
      </dsp:txBody>
      <dsp:txXfrm>
        <a:off x="4649792" y="3396691"/>
        <a:ext cx="2334442" cy="443788"/>
      </dsp:txXfrm>
    </dsp:sp>
    <dsp:sp modelId="{31D18754-3FB0-480E-B467-70CFFAB18868}">
      <dsp:nvSpPr>
        <dsp:cNvPr id="0" name=""/>
        <dsp:cNvSpPr/>
      </dsp:nvSpPr>
      <dsp:spPr>
        <a:xfrm>
          <a:off x="4427898" y="2133600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2ED51-DF7B-418B-AED9-24BC8B93AFC5}">
      <dsp:nvSpPr>
        <dsp:cNvPr id="0" name=""/>
        <dsp:cNvSpPr/>
      </dsp:nvSpPr>
      <dsp:spPr>
        <a:xfrm>
          <a:off x="4387957" y="2093659"/>
          <a:ext cx="79881" cy="79881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CBEA-4C17-4A96-9670-E14F274BC309}">
      <dsp:nvSpPr>
        <dsp:cNvPr id="0" name=""/>
        <dsp:cNvSpPr/>
      </dsp:nvSpPr>
      <dsp:spPr>
        <a:xfrm rot="8100000">
          <a:off x="5672282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F6538-A283-4F1B-8A46-58D31863A555}">
      <dsp:nvSpPr>
        <dsp:cNvPr id="0" name=""/>
        <dsp:cNvSpPr/>
      </dsp:nvSpPr>
      <dsp:spPr>
        <a:xfrm>
          <a:off x="5707143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9B51D-C1EA-4D3E-B50E-BDC51632BBFA}">
      <dsp:nvSpPr>
        <dsp:cNvPr id="0" name=""/>
        <dsp:cNvSpPr/>
      </dsp:nvSpPr>
      <dsp:spPr>
        <a:xfrm>
          <a:off x="6051079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Reach</a:t>
          </a:r>
          <a:r>
            <a:rPr lang="en-US" sz="1600" kern="1200" baseline="0" dirty="0"/>
            <a:t> 33% of eligible families</a:t>
          </a:r>
          <a:endParaRPr lang="en-US" sz="1600" kern="1200" dirty="0"/>
        </a:p>
      </dsp:txBody>
      <dsp:txXfrm>
        <a:off x="6051079" y="870508"/>
        <a:ext cx="2334442" cy="1263091"/>
      </dsp:txXfrm>
    </dsp:sp>
    <dsp:sp modelId="{3CECF23A-E6F6-46C6-907D-BB154266792C}">
      <dsp:nvSpPr>
        <dsp:cNvPr id="0" name=""/>
        <dsp:cNvSpPr/>
      </dsp:nvSpPr>
      <dsp:spPr>
        <a:xfrm>
          <a:off x="6051079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August 2022</a:t>
          </a:r>
        </a:p>
      </dsp:txBody>
      <dsp:txXfrm>
        <a:off x="6051079" y="426719"/>
        <a:ext cx="2334442" cy="443788"/>
      </dsp:txXfrm>
    </dsp:sp>
    <dsp:sp modelId="{4B37F2D2-9961-40C5-BAC9-D2269F0B19F6}">
      <dsp:nvSpPr>
        <dsp:cNvPr id="0" name=""/>
        <dsp:cNvSpPr/>
      </dsp:nvSpPr>
      <dsp:spPr>
        <a:xfrm>
          <a:off x="5829185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33B4-9465-41AF-82D4-44B62729B815}">
      <dsp:nvSpPr>
        <dsp:cNvPr id="0" name=""/>
        <dsp:cNvSpPr/>
      </dsp:nvSpPr>
      <dsp:spPr>
        <a:xfrm>
          <a:off x="5789244" y="2093659"/>
          <a:ext cx="79881" cy="79881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18C91-B2D0-4903-A372-7F6DED0409BC}">
      <dsp:nvSpPr>
        <dsp:cNvPr id="0" name=""/>
        <dsp:cNvSpPr/>
      </dsp:nvSpPr>
      <dsp:spPr>
        <a:xfrm rot="18900000">
          <a:off x="7073569" y="3461682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7BDA6-CDB5-4F9A-A91D-CDEA90DBE6A4}">
      <dsp:nvSpPr>
        <dsp:cNvPr id="0" name=""/>
        <dsp:cNvSpPr/>
      </dsp:nvSpPr>
      <dsp:spPr>
        <a:xfrm>
          <a:off x="7108430" y="3496543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9EEB1-3540-4867-99BC-B957BFEEBA38}">
      <dsp:nvSpPr>
        <dsp:cNvPr id="0" name=""/>
        <dsp:cNvSpPr/>
      </dsp:nvSpPr>
      <dsp:spPr>
        <a:xfrm>
          <a:off x="7452366" y="2133600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Reach 66% of eligible families</a:t>
          </a:r>
        </a:p>
      </dsp:txBody>
      <dsp:txXfrm>
        <a:off x="7452366" y="2133600"/>
        <a:ext cx="2334442" cy="1263091"/>
      </dsp:txXfrm>
    </dsp:sp>
    <dsp:sp modelId="{EA538D56-5C65-43EA-81D0-CD1E5CBC9F59}">
      <dsp:nvSpPr>
        <dsp:cNvPr id="0" name=""/>
        <dsp:cNvSpPr/>
      </dsp:nvSpPr>
      <dsp:spPr>
        <a:xfrm>
          <a:off x="7452366" y="3396691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February 2023</a:t>
          </a:r>
        </a:p>
      </dsp:txBody>
      <dsp:txXfrm>
        <a:off x="7452366" y="3396691"/>
        <a:ext cx="2334442" cy="443788"/>
      </dsp:txXfrm>
    </dsp:sp>
    <dsp:sp modelId="{ECA352F1-FDE4-445A-939C-CF4C3A4444A0}">
      <dsp:nvSpPr>
        <dsp:cNvPr id="0" name=""/>
        <dsp:cNvSpPr/>
      </dsp:nvSpPr>
      <dsp:spPr>
        <a:xfrm>
          <a:off x="7230472" y="2133600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95B8D-3D85-4FD4-9F2B-78BAF6768072}">
      <dsp:nvSpPr>
        <dsp:cNvPr id="0" name=""/>
        <dsp:cNvSpPr/>
      </dsp:nvSpPr>
      <dsp:spPr>
        <a:xfrm>
          <a:off x="7190531" y="2093659"/>
          <a:ext cx="79881" cy="79881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C1D3A-1AFE-48F0-9740-7F7DEAE125D6}">
      <dsp:nvSpPr>
        <dsp:cNvPr id="0" name=""/>
        <dsp:cNvSpPr/>
      </dsp:nvSpPr>
      <dsp:spPr>
        <a:xfrm rot="8100000">
          <a:off x="8474855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7CFA5-DD90-474A-A36B-395831F4D63F}">
      <dsp:nvSpPr>
        <dsp:cNvPr id="0" name=""/>
        <dsp:cNvSpPr/>
      </dsp:nvSpPr>
      <dsp:spPr>
        <a:xfrm>
          <a:off x="8509716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5D1BF-8375-4F2F-8F69-62C5DD498D86}">
      <dsp:nvSpPr>
        <dsp:cNvPr id="0" name=""/>
        <dsp:cNvSpPr/>
      </dsp:nvSpPr>
      <dsp:spPr>
        <a:xfrm>
          <a:off x="8853653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Reach 100% of eligible families</a:t>
          </a:r>
        </a:p>
      </dsp:txBody>
      <dsp:txXfrm>
        <a:off x="8853653" y="870508"/>
        <a:ext cx="2334442" cy="1263091"/>
      </dsp:txXfrm>
    </dsp:sp>
    <dsp:sp modelId="{733C4DBA-1274-416A-BCC8-352957253BAF}">
      <dsp:nvSpPr>
        <dsp:cNvPr id="0" name=""/>
        <dsp:cNvSpPr/>
      </dsp:nvSpPr>
      <dsp:spPr>
        <a:xfrm>
          <a:off x="8853653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August 2023</a:t>
          </a:r>
        </a:p>
      </dsp:txBody>
      <dsp:txXfrm>
        <a:off x="8853653" y="426719"/>
        <a:ext cx="2334442" cy="443788"/>
      </dsp:txXfrm>
    </dsp:sp>
    <dsp:sp modelId="{9DF81F3D-7400-484B-BB6C-DB4BE4FA9774}">
      <dsp:nvSpPr>
        <dsp:cNvPr id="0" name=""/>
        <dsp:cNvSpPr/>
      </dsp:nvSpPr>
      <dsp:spPr>
        <a:xfrm>
          <a:off x="8631758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B9770-2809-4C3B-9E53-5C53C82F25D8}">
      <dsp:nvSpPr>
        <dsp:cNvPr id="0" name=""/>
        <dsp:cNvSpPr/>
      </dsp:nvSpPr>
      <dsp:spPr>
        <a:xfrm>
          <a:off x="8591817" y="2093659"/>
          <a:ext cx="79881" cy="7988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0.12702</cdr:x>
      <cdr:y>0.46921</cdr:y>
    </cdr:from>
    <cdr:to>
      <cdr:x>0.76109</cdr:x>
      <cdr:y>0.46921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513ACA5-45AA-4DB9-BD30-E5B6C6CF7091}"/>
            </a:ext>
          </a:extLst>
        </cdr:cNvPr>
        <cdr:cNvCxnSpPr/>
      </cdr:nvCxnSpPr>
      <cdr:spPr>
        <a:xfrm xmlns:a="http://schemas.openxmlformats.org/drawingml/2006/main">
          <a:off x="1371600" y="2367189"/>
          <a:ext cx="6847114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1C0B-A3F3-AF48-B158-A340B9EEE66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01A50-7381-E240-BB84-858C28C3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1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E000F-5157-5940-B632-56936CA0089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5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8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6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482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1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9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23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5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8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36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2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1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5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3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8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386557">
            <a:off x="88900" y="130175"/>
            <a:ext cx="672905" cy="64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304685" y="5502572"/>
            <a:ext cx="672905" cy="647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3353" y="5784959"/>
            <a:ext cx="1281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9679D-733A-794A-B3CE-2C18B9D719D8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9507" y="6343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2300" y="5784959"/>
            <a:ext cx="451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675313"/>
            <a:ext cx="241458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35555" y="1696478"/>
            <a:ext cx="245389" cy="2361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547549" y="3476957"/>
            <a:ext cx="189882" cy="1827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347097" y="2192732"/>
            <a:ext cx="109106" cy="105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808773" y="4123832"/>
            <a:ext cx="109106" cy="10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617399" y="3867602"/>
            <a:ext cx="91079" cy="876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5084" y="2612090"/>
            <a:ext cx="91079" cy="876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497956" y="3729791"/>
            <a:ext cx="189882" cy="1827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283597" y="4148532"/>
            <a:ext cx="109106" cy="1050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457984" y="4542490"/>
            <a:ext cx="91079" cy="876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444020" y="757343"/>
            <a:ext cx="245389" cy="2361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718999" y="1238702"/>
            <a:ext cx="91079" cy="876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605573" y="1596532"/>
            <a:ext cx="109106" cy="1050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802497" y="1862532"/>
            <a:ext cx="109106" cy="1050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605573" y="6270132"/>
            <a:ext cx="109106" cy="1050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948473" y="6346332"/>
            <a:ext cx="109106" cy="1050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78212" y="6220147"/>
            <a:ext cx="1275588" cy="4880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930326" y="6230692"/>
            <a:ext cx="1033712" cy="47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4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irb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1804-C984-8641-9FEE-69EC9C464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69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2549C"/>
                </a:solidFill>
              </a:rPr>
              <a:t>The Recorded Home Oximetry (RHO) Program</a:t>
            </a:r>
            <a:br>
              <a:rPr lang="en-US" dirty="0">
                <a:solidFill>
                  <a:srgbClr val="22549C"/>
                </a:solidFill>
              </a:rPr>
            </a:br>
            <a:br>
              <a:rPr lang="en-US" dirty="0">
                <a:solidFill>
                  <a:srgbClr val="22549C"/>
                </a:solidFill>
              </a:rPr>
            </a:br>
            <a:r>
              <a:rPr lang="en-US" dirty="0">
                <a:solidFill>
                  <a:srgbClr val="22549C"/>
                </a:solidFill>
              </a:rPr>
              <a:t>Monthly Investigator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DE9F5-0D33-824E-8673-05ED460BA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17063"/>
            <a:ext cx="9144000" cy="493973"/>
          </a:xfrm>
        </p:spPr>
        <p:txBody>
          <a:bodyPr/>
          <a:lstStyle/>
          <a:p>
            <a:r>
              <a:rPr lang="en-US" dirty="0"/>
              <a:t>June 3, 2021</a:t>
            </a:r>
          </a:p>
        </p:txBody>
      </p:sp>
    </p:spTree>
    <p:extLst>
      <p:ext uri="{BB962C8B-B14F-4D97-AF65-F5344CB8AC3E}">
        <p14:creationId xmlns:p14="http://schemas.microsoft.com/office/powerpoint/2010/main" val="258243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2B3C-0356-6E4E-9951-41535F0A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Care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FBFD-DFFB-5F49-80CB-0097B8A6A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Masimo will help ensure that each implementation site has 2-3 available home care companies providing RAD 97s</a:t>
            </a:r>
          </a:p>
          <a:p>
            <a:r>
              <a:rPr lang="en-US" dirty="0"/>
              <a:t>Licenses will be provided through grant funds</a:t>
            </a:r>
          </a:p>
          <a:p>
            <a:r>
              <a:rPr lang="en-US" dirty="0"/>
              <a:t>Available Trade-Ins available</a:t>
            </a:r>
          </a:p>
          <a:p>
            <a:r>
              <a:rPr lang="en-US" dirty="0"/>
              <a:t>Home Care’s will be contacted by Masimo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218969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A87A-EAE6-4F3E-87A7-88248B53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322859" cy="765654"/>
          </a:xfrm>
        </p:spPr>
        <p:txBody>
          <a:bodyPr>
            <a:normAutofit/>
          </a:bodyPr>
          <a:lstStyle/>
          <a:p>
            <a:r>
              <a:rPr lang="en-US" sz="3600" dirty="0"/>
              <a:t>Site Progress on Implementation Start-Up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FE5481A-43B0-42D2-A454-1BC66E859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743315"/>
              </p:ext>
            </p:extLst>
          </p:nvPr>
        </p:nvGraphicFramePr>
        <p:xfrm>
          <a:off x="125507" y="632012"/>
          <a:ext cx="11940986" cy="6119431"/>
        </p:xfrm>
        <a:graphic>
          <a:graphicData uri="http://schemas.openxmlformats.org/drawingml/2006/table">
            <a:tbl>
              <a:tblPr/>
              <a:tblGrid>
                <a:gridCol w="2096262">
                  <a:extLst>
                    <a:ext uri="{9D8B030D-6E8A-4147-A177-3AD203B41FA5}">
                      <a16:colId xmlns:a16="http://schemas.microsoft.com/office/drawing/2014/main" val="1466784319"/>
                    </a:ext>
                  </a:extLst>
                </a:gridCol>
                <a:gridCol w="947462">
                  <a:extLst>
                    <a:ext uri="{9D8B030D-6E8A-4147-A177-3AD203B41FA5}">
                      <a16:colId xmlns:a16="http://schemas.microsoft.com/office/drawing/2014/main" val="743336286"/>
                    </a:ext>
                  </a:extLst>
                </a:gridCol>
                <a:gridCol w="722440">
                  <a:extLst>
                    <a:ext uri="{9D8B030D-6E8A-4147-A177-3AD203B41FA5}">
                      <a16:colId xmlns:a16="http://schemas.microsoft.com/office/drawing/2014/main" val="3353534915"/>
                    </a:ext>
                  </a:extLst>
                </a:gridCol>
                <a:gridCol w="1006678">
                  <a:extLst>
                    <a:ext uri="{9D8B030D-6E8A-4147-A177-3AD203B41FA5}">
                      <a16:colId xmlns:a16="http://schemas.microsoft.com/office/drawing/2014/main" val="3305926375"/>
                    </a:ext>
                  </a:extLst>
                </a:gridCol>
                <a:gridCol w="1199133">
                  <a:extLst>
                    <a:ext uri="{9D8B030D-6E8A-4147-A177-3AD203B41FA5}">
                      <a16:colId xmlns:a16="http://schemas.microsoft.com/office/drawing/2014/main" val="796088063"/>
                    </a:ext>
                  </a:extLst>
                </a:gridCol>
                <a:gridCol w="1729119">
                  <a:extLst>
                    <a:ext uri="{9D8B030D-6E8A-4147-A177-3AD203B41FA5}">
                      <a16:colId xmlns:a16="http://schemas.microsoft.com/office/drawing/2014/main" val="3679218119"/>
                    </a:ext>
                  </a:extLst>
                </a:gridCol>
                <a:gridCol w="1255388">
                  <a:extLst>
                    <a:ext uri="{9D8B030D-6E8A-4147-A177-3AD203B41FA5}">
                      <a16:colId xmlns:a16="http://schemas.microsoft.com/office/drawing/2014/main" val="1945347695"/>
                    </a:ext>
                  </a:extLst>
                </a:gridCol>
                <a:gridCol w="1083987">
                  <a:extLst>
                    <a:ext uri="{9D8B030D-6E8A-4147-A177-3AD203B41FA5}">
                      <a16:colId xmlns:a16="http://schemas.microsoft.com/office/drawing/2014/main" val="4255223993"/>
                    </a:ext>
                  </a:extLst>
                </a:gridCol>
                <a:gridCol w="739877">
                  <a:extLst>
                    <a:ext uri="{9D8B030D-6E8A-4147-A177-3AD203B41FA5}">
                      <a16:colId xmlns:a16="http://schemas.microsoft.com/office/drawing/2014/main" val="521040097"/>
                    </a:ext>
                  </a:extLst>
                </a:gridCol>
                <a:gridCol w="1160640">
                  <a:extLst>
                    <a:ext uri="{9D8B030D-6E8A-4147-A177-3AD203B41FA5}">
                      <a16:colId xmlns:a16="http://schemas.microsoft.com/office/drawing/2014/main" val="1942829615"/>
                    </a:ext>
                  </a:extLst>
                </a:gridCol>
              </a:tblGrid>
              <a:tr h="895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Name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Contract Executed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cIRB Approval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Local IRB Approval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Regulatory Documents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pSite Communication Plan Agreement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Training Completed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Implementation Date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First Enrollment Date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Downloading Schedule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934726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Boston Children's Hospital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M/T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18929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Dartmouth-Hitchcock 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T/F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686455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Fareri Children's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M/T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813256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Massachuesetts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General Hospital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M/T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268877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Maryland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M/T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770565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Vanderbilit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T/F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211585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 Children's Hospital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357066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Children's Hospital of Phil. 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22220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Cincinatti Children's Hospital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87837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Jewish Health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00132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Nationwide Children's Hospital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191472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Peyton Manning Children's Hospital 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84549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 of California, San Diego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029328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 of Kentucky Children's Hospital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53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7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173F-3A73-416B-8CAB-E06AAFFE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Collaboration Possibilities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DAF5E-C5CD-4B6D-90DD-2529BED05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5875"/>
          </a:xfrm>
        </p:spPr>
        <p:txBody>
          <a:bodyPr>
            <a:normAutofit/>
          </a:bodyPr>
          <a:lstStyle/>
          <a:p>
            <a:r>
              <a:rPr lang="en-US" dirty="0"/>
              <a:t>Possibilities for spin-off projects</a:t>
            </a:r>
          </a:p>
          <a:p>
            <a:r>
              <a:rPr lang="en-US" dirty="0"/>
              <a:t>Submit potential project ideas to Heather and Larry</a:t>
            </a:r>
          </a:p>
          <a:p>
            <a:r>
              <a:rPr lang="en-US" dirty="0"/>
              <a:t>Most if not, all will require a separate IRB approval</a:t>
            </a:r>
          </a:p>
          <a:p>
            <a:r>
              <a:rPr lang="en-US" dirty="0"/>
              <a:t>Implementation sites will then have the choice to opt-into the different spin-off projects </a:t>
            </a:r>
          </a:p>
        </p:txBody>
      </p:sp>
      <p:pic>
        <p:nvPicPr>
          <p:cNvPr id="2054" name="Picture 6" descr="3 ways CEOs can foster effective collaboration">
            <a:extLst>
              <a:ext uri="{FF2B5EF4-FFF2-40B4-BE49-F238E27FC236}">
                <a16:creationId xmlns:a16="http://schemas.microsoft.com/office/drawing/2014/main" id="{9FD02D57-C197-4720-9466-3188546DD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651745"/>
            <a:ext cx="5181600" cy="269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2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FCFE-8BF3-47DF-8600-C90A99F2C1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5256" y="323660"/>
            <a:ext cx="49609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2F41-8EC1-4DB4-AD9C-CCB83EC3F3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0226" y="1500780"/>
            <a:ext cx="493395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Questions and Comments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306D3-EB66-434D-A8F5-730C5CC83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39" r="-2" b="18153"/>
          <a:stretch/>
        </p:blipFill>
        <p:spPr>
          <a:xfrm>
            <a:off x="5242762" y="3161897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083F9-7817-4045-B1AC-6FF596D0D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05" r="-2" b="39318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5CBFC-2C8B-4C22-A4C2-EA03F425C0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0" r="13549" b="4"/>
          <a:stretch/>
        </p:blipFill>
        <p:spPr>
          <a:xfrm>
            <a:off x="9933462" y="1825625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181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E1D9-863F-4F6D-910A-C43FDD01E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Selection for Implementation Waves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9ED73-FB35-4EA6-882A-74D4C795E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400" u="sng" dirty="0"/>
              <a:t>Wave 1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Dartmouth Hitchcock Medical Center</a:t>
            </a:r>
          </a:p>
          <a:p>
            <a:pPr marL="0" indent="0" algn="ctr">
              <a:buNone/>
            </a:pPr>
            <a:r>
              <a:rPr lang="en-US" dirty="0"/>
              <a:t>Boston Children’s Hospital</a:t>
            </a:r>
          </a:p>
          <a:p>
            <a:pPr marL="0" indent="0" algn="ctr">
              <a:buNone/>
            </a:pPr>
            <a:r>
              <a:rPr lang="en-US" dirty="0"/>
              <a:t>Massachusetts General Hospital</a:t>
            </a:r>
          </a:p>
          <a:p>
            <a:pPr marL="0" indent="0" algn="ctr">
              <a:buNone/>
            </a:pPr>
            <a:r>
              <a:rPr lang="en-US" dirty="0"/>
              <a:t>Maria </a:t>
            </a:r>
            <a:r>
              <a:rPr lang="en-US" dirty="0" err="1"/>
              <a:t>Fereri</a:t>
            </a:r>
            <a:r>
              <a:rPr lang="en-US" dirty="0"/>
              <a:t> Children’s Hospital</a:t>
            </a:r>
          </a:p>
          <a:p>
            <a:pPr marL="0" indent="0" algn="ctr">
              <a:buNone/>
            </a:pPr>
            <a:r>
              <a:rPr lang="en-US" dirty="0"/>
              <a:t>University of Maryland</a:t>
            </a:r>
          </a:p>
          <a:p>
            <a:pPr marL="0" indent="0" algn="ctr">
              <a:buNone/>
            </a:pPr>
            <a:r>
              <a:rPr lang="en-US" dirty="0"/>
              <a:t>Vanderbilt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66A181-94B7-4450-9718-7021B377F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5875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400" u="sng" dirty="0"/>
              <a:t>Wave 2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Arkansas Children’s Hospital</a:t>
            </a:r>
          </a:p>
          <a:p>
            <a:pPr marL="0" indent="0" algn="ctr">
              <a:buNone/>
            </a:pPr>
            <a:r>
              <a:rPr lang="en-US" dirty="0"/>
              <a:t>Children’s Hospital of Philadelphia</a:t>
            </a:r>
          </a:p>
          <a:p>
            <a:pPr marL="0" indent="0" algn="ctr">
              <a:buNone/>
            </a:pPr>
            <a:r>
              <a:rPr lang="en-US" dirty="0"/>
              <a:t>Cincinnati Children’s Hospital</a:t>
            </a:r>
          </a:p>
          <a:p>
            <a:pPr marL="0" indent="0" algn="ctr">
              <a:buNone/>
            </a:pPr>
            <a:r>
              <a:rPr lang="en-US" dirty="0"/>
              <a:t>National Jewish Health</a:t>
            </a:r>
          </a:p>
          <a:p>
            <a:pPr marL="0" indent="0" algn="ctr">
              <a:buNone/>
            </a:pPr>
            <a:r>
              <a:rPr lang="en-US" dirty="0"/>
              <a:t>Nationwide Children’s Hospital</a:t>
            </a:r>
          </a:p>
          <a:p>
            <a:pPr marL="0" indent="0" algn="ctr">
              <a:buNone/>
            </a:pPr>
            <a:r>
              <a:rPr lang="en-US" dirty="0"/>
              <a:t>Peyton Manning Children’s Hospital</a:t>
            </a:r>
          </a:p>
          <a:p>
            <a:pPr marL="0" indent="0" algn="ctr">
              <a:buNone/>
            </a:pPr>
            <a:r>
              <a:rPr lang="en-US" dirty="0"/>
              <a:t>University of California, San Diego</a:t>
            </a:r>
          </a:p>
          <a:p>
            <a:pPr marL="0" indent="0" algn="ctr">
              <a:buNone/>
            </a:pPr>
            <a:r>
              <a:rPr lang="en-US" dirty="0"/>
              <a:t>University of Kentucky </a:t>
            </a:r>
          </a:p>
        </p:txBody>
      </p:sp>
    </p:spTree>
    <p:extLst>
      <p:ext uri="{BB962C8B-B14F-4D97-AF65-F5344CB8AC3E}">
        <p14:creationId xmlns:p14="http://schemas.microsoft.com/office/powerpoint/2010/main" val="43314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6D56-953A-464B-9CCA-40BD43A6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 Program Implementation Timeline: Wave 1 Sites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983A9CD-47B3-4042-854D-AD8C050E30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ECE0D8BD-2FA4-4CE9-89B5-2401697B53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0002" y="4747364"/>
            <a:ext cx="366384" cy="366384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82241990-2771-467E-9C9D-04D1F265F2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3002" y="2102136"/>
            <a:ext cx="366384" cy="366384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09B07206-1ABF-48A4-9320-063FB3118B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63109" y="2102136"/>
            <a:ext cx="366384" cy="3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4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6D56-953A-464B-9CCA-40BD43A6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 Program Implementation Timeline: Wave 2 Sites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983A9CD-47B3-4042-854D-AD8C050E30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363597"/>
              </p:ext>
            </p:extLst>
          </p:nvPr>
        </p:nvGraphicFramePr>
        <p:xfrm>
          <a:off x="596349" y="1577009"/>
          <a:ext cx="1122459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888FF9D9-0672-4D91-83F5-C486C27D03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39888" y="4914607"/>
            <a:ext cx="366384" cy="3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6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D0FE9-119A-864D-B806-2227950B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Training Planning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79A2C-F561-7745-B3EB-7D7B6FECEF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Wave 1 Site Visits Completed</a:t>
            </a:r>
          </a:p>
          <a:p>
            <a:r>
              <a:rPr lang="en-US" dirty="0"/>
              <a:t>4/8 Wave 2 Visits Scheduled</a:t>
            </a:r>
          </a:p>
          <a:p>
            <a:r>
              <a:rPr lang="en-US" dirty="0"/>
              <a:t>Masimo coordinating times to meet with sites identified home care companies</a:t>
            </a:r>
          </a:p>
          <a:p>
            <a:pPr lvl="1"/>
            <a:r>
              <a:rPr lang="en-US" dirty="0"/>
              <a:t>Heather has also been conducting information sessions with each site’s designated home care companies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744E2E-3C30-EB4F-95E2-2D75E03AD2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3443" y="3276738"/>
            <a:ext cx="3866322" cy="21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17A10-E34A-4F83-95B2-CB82DD5A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IRB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6935FA-DCDD-483F-B376-063B2AB17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25625"/>
            <a:ext cx="6741428" cy="33880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BC6095-5E1A-4E39-AB9A-1C27ED20C549}"/>
              </a:ext>
            </a:extLst>
          </p:cNvPr>
          <p:cNvSpPr txBox="1"/>
          <p:nvPr/>
        </p:nvSpPr>
        <p:spPr>
          <a:xfrm>
            <a:off x="7956884" y="1690688"/>
            <a:ext cx="33969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Items to be Uploaded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Site modified “Fact Sheet”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Protocol reviewed by 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335FAA-0558-4052-82B7-B712F04E6925}"/>
              </a:ext>
            </a:extLst>
          </p:cNvPr>
          <p:cNvSpPr/>
          <p:nvPr/>
        </p:nvSpPr>
        <p:spPr>
          <a:xfrm>
            <a:off x="7956884" y="4271468"/>
            <a:ext cx="2216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https://smartirb.org/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6616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951CF-0474-428F-A501-EECA4A88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on IRB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A26A9-0FD4-45D5-B6FA-1E9A9893B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your IRB is requiring written informed consent- do not cede approval to UMMS</a:t>
            </a:r>
          </a:p>
          <a:p>
            <a:r>
              <a:rPr lang="en-US" dirty="0"/>
              <a:t>If referring hospitals are to provide VON data separate IRB will be executed- Heather working on protocol</a:t>
            </a:r>
          </a:p>
          <a:p>
            <a:r>
              <a:rPr lang="en-US" dirty="0" err="1"/>
              <a:t>pSite</a:t>
            </a:r>
            <a:r>
              <a:rPr lang="en-US" dirty="0"/>
              <a:t> forms will be disseminated once individual site IRB has ceded approval </a:t>
            </a:r>
          </a:p>
        </p:txBody>
      </p:sp>
    </p:spTree>
    <p:extLst>
      <p:ext uri="{BB962C8B-B14F-4D97-AF65-F5344CB8AC3E}">
        <p14:creationId xmlns:p14="http://schemas.microsoft.com/office/powerpoint/2010/main" val="252426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5424E-1100-4910-A9DF-CA43BDD2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2168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Questions or concerns regarding IRB approval?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4FA3A-EBB0-4596-B0BB-30978B2A1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Site specific problems we can help with?</a:t>
            </a:r>
          </a:p>
        </p:txBody>
      </p:sp>
    </p:spTree>
    <p:extLst>
      <p:ext uri="{BB962C8B-B14F-4D97-AF65-F5344CB8AC3E}">
        <p14:creationId xmlns:p14="http://schemas.microsoft.com/office/powerpoint/2010/main" val="58817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9B93D-1CC4-4B54-B162-027AC384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Home Care Companies Providing Masimo RAD 97s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5B698E-BA02-0643-A417-E2A91E303A49}"/>
              </a:ext>
            </a:extLst>
          </p:cNvPr>
          <p:cNvCxnSpPr>
            <a:cxnSpLocks/>
          </p:cNvCxnSpPr>
          <p:nvPr/>
        </p:nvCxnSpPr>
        <p:spPr>
          <a:xfrm>
            <a:off x="10158412" y="5715000"/>
            <a:ext cx="342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BECF6A8-16C8-A046-BF95-567588E0D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874704"/>
              </p:ext>
            </p:extLst>
          </p:nvPr>
        </p:nvGraphicFramePr>
        <p:xfrm>
          <a:off x="838200" y="1061811"/>
          <a:ext cx="10798628" cy="504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E7745A-B267-4F3B-8A27-E771D119D2AA}"/>
              </a:ext>
            </a:extLst>
          </p:cNvPr>
          <p:cNvSpPr txBox="1"/>
          <p:nvPr/>
        </p:nvSpPr>
        <p:spPr>
          <a:xfrm>
            <a:off x="9546771" y="1698171"/>
            <a:ext cx="2090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50% of sites have met the target amount of home cares!</a:t>
            </a:r>
          </a:p>
        </p:txBody>
      </p:sp>
    </p:spTree>
    <p:extLst>
      <p:ext uri="{BB962C8B-B14F-4D97-AF65-F5344CB8AC3E}">
        <p14:creationId xmlns:p14="http://schemas.microsoft.com/office/powerpoint/2010/main" val="36230880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ASS Stars" id="{219D4B20-28A3-B846-B947-0ADB79787B4B}" vid="{473A25FD-859A-8E4F-B556-2F95E0657F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641</Words>
  <Application>Microsoft Office PowerPoint</Application>
  <PresentationFormat>Widescreen</PresentationFormat>
  <Paragraphs>223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Apple Braille</vt:lpstr>
      <vt:lpstr>Arial</vt:lpstr>
      <vt:lpstr>Calibri</vt:lpstr>
      <vt:lpstr>Calibri Light</vt:lpstr>
      <vt:lpstr>1_Office Theme</vt:lpstr>
      <vt:lpstr>The Recorded Home Oximetry (RHO) Program  Monthly Investigator Meeting</vt:lpstr>
      <vt:lpstr>Site Selection for Implementation Waves</vt:lpstr>
      <vt:lpstr>RHO Program Implementation Timeline: Wave 1 Sites</vt:lpstr>
      <vt:lpstr>RHO Program Implementation Timeline: Wave 2 Sites</vt:lpstr>
      <vt:lpstr>Site Training Planning</vt:lpstr>
      <vt:lpstr>SMART IRB</vt:lpstr>
      <vt:lpstr>Updates on IRB Approval</vt:lpstr>
      <vt:lpstr>Questions or concerns regarding IRB approval?</vt:lpstr>
      <vt:lpstr>Home Care Companies Providing Masimo RAD 97s</vt:lpstr>
      <vt:lpstr>Home Care Plan</vt:lpstr>
      <vt:lpstr>Site Progress on Implementation Start-Up</vt:lpstr>
      <vt:lpstr>Collaboration Possibilities</vt:lpstr>
      <vt:lpstr>Closing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Recorded Home Oximetry (RHO) Program  Monthly Investigator Meeting</dc:title>
  <dc:creator>White, Heather</dc:creator>
  <cp:lastModifiedBy>White, Heather</cp:lastModifiedBy>
  <cp:revision>19</cp:revision>
  <dcterms:created xsi:type="dcterms:W3CDTF">2021-03-31T16:28:55Z</dcterms:created>
  <dcterms:modified xsi:type="dcterms:W3CDTF">2021-06-03T14:40:33Z</dcterms:modified>
</cp:coreProperties>
</file>