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89" r:id="rId2"/>
    <p:sldId id="845" r:id="rId3"/>
    <p:sldId id="842" r:id="rId4"/>
    <p:sldId id="844" r:id="rId5"/>
    <p:sldId id="857" r:id="rId6"/>
    <p:sldId id="858" r:id="rId7"/>
    <p:sldId id="846" r:id="rId8"/>
    <p:sldId id="873" r:id="rId9"/>
    <p:sldId id="859" r:id="rId10"/>
    <p:sldId id="860" r:id="rId11"/>
    <p:sldId id="256" r:id="rId12"/>
    <p:sldId id="879" r:id="rId13"/>
    <p:sldId id="877" r:id="rId14"/>
    <p:sldId id="878" r:id="rId15"/>
    <p:sldId id="871" r:id="rId16"/>
    <p:sldId id="876" r:id="rId17"/>
    <p:sldId id="875" r:id="rId18"/>
    <p:sldId id="459" r:id="rId19"/>
    <p:sldId id="880" r:id="rId20"/>
    <p:sldId id="83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456" autoAdjust="0"/>
    <p:restoredTop sz="75821"/>
  </p:normalViewPr>
  <p:slideViewPr>
    <p:cSldViewPr snapToGrid="0">
      <p:cViewPr varScale="1">
        <p:scale>
          <a:sx n="86" d="100"/>
          <a:sy n="86" d="100"/>
        </p:scale>
        <p:origin x="21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a:t>Available Home Care Companies Providing RAD 97s</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Sheet1!$A$34:$B$34</c:f>
              <c:strCache>
                <c:ptCount val="2"/>
                <c:pt idx="0">
                  <c:v>RAD 97 Available</c:v>
                </c:pt>
              </c:strCache>
            </c:strRef>
          </c:tx>
          <c:spPr>
            <a:solidFill>
              <a:schemeClr val="accent5"/>
            </a:solidFill>
            <a:ln>
              <a:noFill/>
            </a:ln>
            <a:effectLst/>
          </c:spPr>
          <c:invertIfNegative val="0"/>
          <c:cat>
            <c:strRef>
              <c:f>Sheet1!$C$33:$O$33</c:f>
              <c:strCache>
                <c:ptCount val="13"/>
                <c:pt idx="0">
                  <c:v>Dartmouth-Hitchcock Medical Center</c:v>
                </c:pt>
                <c:pt idx="1">
                  <c:v>Vanderbilt University Medical Center</c:v>
                </c:pt>
                <c:pt idx="2">
                  <c:v>National Jewish Health for Kids, Denver</c:v>
                </c:pt>
                <c:pt idx="3">
                  <c:v>Children's Hospital of Philadelphia</c:v>
                </c:pt>
                <c:pt idx="4">
                  <c:v>Massachusetts General Hospital</c:v>
                </c:pt>
                <c:pt idx="5">
                  <c:v>Boston Children's Hospital</c:v>
                </c:pt>
                <c:pt idx="6">
                  <c:v>Arkansas Children's Hospital</c:v>
                </c:pt>
                <c:pt idx="7">
                  <c:v>Nationwide Children's Hospital</c:v>
                </c:pt>
                <c:pt idx="8">
                  <c:v>University of Maryland Baltimore</c:v>
                </c:pt>
                <c:pt idx="9">
                  <c:v>University of California, San Diego</c:v>
                </c:pt>
                <c:pt idx="10">
                  <c:v>Maria Fareri Children's Hospital</c:v>
                </c:pt>
                <c:pt idx="11">
                  <c:v>Cincinnati Children's Hospital</c:v>
                </c:pt>
                <c:pt idx="12">
                  <c:v>St. Vincent Neightborhood Hospital</c:v>
                </c:pt>
              </c:strCache>
            </c:strRef>
          </c:cat>
          <c:val>
            <c:numRef>
              <c:f>Sheet1!$C$34:$O$34</c:f>
              <c:numCache>
                <c:formatCode>General</c:formatCode>
                <c:ptCount val="13"/>
                <c:pt idx="0">
                  <c:v>3</c:v>
                </c:pt>
                <c:pt idx="1">
                  <c:v>2</c:v>
                </c:pt>
                <c:pt idx="2">
                  <c:v>2</c:v>
                </c:pt>
                <c:pt idx="3">
                  <c:v>2</c:v>
                </c:pt>
                <c:pt idx="4">
                  <c:v>3</c:v>
                </c:pt>
                <c:pt idx="5">
                  <c:v>2</c:v>
                </c:pt>
                <c:pt idx="6">
                  <c:v>2</c:v>
                </c:pt>
                <c:pt idx="7">
                  <c:v>2</c:v>
                </c:pt>
                <c:pt idx="8">
                  <c:v>4</c:v>
                </c:pt>
                <c:pt idx="9">
                  <c:v>2</c:v>
                </c:pt>
                <c:pt idx="10">
                  <c:v>2</c:v>
                </c:pt>
                <c:pt idx="11">
                  <c:v>3</c:v>
                </c:pt>
                <c:pt idx="12">
                  <c:v>2</c:v>
                </c:pt>
              </c:numCache>
            </c:numRef>
          </c:val>
          <c:extLst>
            <c:ext xmlns:c16="http://schemas.microsoft.com/office/drawing/2014/chart" uri="{C3380CC4-5D6E-409C-BE32-E72D297353CC}">
              <c16:uniqueId val="{00000000-FAD0-4627-B2E7-FA40A5FA3713}"/>
            </c:ext>
          </c:extLst>
        </c:ser>
        <c:ser>
          <c:idx val="1"/>
          <c:order val="1"/>
          <c:tx>
            <c:strRef>
              <c:f>Sheet1!$A$35:$B$35</c:f>
              <c:strCache>
                <c:ptCount val="2"/>
                <c:pt idx="0">
                  <c:v>RAD 97 Unavailable</c:v>
                </c:pt>
              </c:strCache>
            </c:strRef>
          </c:tx>
          <c:spPr>
            <a:solidFill>
              <a:srgbClr val="002060"/>
            </a:solidFill>
            <a:ln>
              <a:noFill/>
            </a:ln>
            <a:effectLst/>
          </c:spPr>
          <c:invertIfNegative val="0"/>
          <c:cat>
            <c:strRef>
              <c:f>Sheet1!$C$33:$O$33</c:f>
              <c:strCache>
                <c:ptCount val="13"/>
                <c:pt idx="0">
                  <c:v>Dartmouth-Hitchcock Medical Center</c:v>
                </c:pt>
                <c:pt idx="1">
                  <c:v>Vanderbilt University Medical Center</c:v>
                </c:pt>
                <c:pt idx="2">
                  <c:v>National Jewish Health for Kids, Denver</c:v>
                </c:pt>
                <c:pt idx="3">
                  <c:v>Children's Hospital of Philadelphia</c:v>
                </c:pt>
                <c:pt idx="4">
                  <c:v>Massachusetts General Hospital</c:v>
                </c:pt>
                <c:pt idx="5">
                  <c:v>Boston Children's Hospital</c:v>
                </c:pt>
                <c:pt idx="6">
                  <c:v>Arkansas Children's Hospital</c:v>
                </c:pt>
                <c:pt idx="7">
                  <c:v>Nationwide Children's Hospital</c:v>
                </c:pt>
                <c:pt idx="8">
                  <c:v>University of Maryland Baltimore</c:v>
                </c:pt>
                <c:pt idx="9">
                  <c:v>University of California, San Diego</c:v>
                </c:pt>
                <c:pt idx="10">
                  <c:v>Maria Fareri Children's Hospital</c:v>
                </c:pt>
                <c:pt idx="11">
                  <c:v>Cincinnati Children's Hospital</c:v>
                </c:pt>
                <c:pt idx="12">
                  <c:v>St. Vincent Neightborhood Hospital</c:v>
                </c:pt>
              </c:strCache>
            </c:strRef>
          </c:cat>
          <c:val>
            <c:numRef>
              <c:f>Sheet1!$C$35:$O$35</c:f>
              <c:numCache>
                <c:formatCode>General</c:formatCode>
                <c:ptCount val="13"/>
                <c:pt idx="0">
                  <c:v>1</c:v>
                </c:pt>
                <c:pt idx="1">
                  <c:v>3</c:v>
                </c:pt>
                <c:pt idx="2">
                  <c:v>1</c:v>
                </c:pt>
                <c:pt idx="3">
                  <c:v>2</c:v>
                </c:pt>
                <c:pt idx="4">
                  <c:v>0</c:v>
                </c:pt>
                <c:pt idx="5">
                  <c:v>1</c:v>
                </c:pt>
                <c:pt idx="6">
                  <c:v>1</c:v>
                </c:pt>
                <c:pt idx="7">
                  <c:v>1</c:v>
                </c:pt>
                <c:pt idx="8">
                  <c:v>2</c:v>
                </c:pt>
                <c:pt idx="9">
                  <c:v>0</c:v>
                </c:pt>
                <c:pt idx="10">
                  <c:v>1</c:v>
                </c:pt>
                <c:pt idx="11">
                  <c:v>5</c:v>
                </c:pt>
                <c:pt idx="12">
                  <c:v>1</c:v>
                </c:pt>
              </c:numCache>
            </c:numRef>
          </c:val>
          <c:extLst>
            <c:ext xmlns:c16="http://schemas.microsoft.com/office/drawing/2014/chart" uri="{C3380CC4-5D6E-409C-BE32-E72D297353CC}">
              <c16:uniqueId val="{00000001-FAD0-4627-B2E7-FA40A5FA3713}"/>
            </c:ext>
          </c:extLst>
        </c:ser>
        <c:ser>
          <c:idx val="2"/>
          <c:order val="2"/>
          <c:tx>
            <c:strRef>
              <c:f>Sheet1!$A$36:$B$36</c:f>
              <c:strCache>
                <c:ptCount val="2"/>
                <c:pt idx="0">
                  <c:v>Unknown</c:v>
                </c:pt>
              </c:strCache>
            </c:strRef>
          </c:tx>
          <c:spPr>
            <a:solidFill>
              <a:schemeClr val="bg2">
                <a:lumMod val="90000"/>
              </a:schemeClr>
            </a:solidFill>
            <a:ln>
              <a:noFill/>
            </a:ln>
            <a:effectLst/>
          </c:spPr>
          <c:invertIfNegative val="0"/>
          <c:cat>
            <c:strRef>
              <c:f>Sheet1!$C$33:$O$33</c:f>
              <c:strCache>
                <c:ptCount val="13"/>
                <c:pt idx="0">
                  <c:v>Dartmouth-Hitchcock Medical Center</c:v>
                </c:pt>
                <c:pt idx="1">
                  <c:v>Vanderbilt University Medical Center</c:v>
                </c:pt>
                <c:pt idx="2">
                  <c:v>National Jewish Health for Kids, Denver</c:v>
                </c:pt>
                <c:pt idx="3">
                  <c:v>Children's Hospital of Philadelphia</c:v>
                </c:pt>
                <c:pt idx="4">
                  <c:v>Massachusetts General Hospital</c:v>
                </c:pt>
                <c:pt idx="5">
                  <c:v>Boston Children's Hospital</c:v>
                </c:pt>
                <c:pt idx="6">
                  <c:v>Arkansas Children's Hospital</c:v>
                </c:pt>
                <c:pt idx="7">
                  <c:v>Nationwide Children's Hospital</c:v>
                </c:pt>
                <c:pt idx="8">
                  <c:v>University of Maryland Baltimore</c:v>
                </c:pt>
                <c:pt idx="9">
                  <c:v>University of California, San Diego</c:v>
                </c:pt>
                <c:pt idx="10">
                  <c:v>Maria Fareri Children's Hospital</c:v>
                </c:pt>
                <c:pt idx="11">
                  <c:v>Cincinnati Children's Hospital</c:v>
                </c:pt>
                <c:pt idx="12">
                  <c:v>St. Vincent Neightborhood Hospital</c:v>
                </c:pt>
              </c:strCache>
            </c:strRef>
          </c:cat>
          <c:val>
            <c:numRef>
              <c:f>Sheet1!$C$36:$O$36</c:f>
              <c:numCache>
                <c:formatCode>General</c:formatCode>
                <c:ptCount val="13"/>
                <c:pt idx="0">
                  <c:v>0</c:v>
                </c:pt>
                <c:pt idx="1">
                  <c:v>0</c:v>
                </c:pt>
                <c:pt idx="2">
                  <c:v>0</c:v>
                </c:pt>
                <c:pt idx="3">
                  <c:v>0</c:v>
                </c:pt>
                <c:pt idx="4">
                  <c:v>0</c:v>
                </c:pt>
                <c:pt idx="5">
                  <c:v>0</c:v>
                </c:pt>
                <c:pt idx="6">
                  <c:v>0</c:v>
                </c:pt>
                <c:pt idx="7">
                  <c:v>2</c:v>
                </c:pt>
                <c:pt idx="8">
                  <c:v>0</c:v>
                </c:pt>
                <c:pt idx="9">
                  <c:v>3</c:v>
                </c:pt>
                <c:pt idx="10">
                  <c:v>0</c:v>
                </c:pt>
                <c:pt idx="11">
                  <c:v>0</c:v>
                </c:pt>
                <c:pt idx="12">
                  <c:v>0</c:v>
                </c:pt>
              </c:numCache>
            </c:numRef>
          </c:val>
          <c:extLst>
            <c:ext xmlns:c16="http://schemas.microsoft.com/office/drawing/2014/chart" uri="{C3380CC4-5D6E-409C-BE32-E72D297353CC}">
              <c16:uniqueId val="{00000002-FAD0-4627-B2E7-FA40A5FA3713}"/>
            </c:ext>
          </c:extLst>
        </c:ser>
        <c:dLbls>
          <c:showLegendKey val="0"/>
          <c:showVal val="0"/>
          <c:showCatName val="0"/>
          <c:showSerName val="0"/>
          <c:showPercent val="0"/>
          <c:showBubbleSize val="0"/>
        </c:dLbls>
        <c:gapWidth val="150"/>
        <c:overlap val="100"/>
        <c:axId val="1776400352"/>
        <c:axId val="1776407424"/>
      </c:barChart>
      <c:catAx>
        <c:axId val="1776400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776407424"/>
        <c:crosses val="autoZero"/>
        <c:auto val="1"/>
        <c:lblAlgn val="ctr"/>
        <c:lblOffset val="100"/>
        <c:noMultiLvlLbl val="0"/>
      </c:catAx>
      <c:valAx>
        <c:axId val="17764074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Number of Home Care Companies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7640035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02CEED-0108-44FE-A671-AF753BDBF99E}" type="doc">
      <dgm:prSet loTypeId="urn:microsoft.com/office/officeart/2017/3/layout/DropPinTimeline" loCatId="process" qsTypeId="urn:microsoft.com/office/officeart/2005/8/quickstyle/simple1" qsCatId="simple" csTypeId="urn:microsoft.com/office/officeart/2005/8/colors/colorful4" csCatId="colorful" phldr="1"/>
      <dgm:spPr/>
      <dgm:t>
        <a:bodyPr/>
        <a:lstStyle/>
        <a:p>
          <a:endParaRPr lang="en-US"/>
        </a:p>
      </dgm:t>
    </dgm:pt>
    <dgm:pt modelId="{FF4209CF-897B-41C3-9C7B-36141C2F9FA7}">
      <dgm:prSet/>
      <dgm:spPr/>
      <dgm:t>
        <a:bodyPr/>
        <a:lstStyle/>
        <a:p>
          <a:pPr>
            <a:defRPr b="1"/>
          </a:pPr>
          <a:r>
            <a:rPr lang="en-US" dirty="0"/>
            <a:t>February 2021</a:t>
          </a:r>
        </a:p>
      </dgm:t>
    </dgm:pt>
    <dgm:pt modelId="{636887E1-4B45-43AF-992D-D3A9E50B9BB6}" type="parTrans" cxnId="{8B83B681-1F2A-450F-938E-CE5CD0C7EE1F}">
      <dgm:prSet/>
      <dgm:spPr/>
      <dgm:t>
        <a:bodyPr/>
        <a:lstStyle/>
        <a:p>
          <a:endParaRPr lang="en-US"/>
        </a:p>
      </dgm:t>
    </dgm:pt>
    <dgm:pt modelId="{A12BB6C7-6B24-460B-9D2A-B32840F59D97}" type="sibTrans" cxnId="{8B83B681-1F2A-450F-938E-CE5CD0C7EE1F}">
      <dgm:prSet/>
      <dgm:spPr/>
      <dgm:t>
        <a:bodyPr/>
        <a:lstStyle/>
        <a:p>
          <a:endParaRPr lang="en-US"/>
        </a:p>
      </dgm:t>
    </dgm:pt>
    <dgm:pt modelId="{C920E2F2-9D15-419D-A16B-B81FB13A2A72}">
      <dgm:prSet/>
      <dgm:spPr/>
      <dgm:t>
        <a:bodyPr/>
        <a:lstStyle/>
        <a:p>
          <a:r>
            <a:rPr lang="en-US" dirty="0"/>
            <a:t>Baseline data collection begins</a:t>
          </a:r>
        </a:p>
      </dgm:t>
    </dgm:pt>
    <dgm:pt modelId="{3A008A4E-28FE-4C14-BA26-D059283A3F70}" type="parTrans" cxnId="{0F24F962-F3ED-4C13-8D1C-BC7E0C36E19E}">
      <dgm:prSet/>
      <dgm:spPr/>
      <dgm:t>
        <a:bodyPr/>
        <a:lstStyle/>
        <a:p>
          <a:endParaRPr lang="en-US"/>
        </a:p>
      </dgm:t>
    </dgm:pt>
    <dgm:pt modelId="{73BBCCE6-CD57-46A2-B8DF-B73E20257120}" type="sibTrans" cxnId="{0F24F962-F3ED-4C13-8D1C-BC7E0C36E19E}">
      <dgm:prSet/>
      <dgm:spPr/>
      <dgm:t>
        <a:bodyPr/>
        <a:lstStyle/>
        <a:p>
          <a:endParaRPr lang="en-US"/>
        </a:p>
      </dgm:t>
    </dgm:pt>
    <dgm:pt modelId="{30F50C3E-E689-4749-B2DE-A380B36249A8}">
      <dgm:prSet/>
      <dgm:spPr/>
      <dgm:t>
        <a:bodyPr/>
        <a:lstStyle/>
        <a:p>
          <a:pPr>
            <a:defRPr b="1"/>
          </a:pPr>
          <a:r>
            <a:rPr lang="en-US" dirty="0"/>
            <a:t>March 2021</a:t>
          </a:r>
        </a:p>
      </dgm:t>
    </dgm:pt>
    <dgm:pt modelId="{79677494-5720-431C-A698-ACF70BE9A8D5}" type="parTrans" cxnId="{A9192DD4-91A4-4241-AECC-05B1BA21FB2F}">
      <dgm:prSet/>
      <dgm:spPr/>
      <dgm:t>
        <a:bodyPr/>
        <a:lstStyle/>
        <a:p>
          <a:endParaRPr lang="en-US"/>
        </a:p>
      </dgm:t>
    </dgm:pt>
    <dgm:pt modelId="{73E9C396-E906-41ED-A398-EE101353F0BC}" type="sibTrans" cxnId="{A9192DD4-91A4-4241-AECC-05B1BA21FB2F}">
      <dgm:prSet/>
      <dgm:spPr/>
      <dgm:t>
        <a:bodyPr/>
        <a:lstStyle/>
        <a:p>
          <a:endParaRPr lang="en-US"/>
        </a:p>
      </dgm:t>
    </dgm:pt>
    <dgm:pt modelId="{DFA8BDC1-000A-475E-A75A-BD2BB9C56ACF}">
      <dgm:prSet/>
      <dgm:spPr/>
      <dgm:t>
        <a:bodyPr/>
        <a:lstStyle/>
        <a:p>
          <a:r>
            <a:rPr lang="en-US" dirty="0"/>
            <a:t>Initiate site training</a:t>
          </a:r>
        </a:p>
        <a:p>
          <a:r>
            <a:rPr lang="en-US" dirty="0"/>
            <a:t>Initiate monthly phone calls</a:t>
          </a:r>
        </a:p>
      </dgm:t>
    </dgm:pt>
    <dgm:pt modelId="{19722879-946B-4D66-8A52-C6BEA38A9DA0}" type="parTrans" cxnId="{CCCCE647-ECF4-4654-B8E7-9FE60C1D51E7}">
      <dgm:prSet/>
      <dgm:spPr/>
      <dgm:t>
        <a:bodyPr/>
        <a:lstStyle/>
        <a:p>
          <a:endParaRPr lang="en-US"/>
        </a:p>
      </dgm:t>
    </dgm:pt>
    <dgm:pt modelId="{2C6A2DD0-ADFB-44FC-9705-00A34D924646}" type="sibTrans" cxnId="{CCCCE647-ECF4-4654-B8E7-9FE60C1D51E7}">
      <dgm:prSet/>
      <dgm:spPr/>
      <dgm:t>
        <a:bodyPr/>
        <a:lstStyle/>
        <a:p>
          <a:endParaRPr lang="en-US"/>
        </a:p>
      </dgm:t>
    </dgm:pt>
    <dgm:pt modelId="{6E58BA53-F355-4967-9B63-A00F41C48057}">
      <dgm:prSet/>
      <dgm:spPr/>
      <dgm:t>
        <a:bodyPr/>
        <a:lstStyle/>
        <a:p>
          <a:pPr>
            <a:defRPr b="1"/>
          </a:pPr>
          <a:r>
            <a:rPr lang="en-US" dirty="0"/>
            <a:t>May 2021</a:t>
          </a:r>
        </a:p>
      </dgm:t>
    </dgm:pt>
    <dgm:pt modelId="{866049F6-DEB5-4EF6-9589-E32CA661F227}" type="parTrans" cxnId="{7AB5F3E5-3E61-4F77-8C6B-8E185F6AEF2D}">
      <dgm:prSet/>
      <dgm:spPr/>
      <dgm:t>
        <a:bodyPr/>
        <a:lstStyle/>
        <a:p>
          <a:endParaRPr lang="en-US"/>
        </a:p>
      </dgm:t>
    </dgm:pt>
    <dgm:pt modelId="{99B84BCA-0ED4-4115-8CDC-E7F06D48D951}" type="sibTrans" cxnId="{7AB5F3E5-3E61-4F77-8C6B-8E185F6AEF2D}">
      <dgm:prSet/>
      <dgm:spPr/>
      <dgm:t>
        <a:bodyPr/>
        <a:lstStyle/>
        <a:p>
          <a:endParaRPr lang="en-US"/>
        </a:p>
      </dgm:t>
    </dgm:pt>
    <dgm:pt modelId="{72A1968C-76A3-4D00-9A42-590C912CFB47}">
      <dgm:prSet/>
      <dgm:spPr/>
      <dgm:t>
        <a:bodyPr/>
        <a:lstStyle/>
        <a:p>
          <a:pPr>
            <a:defRPr b="1"/>
          </a:pPr>
          <a:r>
            <a:rPr lang="en-US" dirty="0"/>
            <a:t>June-August 2021</a:t>
          </a:r>
        </a:p>
      </dgm:t>
    </dgm:pt>
    <dgm:pt modelId="{D3D1D918-D5B7-4804-A86F-0DFC06837AD7}" type="parTrans" cxnId="{BC25D242-6587-43C8-9620-FDC1D78E985F}">
      <dgm:prSet/>
      <dgm:spPr/>
      <dgm:t>
        <a:bodyPr/>
        <a:lstStyle/>
        <a:p>
          <a:endParaRPr lang="en-US"/>
        </a:p>
      </dgm:t>
    </dgm:pt>
    <dgm:pt modelId="{EF672C74-B96C-4FED-B1A7-C0958A1B07F7}" type="sibTrans" cxnId="{BC25D242-6587-43C8-9620-FDC1D78E985F}">
      <dgm:prSet/>
      <dgm:spPr/>
      <dgm:t>
        <a:bodyPr/>
        <a:lstStyle/>
        <a:p>
          <a:endParaRPr lang="en-US"/>
        </a:p>
      </dgm:t>
    </dgm:pt>
    <dgm:pt modelId="{6E3D9C8D-B89D-40B2-9D51-EE76FF68D5EF}">
      <dgm:prSet/>
      <dgm:spPr/>
      <dgm:t>
        <a:bodyPr/>
        <a:lstStyle/>
        <a:p>
          <a:pPr>
            <a:defRPr b="1"/>
          </a:pPr>
          <a:r>
            <a:rPr lang="en-US" dirty="0"/>
            <a:t>February 2022</a:t>
          </a:r>
        </a:p>
      </dgm:t>
    </dgm:pt>
    <dgm:pt modelId="{D975CEFD-F858-477E-A5E9-1830253CB0A9}" type="parTrans" cxnId="{435D5E81-2E9F-44F1-B776-8A74B850F8BA}">
      <dgm:prSet/>
      <dgm:spPr/>
      <dgm:t>
        <a:bodyPr/>
        <a:lstStyle/>
        <a:p>
          <a:endParaRPr lang="en-US"/>
        </a:p>
      </dgm:t>
    </dgm:pt>
    <dgm:pt modelId="{07B5105F-9A04-4A1C-8D22-027DFEBC5D20}" type="sibTrans" cxnId="{435D5E81-2E9F-44F1-B776-8A74B850F8BA}">
      <dgm:prSet/>
      <dgm:spPr/>
      <dgm:t>
        <a:bodyPr/>
        <a:lstStyle/>
        <a:p>
          <a:endParaRPr lang="en-US"/>
        </a:p>
      </dgm:t>
    </dgm:pt>
    <dgm:pt modelId="{004FD863-8742-4B7A-890B-410BB99E8CE2}">
      <dgm:prSet/>
      <dgm:spPr/>
      <dgm:t>
        <a:bodyPr/>
        <a:lstStyle/>
        <a:p>
          <a:pPr>
            <a:defRPr b="1"/>
          </a:pPr>
          <a:r>
            <a:rPr lang="en-US" dirty="0"/>
            <a:t>August 2022</a:t>
          </a:r>
        </a:p>
      </dgm:t>
    </dgm:pt>
    <dgm:pt modelId="{98BDAC9A-0C9C-4B46-8C84-8B6D74D41F3D}" type="parTrans" cxnId="{980AC300-D7AF-4E11-A14D-1917E88142A5}">
      <dgm:prSet/>
      <dgm:spPr/>
      <dgm:t>
        <a:bodyPr/>
        <a:lstStyle/>
        <a:p>
          <a:endParaRPr lang="en-US"/>
        </a:p>
      </dgm:t>
    </dgm:pt>
    <dgm:pt modelId="{B922D27B-6E97-46EB-91E5-95FC8F215DC2}" type="sibTrans" cxnId="{980AC300-D7AF-4E11-A14D-1917E88142A5}">
      <dgm:prSet/>
      <dgm:spPr/>
      <dgm:t>
        <a:bodyPr/>
        <a:lstStyle/>
        <a:p>
          <a:endParaRPr lang="en-US"/>
        </a:p>
      </dgm:t>
    </dgm:pt>
    <dgm:pt modelId="{246EDE87-043A-4612-A7BF-7468786F88CF}">
      <dgm:prSet/>
      <dgm:spPr/>
      <dgm:t>
        <a:bodyPr/>
        <a:lstStyle/>
        <a:p>
          <a:r>
            <a:rPr lang="en-US" dirty="0"/>
            <a:t>Complete site training</a:t>
          </a:r>
        </a:p>
      </dgm:t>
    </dgm:pt>
    <dgm:pt modelId="{0B2E93BF-52C2-49D0-B34E-1DA10E75249E}" type="parTrans" cxnId="{A99B4531-0C72-44FE-A922-CC5805AA2821}">
      <dgm:prSet/>
      <dgm:spPr/>
      <dgm:t>
        <a:bodyPr/>
        <a:lstStyle/>
        <a:p>
          <a:endParaRPr lang="en-US"/>
        </a:p>
      </dgm:t>
    </dgm:pt>
    <dgm:pt modelId="{7C1D9968-3BAA-4DB2-B7B4-27016B64019A}" type="sibTrans" cxnId="{A99B4531-0C72-44FE-A922-CC5805AA2821}">
      <dgm:prSet/>
      <dgm:spPr/>
      <dgm:t>
        <a:bodyPr/>
        <a:lstStyle/>
        <a:p>
          <a:endParaRPr lang="en-US"/>
        </a:p>
      </dgm:t>
    </dgm:pt>
    <dgm:pt modelId="{8995A71E-D61A-4E56-9F91-86016F03DC78}">
      <dgm:prSet/>
      <dgm:spPr/>
      <dgm:t>
        <a:bodyPr/>
        <a:lstStyle/>
        <a:p>
          <a:r>
            <a:rPr lang="en-US" dirty="0"/>
            <a:t>Reach</a:t>
          </a:r>
          <a:r>
            <a:rPr lang="en-US" baseline="0" dirty="0"/>
            <a:t> 33% of eligible families</a:t>
          </a:r>
          <a:endParaRPr lang="en-US" dirty="0"/>
        </a:p>
      </dgm:t>
    </dgm:pt>
    <dgm:pt modelId="{A2A6E964-6563-474D-9A1E-4F4E1BD30299}" type="parTrans" cxnId="{B38C9FA6-D46B-4595-8E97-4DC7CCB1E3D7}">
      <dgm:prSet/>
      <dgm:spPr/>
      <dgm:t>
        <a:bodyPr/>
        <a:lstStyle/>
        <a:p>
          <a:endParaRPr lang="en-US"/>
        </a:p>
      </dgm:t>
    </dgm:pt>
    <dgm:pt modelId="{79F147E7-CF3A-495B-9436-3A64FCE213B7}" type="sibTrans" cxnId="{B38C9FA6-D46B-4595-8E97-4DC7CCB1E3D7}">
      <dgm:prSet/>
      <dgm:spPr/>
      <dgm:t>
        <a:bodyPr/>
        <a:lstStyle/>
        <a:p>
          <a:endParaRPr lang="en-US"/>
        </a:p>
      </dgm:t>
    </dgm:pt>
    <dgm:pt modelId="{874EE52E-2A22-4545-94B0-B9726F8F119D}">
      <dgm:prSet/>
      <dgm:spPr/>
      <dgm:t>
        <a:bodyPr/>
        <a:lstStyle/>
        <a:p>
          <a:r>
            <a:rPr lang="en-US" dirty="0"/>
            <a:t>Reach 66% of eligible families</a:t>
          </a:r>
        </a:p>
      </dgm:t>
    </dgm:pt>
    <dgm:pt modelId="{7D8A8210-C524-4EDF-BCDC-906B5375CFDA}" type="parTrans" cxnId="{490F1B52-FCDC-45FB-8AA2-5E4266F3702F}">
      <dgm:prSet/>
      <dgm:spPr/>
      <dgm:t>
        <a:bodyPr/>
        <a:lstStyle/>
        <a:p>
          <a:endParaRPr lang="en-US"/>
        </a:p>
      </dgm:t>
    </dgm:pt>
    <dgm:pt modelId="{3F876D99-D3B7-4252-9AFF-BF92312051F1}" type="sibTrans" cxnId="{490F1B52-FCDC-45FB-8AA2-5E4266F3702F}">
      <dgm:prSet/>
      <dgm:spPr/>
      <dgm:t>
        <a:bodyPr/>
        <a:lstStyle/>
        <a:p>
          <a:endParaRPr lang="en-US"/>
        </a:p>
      </dgm:t>
    </dgm:pt>
    <dgm:pt modelId="{8B88D7A2-C2DF-4500-9143-4D039D03ACD8}">
      <dgm:prSet/>
      <dgm:spPr/>
      <dgm:t>
        <a:bodyPr/>
        <a:lstStyle/>
        <a:p>
          <a:pPr>
            <a:defRPr b="1"/>
          </a:pPr>
          <a:r>
            <a:rPr lang="en-US" dirty="0"/>
            <a:t>February 2023</a:t>
          </a:r>
        </a:p>
      </dgm:t>
    </dgm:pt>
    <dgm:pt modelId="{70463623-B836-40AA-85C5-C907B74DA79B}" type="parTrans" cxnId="{225AB961-3C94-4D1B-8760-C3AFD6F1125F}">
      <dgm:prSet/>
      <dgm:spPr/>
      <dgm:t>
        <a:bodyPr/>
        <a:lstStyle/>
        <a:p>
          <a:endParaRPr lang="en-US"/>
        </a:p>
      </dgm:t>
    </dgm:pt>
    <dgm:pt modelId="{E5D10410-EEBD-4AA3-AC52-D766A374848D}" type="sibTrans" cxnId="{225AB961-3C94-4D1B-8760-C3AFD6F1125F}">
      <dgm:prSet/>
      <dgm:spPr/>
      <dgm:t>
        <a:bodyPr/>
        <a:lstStyle/>
        <a:p>
          <a:endParaRPr lang="en-US"/>
        </a:p>
      </dgm:t>
    </dgm:pt>
    <dgm:pt modelId="{8CF83719-CF7F-487D-BA2B-0B18F4CA5EEA}">
      <dgm:prSet/>
      <dgm:spPr/>
      <dgm:t>
        <a:bodyPr/>
        <a:lstStyle/>
        <a:p>
          <a:r>
            <a:rPr lang="en-US" dirty="0"/>
            <a:t>Reach 100% of eligible families</a:t>
          </a:r>
        </a:p>
      </dgm:t>
    </dgm:pt>
    <dgm:pt modelId="{AA5CF355-2155-4045-B7FC-181375FF2BCB}" type="parTrans" cxnId="{FDC9FD64-6255-41B1-9731-31CC90C3D369}">
      <dgm:prSet/>
      <dgm:spPr/>
      <dgm:t>
        <a:bodyPr/>
        <a:lstStyle/>
        <a:p>
          <a:endParaRPr lang="en-US"/>
        </a:p>
      </dgm:t>
    </dgm:pt>
    <dgm:pt modelId="{0FDC7EDB-1D88-447F-A13B-B8E18EFE23D6}" type="sibTrans" cxnId="{FDC9FD64-6255-41B1-9731-31CC90C3D369}">
      <dgm:prSet/>
      <dgm:spPr/>
      <dgm:t>
        <a:bodyPr/>
        <a:lstStyle/>
        <a:p>
          <a:endParaRPr lang="en-US"/>
        </a:p>
      </dgm:t>
    </dgm:pt>
    <dgm:pt modelId="{F5013EDC-A2F9-4FE9-B1F1-1403E2C6577A}">
      <dgm:prSet/>
      <dgm:spPr/>
      <dgm:t>
        <a:bodyPr/>
        <a:lstStyle/>
        <a:p>
          <a:r>
            <a:rPr lang="en-US" dirty="0"/>
            <a:t>Initiate 18-month implementation</a:t>
          </a:r>
        </a:p>
        <a:p>
          <a:r>
            <a:rPr lang="en-US" dirty="0"/>
            <a:t>Begin providing monthly feedback reports</a:t>
          </a:r>
        </a:p>
      </dgm:t>
    </dgm:pt>
    <dgm:pt modelId="{1A0A09F8-A077-4064-9D2E-FA977CA984A2}" type="parTrans" cxnId="{F318267E-67DF-460C-99C2-50039D80D0E8}">
      <dgm:prSet/>
      <dgm:spPr/>
      <dgm:t>
        <a:bodyPr/>
        <a:lstStyle/>
        <a:p>
          <a:endParaRPr lang="en-US"/>
        </a:p>
      </dgm:t>
    </dgm:pt>
    <dgm:pt modelId="{768C02F2-2A16-464F-8B30-45A62CF5452C}" type="sibTrans" cxnId="{F318267E-67DF-460C-99C2-50039D80D0E8}">
      <dgm:prSet/>
      <dgm:spPr/>
      <dgm:t>
        <a:bodyPr/>
        <a:lstStyle/>
        <a:p>
          <a:endParaRPr lang="en-US"/>
        </a:p>
      </dgm:t>
    </dgm:pt>
    <dgm:pt modelId="{AA5AE18C-5131-48F0-939A-03E97B27110C}" type="pres">
      <dgm:prSet presAssocID="{0D02CEED-0108-44FE-A671-AF753BDBF99E}" presName="root" presStyleCnt="0">
        <dgm:presLayoutVars>
          <dgm:chMax/>
          <dgm:chPref/>
          <dgm:animLvl val="lvl"/>
        </dgm:presLayoutVars>
      </dgm:prSet>
      <dgm:spPr/>
    </dgm:pt>
    <dgm:pt modelId="{B8948FD1-18A7-45C2-A481-DD5E0A807A1E}" type="pres">
      <dgm:prSet presAssocID="{0D02CEED-0108-44FE-A671-AF753BDBF99E}" presName="divider" presStyleLbl="fgAcc1" presStyleIdx="0" presStyleCnt="8"/>
      <dgm:spPr>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tailEnd type="triangle" w="lg" len="lg"/>
        </a:ln>
        <a:effectLst/>
      </dgm:spPr>
    </dgm:pt>
    <dgm:pt modelId="{700938DD-F76A-4D50-868F-4C8D87440D46}" type="pres">
      <dgm:prSet presAssocID="{0D02CEED-0108-44FE-A671-AF753BDBF99E}" presName="nodes" presStyleCnt="0">
        <dgm:presLayoutVars>
          <dgm:chMax/>
          <dgm:chPref/>
          <dgm:animLvl val="lvl"/>
        </dgm:presLayoutVars>
      </dgm:prSet>
      <dgm:spPr/>
    </dgm:pt>
    <dgm:pt modelId="{A1F750BC-9994-45E0-A9CF-86B92D5F7F6C}" type="pres">
      <dgm:prSet presAssocID="{FF4209CF-897B-41C3-9C7B-36141C2F9FA7}" presName="composite" presStyleCnt="0"/>
      <dgm:spPr/>
    </dgm:pt>
    <dgm:pt modelId="{238F01CB-479C-41E3-8900-7314A786B78A}" type="pres">
      <dgm:prSet presAssocID="{FF4209CF-897B-41C3-9C7B-36141C2F9FA7}" presName="ConnectorPoint" presStyleLbl="lnNode1" presStyleIdx="0" presStyleCnt="7"/>
      <dgm:spPr>
        <a:solidFill>
          <a:schemeClr val="accent4">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AE6BDCE2-A162-4196-9BB7-9C1308772D59}" type="pres">
      <dgm:prSet presAssocID="{FF4209CF-897B-41C3-9C7B-36141C2F9FA7}" presName="DropPinPlaceHolder" presStyleCnt="0"/>
      <dgm:spPr/>
    </dgm:pt>
    <dgm:pt modelId="{167E3E17-B58C-41D1-8499-C06998BF2A76}" type="pres">
      <dgm:prSet presAssocID="{FF4209CF-897B-41C3-9C7B-36141C2F9FA7}" presName="DropPin" presStyleLbl="alignNode1" presStyleIdx="0" presStyleCnt="7"/>
      <dgm:spPr/>
    </dgm:pt>
    <dgm:pt modelId="{656C4663-7C4C-4A05-9B8E-FBE765EE6C51}" type="pres">
      <dgm:prSet presAssocID="{FF4209CF-897B-41C3-9C7B-36141C2F9FA7}" presName="Ellipse" presStyleLbl="fgAcc1" presStyleIdx="1" presStyleCnt="8"/>
      <dgm:spPr>
        <a:solidFill>
          <a:schemeClr val="lt1">
            <a:alpha val="90000"/>
            <a:hueOff val="0"/>
            <a:satOff val="0"/>
            <a:lumOff val="0"/>
            <a:alphaOff val="0"/>
          </a:schemeClr>
        </a:solidFill>
        <a:ln w="12700" cap="flat" cmpd="sng" algn="ctr">
          <a:noFill/>
          <a:prstDash val="solid"/>
          <a:miter lim="800000"/>
        </a:ln>
        <a:effectLst/>
      </dgm:spPr>
    </dgm:pt>
    <dgm:pt modelId="{A668A97B-124A-45A1-8381-E3227BD85FE8}" type="pres">
      <dgm:prSet presAssocID="{FF4209CF-897B-41C3-9C7B-36141C2F9FA7}" presName="L2TextContainer" presStyleLbl="revTx" presStyleIdx="0" presStyleCnt="14">
        <dgm:presLayoutVars>
          <dgm:bulletEnabled val="1"/>
        </dgm:presLayoutVars>
      </dgm:prSet>
      <dgm:spPr/>
    </dgm:pt>
    <dgm:pt modelId="{8ACCE123-C989-46C1-B7FD-FA50ABEC947C}" type="pres">
      <dgm:prSet presAssocID="{FF4209CF-897B-41C3-9C7B-36141C2F9FA7}" presName="L1TextContainer" presStyleLbl="revTx" presStyleIdx="1" presStyleCnt="14">
        <dgm:presLayoutVars>
          <dgm:chMax val="1"/>
          <dgm:chPref val="1"/>
          <dgm:bulletEnabled val="1"/>
        </dgm:presLayoutVars>
      </dgm:prSet>
      <dgm:spPr/>
    </dgm:pt>
    <dgm:pt modelId="{6B04496D-97D5-4C4A-A362-7B46786429CD}" type="pres">
      <dgm:prSet presAssocID="{FF4209CF-897B-41C3-9C7B-36141C2F9FA7}" presName="ConnectLine" presStyleLbl="sibTrans1D1" presStyleIdx="0" presStyleCnt="7"/>
      <dgm:spPr>
        <a:noFill/>
        <a:ln w="12700" cap="flat" cmpd="sng" algn="ctr">
          <a:solidFill>
            <a:schemeClr val="accent4">
              <a:hueOff val="0"/>
              <a:satOff val="0"/>
              <a:lumOff val="0"/>
              <a:alphaOff val="0"/>
            </a:schemeClr>
          </a:solidFill>
          <a:prstDash val="dash"/>
          <a:miter lim="800000"/>
        </a:ln>
        <a:effectLst/>
      </dgm:spPr>
    </dgm:pt>
    <dgm:pt modelId="{DC265F4C-AB2A-4F80-98A7-82FC502E49D2}" type="pres">
      <dgm:prSet presAssocID="{FF4209CF-897B-41C3-9C7B-36141C2F9FA7}" presName="EmptyPlaceHolder" presStyleCnt="0"/>
      <dgm:spPr/>
    </dgm:pt>
    <dgm:pt modelId="{754E7C17-53C2-4829-8008-302721475D49}" type="pres">
      <dgm:prSet presAssocID="{A12BB6C7-6B24-460B-9D2A-B32840F59D97}" presName="spaceBetweenRectangles" presStyleCnt="0"/>
      <dgm:spPr/>
    </dgm:pt>
    <dgm:pt modelId="{D0F1C883-D090-4B68-9E55-4455ACC389A3}" type="pres">
      <dgm:prSet presAssocID="{30F50C3E-E689-4749-B2DE-A380B36249A8}" presName="composite" presStyleCnt="0"/>
      <dgm:spPr/>
    </dgm:pt>
    <dgm:pt modelId="{2B2928D1-331D-4A9F-A1F9-2C95098F0786}" type="pres">
      <dgm:prSet presAssocID="{30F50C3E-E689-4749-B2DE-A380B36249A8}" presName="ConnectorPoint" presStyleLbl="lnNode1" presStyleIdx="1" presStyleCnt="7"/>
      <dgm:spPr>
        <a:solidFill>
          <a:schemeClr val="accent4">
            <a:hueOff val="1732615"/>
            <a:satOff val="-7995"/>
            <a:lumOff val="294"/>
            <a:alphaOff val="0"/>
          </a:schemeClr>
        </a:solidFill>
        <a:ln w="6350" cap="flat" cmpd="sng" algn="ctr">
          <a:solidFill>
            <a:schemeClr val="lt1">
              <a:hueOff val="0"/>
              <a:satOff val="0"/>
              <a:lumOff val="0"/>
              <a:alphaOff val="0"/>
            </a:schemeClr>
          </a:solidFill>
          <a:prstDash val="solid"/>
          <a:miter lim="800000"/>
        </a:ln>
        <a:effectLst/>
      </dgm:spPr>
    </dgm:pt>
    <dgm:pt modelId="{DB44936C-DFAC-455D-B978-61D277C6C060}" type="pres">
      <dgm:prSet presAssocID="{30F50C3E-E689-4749-B2DE-A380B36249A8}" presName="DropPinPlaceHolder" presStyleCnt="0"/>
      <dgm:spPr/>
    </dgm:pt>
    <dgm:pt modelId="{5B4579F9-026B-48AE-A6CF-911AC4DA134A}" type="pres">
      <dgm:prSet presAssocID="{30F50C3E-E689-4749-B2DE-A380B36249A8}" presName="DropPin" presStyleLbl="alignNode1" presStyleIdx="1" presStyleCnt="7"/>
      <dgm:spPr/>
    </dgm:pt>
    <dgm:pt modelId="{24F66197-6C48-45AF-BAAB-2D8BE1C9A9BC}" type="pres">
      <dgm:prSet presAssocID="{30F50C3E-E689-4749-B2DE-A380B36249A8}" presName="Ellipse" presStyleLbl="fgAcc1" presStyleIdx="2" presStyleCnt="8"/>
      <dgm:spPr>
        <a:solidFill>
          <a:schemeClr val="lt1">
            <a:alpha val="90000"/>
            <a:hueOff val="0"/>
            <a:satOff val="0"/>
            <a:lumOff val="0"/>
            <a:alphaOff val="0"/>
          </a:schemeClr>
        </a:solidFill>
        <a:ln w="12700" cap="flat" cmpd="sng" algn="ctr">
          <a:noFill/>
          <a:prstDash val="solid"/>
          <a:miter lim="800000"/>
        </a:ln>
        <a:effectLst/>
      </dgm:spPr>
    </dgm:pt>
    <dgm:pt modelId="{7BAC1B5F-7FCA-4765-AF5D-DD5BC6F6B2AA}" type="pres">
      <dgm:prSet presAssocID="{30F50C3E-E689-4749-B2DE-A380B36249A8}" presName="L2TextContainer" presStyleLbl="revTx" presStyleIdx="2" presStyleCnt="14">
        <dgm:presLayoutVars>
          <dgm:bulletEnabled val="1"/>
        </dgm:presLayoutVars>
      </dgm:prSet>
      <dgm:spPr/>
    </dgm:pt>
    <dgm:pt modelId="{70F61D89-6BB6-4218-9167-C918FE0DE744}" type="pres">
      <dgm:prSet presAssocID="{30F50C3E-E689-4749-B2DE-A380B36249A8}" presName="L1TextContainer" presStyleLbl="revTx" presStyleIdx="3" presStyleCnt="14">
        <dgm:presLayoutVars>
          <dgm:chMax val="1"/>
          <dgm:chPref val="1"/>
          <dgm:bulletEnabled val="1"/>
        </dgm:presLayoutVars>
      </dgm:prSet>
      <dgm:spPr/>
    </dgm:pt>
    <dgm:pt modelId="{AD7225F6-4D24-4251-9B85-9788DA7BA9E8}" type="pres">
      <dgm:prSet presAssocID="{30F50C3E-E689-4749-B2DE-A380B36249A8}" presName="ConnectLine" presStyleLbl="sibTrans1D1" presStyleIdx="1" presStyleCnt="7"/>
      <dgm:spPr>
        <a:noFill/>
        <a:ln w="12700" cap="flat" cmpd="sng" algn="ctr">
          <a:solidFill>
            <a:schemeClr val="accent4">
              <a:hueOff val="1732615"/>
              <a:satOff val="-7995"/>
              <a:lumOff val="294"/>
              <a:alphaOff val="0"/>
            </a:schemeClr>
          </a:solidFill>
          <a:prstDash val="dash"/>
          <a:miter lim="800000"/>
        </a:ln>
        <a:effectLst/>
      </dgm:spPr>
    </dgm:pt>
    <dgm:pt modelId="{6E112FE5-DCFD-429F-9844-F15CBD865E08}" type="pres">
      <dgm:prSet presAssocID="{30F50C3E-E689-4749-B2DE-A380B36249A8}" presName="EmptyPlaceHolder" presStyleCnt="0"/>
      <dgm:spPr/>
    </dgm:pt>
    <dgm:pt modelId="{5DA9DD93-A953-4CB9-B9A4-BF931E9C12E6}" type="pres">
      <dgm:prSet presAssocID="{73E9C396-E906-41ED-A398-EE101353F0BC}" presName="spaceBetweenRectangles" presStyleCnt="0"/>
      <dgm:spPr/>
    </dgm:pt>
    <dgm:pt modelId="{D8EB1EAC-BC62-4758-84E0-E82104E83F70}" type="pres">
      <dgm:prSet presAssocID="{6E58BA53-F355-4967-9B63-A00F41C48057}" presName="composite" presStyleCnt="0"/>
      <dgm:spPr/>
    </dgm:pt>
    <dgm:pt modelId="{66F58FA4-B1A2-4296-A653-65832C552FA6}" type="pres">
      <dgm:prSet presAssocID="{6E58BA53-F355-4967-9B63-A00F41C48057}" presName="ConnectorPoint" presStyleLbl="lnNode1" presStyleIdx="2" presStyleCnt="7"/>
      <dgm:spPr>
        <a:solidFill>
          <a:schemeClr val="accent4">
            <a:hueOff val="3465231"/>
            <a:satOff val="-15989"/>
            <a:lumOff val="588"/>
            <a:alphaOff val="0"/>
          </a:schemeClr>
        </a:solidFill>
        <a:ln w="6350" cap="flat" cmpd="sng" algn="ctr">
          <a:solidFill>
            <a:schemeClr val="lt1">
              <a:hueOff val="0"/>
              <a:satOff val="0"/>
              <a:lumOff val="0"/>
              <a:alphaOff val="0"/>
            </a:schemeClr>
          </a:solidFill>
          <a:prstDash val="solid"/>
          <a:miter lim="800000"/>
        </a:ln>
        <a:effectLst/>
      </dgm:spPr>
    </dgm:pt>
    <dgm:pt modelId="{AC39DCDB-B9E6-4AD7-B175-07B1191197DE}" type="pres">
      <dgm:prSet presAssocID="{6E58BA53-F355-4967-9B63-A00F41C48057}" presName="DropPinPlaceHolder" presStyleCnt="0"/>
      <dgm:spPr/>
    </dgm:pt>
    <dgm:pt modelId="{4DE32D6A-4F15-4BD8-8A04-E92DEB66879A}" type="pres">
      <dgm:prSet presAssocID="{6E58BA53-F355-4967-9B63-A00F41C48057}" presName="DropPin" presStyleLbl="alignNode1" presStyleIdx="2" presStyleCnt="7"/>
      <dgm:spPr/>
    </dgm:pt>
    <dgm:pt modelId="{EF143EFB-B190-4E5C-A5AE-C4FBCD50B752}" type="pres">
      <dgm:prSet presAssocID="{6E58BA53-F355-4967-9B63-A00F41C48057}" presName="Ellipse" presStyleLbl="fgAcc1" presStyleIdx="3" presStyleCnt="8"/>
      <dgm:spPr>
        <a:solidFill>
          <a:schemeClr val="lt1">
            <a:alpha val="90000"/>
            <a:hueOff val="0"/>
            <a:satOff val="0"/>
            <a:lumOff val="0"/>
            <a:alphaOff val="0"/>
          </a:schemeClr>
        </a:solidFill>
        <a:ln w="12700" cap="flat" cmpd="sng" algn="ctr">
          <a:noFill/>
          <a:prstDash val="solid"/>
          <a:miter lim="800000"/>
        </a:ln>
        <a:effectLst/>
      </dgm:spPr>
    </dgm:pt>
    <dgm:pt modelId="{9FAD0447-C579-42AF-9CEF-D4C617799519}" type="pres">
      <dgm:prSet presAssocID="{6E58BA53-F355-4967-9B63-A00F41C48057}" presName="L2TextContainer" presStyleLbl="revTx" presStyleIdx="4" presStyleCnt="14">
        <dgm:presLayoutVars>
          <dgm:bulletEnabled val="1"/>
        </dgm:presLayoutVars>
      </dgm:prSet>
      <dgm:spPr/>
    </dgm:pt>
    <dgm:pt modelId="{AB197FB0-0F12-4A59-9F3F-1C31859ED54E}" type="pres">
      <dgm:prSet presAssocID="{6E58BA53-F355-4967-9B63-A00F41C48057}" presName="L1TextContainer" presStyleLbl="revTx" presStyleIdx="5" presStyleCnt="14">
        <dgm:presLayoutVars>
          <dgm:chMax val="1"/>
          <dgm:chPref val="1"/>
          <dgm:bulletEnabled val="1"/>
        </dgm:presLayoutVars>
      </dgm:prSet>
      <dgm:spPr/>
    </dgm:pt>
    <dgm:pt modelId="{838DE1A9-11F3-4AAE-80B5-CEC31C2EBA92}" type="pres">
      <dgm:prSet presAssocID="{6E58BA53-F355-4967-9B63-A00F41C48057}" presName="ConnectLine" presStyleLbl="sibTrans1D1" presStyleIdx="2" presStyleCnt="7"/>
      <dgm:spPr>
        <a:noFill/>
        <a:ln w="12700" cap="flat" cmpd="sng" algn="ctr">
          <a:solidFill>
            <a:schemeClr val="accent4">
              <a:hueOff val="3465231"/>
              <a:satOff val="-15989"/>
              <a:lumOff val="588"/>
              <a:alphaOff val="0"/>
            </a:schemeClr>
          </a:solidFill>
          <a:prstDash val="dash"/>
          <a:miter lim="800000"/>
        </a:ln>
        <a:effectLst/>
      </dgm:spPr>
    </dgm:pt>
    <dgm:pt modelId="{33AB1B38-8BC6-42F7-A510-636B61ED7820}" type="pres">
      <dgm:prSet presAssocID="{6E58BA53-F355-4967-9B63-A00F41C48057}" presName="EmptyPlaceHolder" presStyleCnt="0"/>
      <dgm:spPr/>
    </dgm:pt>
    <dgm:pt modelId="{62792BF9-29FD-4D4A-8A65-8D65D1F97700}" type="pres">
      <dgm:prSet presAssocID="{99B84BCA-0ED4-4115-8CDC-E7F06D48D951}" presName="spaceBetweenRectangles" presStyleCnt="0"/>
      <dgm:spPr/>
    </dgm:pt>
    <dgm:pt modelId="{F82BC95B-14E4-4AFE-AD17-1415B67F5EB0}" type="pres">
      <dgm:prSet presAssocID="{72A1968C-76A3-4D00-9A42-590C912CFB47}" presName="composite" presStyleCnt="0"/>
      <dgm:spPr/>
    </dgm:pt>
    <dgm:pt modelId="{4882ED51-DF7B-418B-AED9-24BC8B93AFC5}" type="pres">
      <dgm:prSet presAssocID="{72A1968C-76A3-4D00-9A42-590C912CFB47}" presName="ConnectorPoint" presStyleLbl="lnNode1" presStyleIdx="3" presStyleCnt="7"/>
      <dgm:spPr>
        <a:solidFill>
          <a:schemeClr val="accent4">
            <a:hueOff val="5197846"/>
            <a:satOff val="-23984"/>
            <a:lumOff val="883"/>
            <a:alphaOff val="0"/>
          </a:schemeClr>
        </a:solidFill>
        <a:ln w="6350" cap="flat" cmpd="sng" algn="ctr">
          <a:solidFill>
            <a:schemeClr val="lt1">
              <a:hueOff val="0"/>
              <a:satOff val="0"/>
              <a:lumOff val="0"/>
              <a:alphaOff val="0"/>
            </a:schemeClr>
          </a:solidFill>
          <a:prstDash val="solid"/>
          <a:miter lim="800000"/>
        </a:ln>
        <a:effectLst/>
      </dgm:spPr>
    </dgm:pt>
    <dgm:pt modelId="{6330EC7A-332D-40DD-8E48-E0E442C37C4D}" type="pres">
      <dgm:prSet presAssocID="{72A1968C-76A3-4D00-9A42-590C912CFB47}" presName="DropPinPlaceHolder" presStyleCnt="0"/>
      <dgm:spPr/>
    </dgm:pt>
    <dgm:pt modelId="{CF7B6860-6C29-4C93-8B53-A1443FBFD924}" type="pres">
      <dgm:prSet presAssocID="{72A1968C-76A3-4D00-9A42-590C912CFB47}" presName="DropPin" presStyleLbl="alignNode1" presStyleIdx="3" presStyleCnt="7"/>
      <dgm:spPr/>
    </dgm:pt>
    <dgm:pt modelId="{C4BB4EC8-1530-4A54-A2A3-DD9B2823FACC}" type="pres">
      <dgm:prSet presAssocID="{72A1968C-76A3-4D00-9A42-590C912CFB47}" presName="Ellipse" presStyleLbl="fgAcc1" presStyleIdx="4" presStyleCnt="8"/>
      <dgm:spPr>
        <a:solidFill>
          <a:schemeClr val="lt1">
            <a:alpha val="90000"/>
            <a:hueOff val="0"/>
            <a:satOff val="0"/>
            <a:lumOff val="0"/>
            <a:alphaOff val="0"/>
          </a:schemeClr>
        </a:solidFill>
        <a:ln w="12700" cap="flat" cmpd="sng" algn="ctr">
          <a:noFill/>
          <a:prstDash val="solid"/>
          <a:miter lim="800000"/>
        </a:ln>
        <a:effectLst/>
      </dgm:spPr>
    </dgm:pt>
    <dgm:pt modelId="{154B02D3-1CDF-4469-B4C7-38635369252C}" type="pres">
      <dgm:prSet presAssocID="{72A1968C-76A3-4D00-9A42-590C912CFB47}" presName="L2TextContainer" presStyleLbl="revTx" presStyleIdx="6" presStyleCnt="14">
        <dgm:presLayoutVars>
          <dgm:bulletEnabled val="1"/>
        </dgm:presLayoutVars>
      </dgm:prSet>
      <dgm:spPr/>
    </dgm:pt>
    <dgm:pt modelId="{68394D26-8440-41C4-AC42-3F023E27A06C}" type="pres">
      <dgm:prSet presAssocID="{72A1968C-76A3-4D00-9A42-590C912CFB47}" presName="L1TextContainer" presStyleLbl="revTx" presStyleIdx="7" presStyleCnt="14">
        <dgm:presLayoutVars>
          <dgm:chMax val="1"/>
          <dgm:chPref val="1"/>
          <dgm:bulletEnabled val="1"/>
        </dgm:presLayoutVars>
      </dgm:prSet>
      <dgm:spPr/>
    </dgm:pt>
    <dgm:pt modelId="{31D18754-3FB0-480E-B467-70CFFAB18868}" type="pres">
      <dgm:prSet presAssocID="{72A1968C-76A3-4D00-9A42-590C912CFB47}" presName="ConnectLine" presStyleLbl="sibTrans1D1" presStyleIdx="3" presStyleCnt="7"/>
      <dgm:spPr>
        <a:noFill/>
        <a:ln w="12700" cap="flat" cmpd="sng" algn="ctr">
          <a:solidFill>
            <a:schemeClr val="accent4">
              <a:hueOff val="5197846"/>
              <a:satOff val="-23984"/>
              <a:lumOff val="883"/>
              <a:alphaOff val="0"/>
            </a:schemeClr>
          </a:solidFill>
          <a:prstDash val="dash"/>
          <a:miter lim="800000"/>
        </a:ln>
        <a:effectLst/>
      </dgm:spPr>
    </dgm:pt>
    <dgm:pt modelId="{0B25005D-1EC1-4EFB-B23D-F5B77D9B663F}" type="pres">
      <dgm:prSet presAssocID="{72A1968C-76A3-4D00-9A42-590C912CFB47}" presName="EmptyPlaceHolder" presStyleCnt="0"/>
      <dgm:spPr/>
    </dgm:pt>
    <dgm:pt modelId="{026845EA-1148-4825-8A55-80324AC0D262}" type="pres">
      <dgm:prSet presAssocID="{EF672C74-B96C-4FED-B1A7-C0958A1B07F7}" presName="spaceBetweenRectangles" presStyleCnt="0"/>
      <dgm:spPr/>
    </dgm:pt>
    <dgm:pt modelId="{4CBDA321-891C-46CD-9AA1-B2FBD145BFAF}" type="pres">
      <dgm:prSet presAssocID="{6E3D9C8D-B89D-40B2-9D51-EE76FF68D5EF}" presName="composite" presStyleCnt="0"/>
      <dgm:spPr/>
    </dgm:pt>
    <dgm:pt modelId="{C22833B4-9465-41AF-82D4-44B62729B815}" type="pres">
      <dgm:prSet presAssocID="{6E3D9C8D-B89D-40B2-9D51-EE76FF68D5EF}" presName="ConnectorPoint" presStyleLbl="lnNode1" presStyleIdx="4" presStyleCnt="7"/>
      <dgm:spPr>
        <a:solidFill>
          <a:schemeClr val="accent4">
            <a:hueOff val="6930461"/>
            <a:satOff val="-31979"/>
            <a:lumOff val="1177"/>
            <a:alphaOff val="0"/>
          </a:schemeClr>
        </a:solidFill>
        <a:ln w="6350" cap="flat" cmpd="sng" algn="ctr">
          <a:solidFill>
            <a:schemeClr val="lt1">
              <a:hueOff val="0"/>
              <a:satOff val="0"/>
              <a:lumOff val="0"/>
              <a:alphaOff val="0"/>
            </a:schemeClr>
          </a:solidFill>
          <a:prstDash val="solid"/>
          <a:miter lim="800000"/>
        </a:ln>
        <a:effectLst/>
      </dgm:spPr>
    </dgm:pt>
    <dgm:pt modelId="{69B587A6-E0D0-413B-918D-383E182DD505}" type="pres">
      <dgm:prSet presAssocID="{6E3D9C8D-B89D-40B2-9D51-EE76FF68D5EF}" presName="DropPinPlaceHolder" presStyleCnt="0"/>
      <dgm:spPr/>
    </dgm:pt>
    <dgm:pt modelId="{9A98CBEA-4C17-4A96-9670-E14F274BC309}" type="pres">
      <dgm:prSet presAssocID="{6E3D9C8D-B89D-40B2-9D51-EE76FF68D5EF}" presName="DropPin" presStyleLbl="alignNode1" presStyleIdx="4" presStyleCnt="7"/>
      <dgm:spPr/>
    </dgm:pt>
    <dgm:pt modelId="{8CAF6538-A283-4F1B-8A46-58D31863A555}" type="pres">
      <dgm:prSet presAssocID="{6E3D9C8D-B89D-40B2-9D51-EE76FF68D5EF}" presName="Ellipse" presStyleLbl="fgAcc1" presStyleIdx="5" presStyleCnt="8"/>
      <dgm:spPr>
        <a:solidFill>
          <a:schemeClr val="lt1">
            <a:alpha val="90000"/>
            <a:hueOff val="0"/>
            <a:satOff val="0"/>
            <a:lumOff val="0"/>
            <a:alphaOff val="0"/>
          </a:schemeClr>
        </a:solidFill>
        <a:ln w="12700" cap="flat" cmpd="sng" algn="ctr">
          <a:noFill/>
          <a:prstDash val="solid"/>
          <a:miter lim="800000"/>
        </a:ln>
        <a:effectLst/>
      </dgm:spPr>
    </dgm:pt>
    <dgm:pt modelId="{F899B51D-C1EA-4D3E-B50E-BDC51632BBFA}" type="pres">
      <dgm:prSet presAssocID="{6E3D9C8D-B89D-40B2-9D51-EE76FF68D5EF}" presName="L2TextContainer" presStyleLbl="revTx" presStyleIdx="8" presStyleCnt="14">
        <dgm:presLayoutVars>
          <dgm:bulletEnabled val="1"/>
        </dgm:presLayoutVars>
      </dgm:prSet>
      <dgm:spPr/>
    </dgm:pt>
    <dgm:pt modelId="{3CECF23A-E6F6-46C6-907D-BB154266792C}" type="pres">
      <dgm:prSet presAssocID="{6E3D9C8D-B89D-40B2-9D51-EE76FF68D5EF}" presName="L1TextContainer" presStyleLbl="revTx" presStyleIdx="9" presStyleCnt="14">
        <dgm:presLayoutVars>
          <dgm:chMax val="1"/>
          <dgm:chPref val="1"/>
          <dgm:bulletEnabled val="1"/>
        </dgm:presLayoutVars>
      </dgm:prSet>
      <dgm:spPr/>
    </dgm:pt>
    <dgm:pt modelId="{4B37F2D2-9961-40C5-BAC9-D2269F0B19F6}" type="pres">
      <dgm:prSet presAssocID="{6E3D9C8D-B89D-40B2-9D51-EE76FF68D5EF}" presName="ConnectLine" presStyleLbl="sibTrans1D1" presStyleIdx="4" presStyleCnt="7"/>
      <dgm:spPr>
        <a:noFill/>
        <a:ln w="12700" cap="flat" cmpd="sng" algn="ctr">
          <a:solidFill>
            <a:schemeClr val="accent4">
              <a:hueOff val="6930461"/>
              <a:satOff val="-31979"/>
              <a:lumOff val="1177"/>
              <a:alphaOff val="0"/>
            </a:schemeClr>
          </a:solidFill>
          <a:prstDash val="dash"/>
          <a:miter lim="800000"/>
        </a:ln>
        <a:effectLst/>
      </dgm:spPr>
    </dgm:pt>
    <dgm:pt modelId="{228BB714-703E-4D7C-B9A9-0A25B8731791}" type="pres">
      <dgm:prSet presAssocID="{6E3D9C8D-B89D-40B2-9D51-EE76FF68D5EF}" presName="EmptyPlaceHolder" presStyleCnt="0"/>
      <dgm:spPr/>
    </dgm:pt>
    <dgm:pt modelId="{0DE9D098-EABA-4129-B6ED-CF18B57CCAA1}" type="pres">
      <dgm:prSet presAssocID="{07B5105F-9A04-4A1C-8D22-027DFEBC5D20}" presName="spaceBetweenRectangles" presStyleCnt="0"/>
      <dgm:spPr/>
    </dgm:pt>
    <dgm:pt modelId="{77CCF7C9-8154-44D5-B23C-DB9B0FD7DCA5}" type="pres">
      <dgm:prSet presAssocID="{004FD863-8742-4B7A-890B-410BB99E8CE2}" presName="composite" presStyleCnt="0"/>
      <dgm:spPr/>
    </dgm:pt>
    <dgm:pt modelId="{92095B8D-3D85-4FD4-9F2B-78BAF6768072}" type="pres">
      <dgm:prSet presAssocID="{004FD863-8742-4B7A-890B-410BB99E8CE2}" presName="ConnectorPoint" presStyleLbl="lnNode1" presStyleIdx="5" presStyleCnt="7"/>
      <dgm:spPr>
        <a:solidFill>
          <a:schemeClr val="accent4">
            <a:hueOff val="8663077"/>
            <a:satOff val="-39973"/>
            <a:lumOff val="1471"/>
            <a:alphaOff val="0"/>
          </a:schemeClr>
        </a:solidFill>
        <a:ln w="6350" cap="flat" cmpd="sng" algn="ctr">
          <a:solidFill>
            <a:schemeClr val="lt1">
              <a:hueOff val="0"/>
              <a:satOff val="0"/>
              <a:lumOff val="0"/>
              <a:alphaOff val="0"/>
            </a:schemeClr>
          </a:solidFill>
          <a:prstDash val="solid"/>
          <a:miter lim="800000"/>
        </a:ln>
        <a:effectLst/>
      </dgm:spPr>
    </dgm:pt>
    <dgm:pt modelId="{B43E8A74-4268-4ACF-BECA-CAF50CCFB602}" type="pres">
      <dgm:prSet presAssocID="{004FD863-8742-4B7A-890B-410BB99E8CE2}" presName="DropPinPlaceHolder" presStyleCnt="0"/>
      <dgm:spPr/>
    </dgm:pt>
    <dgm:pt modelId="{07518C91-B2D0-4903-A372-7F6DED0409BC}" type="pres">
      <dgm:prSet presAssocID="{004FD863-8742-4B7A-890B-410BB99E8CE2}" presName="DropPin" presStyleLbl="alignNode1" presStyleIdx="5" presStyleCnt="7"/>
      <dgm:spPr/>
    </dgm:pt>
    <dgm:pt modelId="{2737BDA6-CDB5-4F9A-A91D-CDEA90DBE6A4}" type="pres">
      <dgm:prSet presAssocID="{004FD863-8742-4B7A-890B-410BB99E8CE2}" presName="Ellipse" presStyleLbl="fgAcc1" presStyleIdx="6" presStyleCnt="8"/>
      <dgm:spPr>
        <a:solidFill>
          <a:schemeClr val="lt1">
            <a:alpha val="90000"/>
            <a:hueOff val="0"/>
            <a:satOff val="0"/>
            <a:lumOff val="0"/>
            <a:alphaOff val="0"/>
          </a:schemeClr>
        </a:solidFill>
        <a:ln w="12700" cap="flat" cmpd="sng" algn="ctr">
          <a:noFill/>
          <a:prstDash val="solid"/>
          <a:miter lim="800000"/>
        </a:ln>
        <a:effectLst/>
      </dgm:spPr>
    </dgm:pt>
    <dgm:pt modelId="{A699EEB1-3540-4867-99BC-B957BFEEBA38}" type="pres">
      <dgm:prSet presAssocID="{004FD863-8742-4B7A-890B-410BB99E8CE2}" presName="L2TextContainer" presStyleLbl="revTx" presStyleIdx="10" presStyleCnt="14">
        <dgm:presLayoutVars>
          <dgm:bulletEnabled val="1"/>
        </dgm:presLayoutVars>
      </dgm:prSet>
      <dgm:spPr/>
    </dgm:pt>
    <dgm:pt modelId="{EA538D56-5C65-43EA-81D0-CD1E5CBC9F59}" type="pres">
      <dgm:prSet presAssocID="{004FD863-8742-4B7A-890B-410BB99E8CE2}" presName="L1TextContainer" presStyleLbl="revTx" presStyleIdx="11" presStyleCnt="14">
        <dgm:presLayoutVars>
          <dgm:chMax val="1"/>
          <dgm:chPref val="1"/>
          <dgm:bulletEnabled val="1"/>
        </dgm:presLayoutVars>
      </dgm:prSet>
      <dgm:spPr/>
    </dgm:pt>
    <dgm:pt modelId="{ECA352F1-FDE4-445A-939C-CF4C3A4444A0}" type="pres">
      <dgm:prSet presAssocID="{004FD863-8742-4B7A-890B-410BB99E8CE2}" presName="ConnectLine" presStyleLbl="sibTrans1D1" presStyleIdx="5" presStyleCnt="7"/>
      <dgm:spPr>
        <a:noFill/>
        <a:ln w="12700" cap="flat" cmpd="sng" algn="ctr">
          <a:solidFill>
            <a:schemeClr val="accent4">
              <a:hueOff val="8663077"/>
              <a:satOff val="-39973"/>
              <a:lumOff val="1471"/>
              <a:alphaOff val="0"/>
            </a:schemeClr>
          </a:solidFill>
          <a:prstDash val="dash"/>
          <a:miter lim="800000"/>
        </a:ln>
        <a:effectLst/>
      </dgm:spPr>
    </dgm:pt>
    <dgm:pt modelId="{24E1B9BB-F421-479A-91FF-8F38B437BE14}" type="pres">
      <dgm:prSet presAssocID="{004FD863-8742-4B7A-890B-410BB99E8CE2}" presName="EmptyPlaceHolder" presStyleCnt="0"/>
      <dgm:spPr/>
    </dgm:pt>
    <dgm:pt modelId="{533B7DB3-9B62-4EC9-9116-35F5C6964E06}" type="pres">
      <dgm:prSet presAssocID="{B922D27B-6E97-46EB-91E5-95FC8F215DC2}" presName="spaceBetweenRectangles" presStyleCnt="0"/>
      <dgm:spPr/>
    </dgm:pt>
    <dgm:pt modelId="{EE5E0515-15F7-43D7-93FD-0AF89C971BD9}" type="pres">
      <dgm:prSet presAssocID="{8B88D7A2-C2DF-4500-9143-4D039D03ACD8}" presName="composite" presStyleCnt="0"/>
      <dgm:spPr/>
    </dgm:pt>
    <dgm:pt modelId="{05EB9770-2809-4C3B-9E53-5C53C82F25D8}" type="pres">
      <dgm:prSet presAssocID="{8B88D7A2-C2DF-4500-9143-4D039D03ACD8}" presName="ConnectorPoint" presStyleLbl="lnNode1" presStyleIdx="6" presStyleCnt="7"/>
      <dgm:spPr>
        <a:solidFill>
          <a:schemeClr val="accent4">
            <a:hueOff val="10395692"/>
            <a:satOff val="-47968"/>
            <a:lumOff val="1765"/>
            <a:alphaOff val="0"/>
          </a:schemeClr>
        </a:solidFill>
        <a:ln w="6350" cap="flat" cmpd="sng" algn="ctr">
          <a:solidFill>
            <a:schemeClr val="lt1">
              <a:hueOff val="0"/>
              <a:satOff val="0"/>
              <a:lumOff val="0"/>
              <a:alphaOff val="0"/>
            </a:schemeClr>
          </a:solidFill>
          <a:prstDash val="solid"/>
          <a:miter lim="800000"/>
        </a:ln>
        <a:effectLst/>
      </dgm:spPr>
    </dgm:pt>
    <dgm:pt modelId="{A8B1F634-B2B0-4AFA-9188-ED9AD5A26CEB}" type="pres">
      <dgm:prSet presAssocID="{8B88D7A2-C2DF-4500-9143-4D039D03ACD8}" presName="DropPinPlaceHolder" presStyleCnt="0"/>
      <dgm:spPr/>
    </dgm:pt>
    <dgm:pt modelId="{B5AC1D3A-1AFE-48F0-9740-7F7DEAE125D6}" type="pres">
      <dgm:prSet presAssocID="{8B88D7A2-C2DF-4500-9143-4D039D03ACD8}" presName="DropPin" presStyleLbl="alignNode1" presStyleIdx="6" presStyleCnt="7"/>
      <dgm:spPr/>
    </dgm:pt>
    <dgm:pt modelId="{A8B7CFA5-DD90-474A-A36B-395831F4D63F}" type="pres">
      <dgm:prSet presAssocID="{8B88D7A2-C2DF-4500-9143-4D039D03ACD8}" presName="Ellipse" presStyleLbl="fgAcc1" presStyleIdx="7" presStyleCnt="8"/>
      <dgm:spPr>
        <a:solidFill>
          <a:schemeClr val="lt1">
            <a:alpha val="90000"/>
            <a:hueOff val="0"/>
            <a:satOff val="0"/>
            <a:lumOff val="0"/>
            <a:alphaOff val="0"/>
          </a:schemeClr>
        </a:solidFill>
        <a:ln w="12700" cap="flat" cmpd="sng" algn="ctr">
          <a:noFill/>
          <a:prstDash val="solid"/>
          <a:miter lim="800000"/>
        </a:ln>
        <a:effectLst/>
      </dgm:spPr>
    </dgm:pt>
    <dgm:pt modelId="{27C5D1BF-8375-4F2F-8F69-62C5DD498D86}" type="pres">
      <dgm:prSet presAssocID="{8B88D7A2-C2DF-4500-9143-4D039D03ACD8}" presName="L2TextContainer" presStyleLbl="revTx" presStyleIdx="12" presStyleCnt="14">
        <dgm:presLayoutVars>
          <dgm:bulletEnabled val="1"/>
        </dgm:presLayoutVars>
      </dgm:prSet>
      <dgm:spPr/>
    </dgm:pt>
    <dgm:pt modelId="{733C4DBA-1274-416A-BCC8-352957253BAF}" type="pres">
      <dgm:prSet presAssocID="{8B88D7A2-C2DF-4500-9143-4D039D03ACD8}" presName="L1TextContainer" presStyleLbl="revTx" presStyleIdx="13" presStyleCnt="14">
        <dgm:presLayoutVars>
          <dgm:chMax val="1"/>
          <dgm:chPref val="1"/>
          <dgm:bulletEnabled val="1"/>
        </dgm:presLayoutVars>
      </dgm:prSet>
      <dgm:spPr/>
    </dgm:pt>
    <dgm:pt modelId="{9DF81F3D-7400-484B-BB6C-DB4BE4FA9774}" type="pres">
      <dgm:prSet presAssocID="{8B88D7A2-C2DF-4500-9143-4D039D03ACD8}" presName="ConnectLine" presStyleLbl="sibTrans1D1" presStyleIdx="6" presStyleCnt="7"/>
      <dgm:spPr>
        <a:noFill/>
        <a:ln w="12700" cap="flat" cmpd="sng" algn="ctr">
          <a:solidFill>
            <a:schemeClr val="accent4">
              <a:hueOff val="10395692"/>
              <a:satOff val="-47968"/>
              <a:lumOff val="1765"/>
              <a:alphaOff val="0"/>
            </a:schemeClr>
          </a:solidFill>
          <a:prstDash val="dash"/>
          <a:miter lim="800000"/>
        </a:ln>
        <a:effectLst/>
      </dgm:spPr>
    </dgm:pt>
    <dgm:pt modelId="{D5B6C68E-E469-4661-AD1A-9C848B07625A}" type="pres">
      <dgm:prSet presAssocID="{8B88D7A2-C2DF-4500-9143-4D039D03ACD8}" presName="EmptyPlaceHolder" presStyleCnt="0"/>
      <dgm:spPr/>
    </dgm:pt>
  </dgm:ptLst>
  <dgm:cxnLst>
    <dgm:cxn modelId="{980AC300-D7AF-4E11-A14D-1917E88142A5}" srcId="{0D02CEED-0108-44FE-A671-AF753BDBF99E}" destId="{004FD863-8742-4B7A-890B-410BB99E8CE2}" srcOrd="5" destOrd="0" parTransId="{98BDAC9A-0C9C-4B46-8C84-8B6D74D41F3D}" sibTransId="{B922D27B-6E97-46EB-91E5-95FC8F215DC2}"/>
    <dgm:cxn modelId="{75437C1E-4B8C-4EDF-9B2F-1990936020B3}" type="presOf" srcId="{72A1968C-76A3-4D00-9A42-590C912CFB47}" destId="{68394D26-8440-41C4-AC42-3F023E27A06C}" srcOrd="0" destOrd="0" presId="urn:microsoft.com/office/officeart/2017/3/layout/DropPinTimeline"/>
    <dgm:cxn modelId="{A99B4531-0C72-44FE-A922-CC5805AA2821}" srcId="{6E58BA53-F355-4967-9B63-A00F41C48057}" destId="{246EDE87-043A-4612-A7BF-7468786F88CF}" srcOrd="0" destOrd="0" parTransId="{0B2E93BF-52C2-49D0-B34E-1DA10E75249E}" sibTransId="{7C1D9968-3BAA-4DB2-B7B4-27016B64019A}"/>
    <dgm:cxn modelId="{225AB961-3C94-4D1B-8760-C3AFD6F1125F}" srcId="{0D02CEED-0108-44FE-A671-AF753BDBF99E}" destId="{8B88D7A2-C2DF-4500-9143-4D039D03ACD8}" srcOrd="6" destOrd="0" parTransId="{70463623-B836-40AA-85C5-C907B74DA79B}" sibTransId="{E5D10410-EEBD-4AA3-AC52-D766A374848D}"/>
    <dgm:cxn modelId="{BC25D242-6587-43C8-9620-FDC1D78E985F}" srcId="{0D02CEED-0108-44FE-A671-AF753BDBF99E}" destId="{72A1968C-76A3-4D00-9A42-590C912CFB47}" srcOrd="3" destOrd="0" parTransId="{D3D1D918-D5B7-4804-A86F-0DFC06837AD7}" sibTransId="{EF672C74-B96C-4FED-B1A7-C0958A1B07F7}"/>
    <dgm:cxn modelId="{0F24F962-F3ED-4C13-8D1C-BC7E0C36E19E}" srcId="{FF4209CF-897B-41C3-9C7B-36141C2F9FA7}" destId="{C920E2F2-9D15-419D-A16B-B81FB13A2A72}" srcOrd="0" destOrd="0" parTransId="{3A008A4E-28FE-4C14-BA26-D059283A3F70}" sibTransId="{73BBCCE6-CD57-46A2-B8DF-B73E20257120}"/>
    <dgm:cxn modelId="{FDC9FD64-6255-41B1-9731-31CC90C3D369}" srcId="{8B88D7A2-C2DF-4500-9143-4D039D03ACD8}" destId="{8CF83719-CF7F-487D-BA2B-0B18F4CA5EEA}" srcOrd="0" destOrd="0" parTransId="{AA5CF355-2155-4045-B7FC-181375FF2BCB}" sibTransId="{0FDC7EDB-1D88-447F-A13B-B8E18EFE23D6}"/>
    <dgm:cxn modelId="{7C54A546-88F2-49DE-874B-BAE51B3F7AD6}" type="presOf" srcId="{004FD863-8742-4B7A-890B-410BB99E8CE2}" destId="{EA538D56-5C65-43EA-81D0-CD1E5CBC9F59}" srcOrd="0" destOrd="0" presId="urn:microsoft.com/office/officeart/2017/3/layout/DropPinTimeline"/>
    <dgm:cxn modelId="{CCCCE647-ECF4-4654-B8E7-9FE60C1D51E7}" srcId="{30F50C3E-E689-4749-B2DE-A380B36249A8}" destId="{DFA8BDC1-000A-475E-A75A-BD2BB9C56ACF}" srcOrd="0" destOrd="0" parTransId="{19722879-946B-4D66-8A52-C6BEA38A9DA0}" sibTransId="{2C6A2DD0-ADFB-44FC-9705-00A34D924646}"/>
    <dgm:cxn modelId="{D3BD5971-E190-4357-978B-F75ECD7B74B2}" type="presOf" srcId="{FF4209CF-897B-41C3-9C7B-36141C2F9FA7}" destId="{8ACCE123-C989-46C1-B7FD-FA50ABEC947C}" srcOrd="0" destOrd="0" presId="urn:microsoft.com/office/officeart/2017/3/layout/DropPinTimeline"/>
    <dgm:cxn modelId="{490F1B52-FCDC-45FB-8AA2-5E4266F3702F}" srcId="{004FD863-8742-4B7A-890B-410BB99E8CE2}" destId="{874EE52E-2A22-4545-94B0-B9726F8F119D}" srcOrd="0" destOrd="0" parTransId="{7D8A8210-C524-4EDF-BCDC-906B5375CFDA}" sibTransId="{3F876D99-D3B7-4252-9AFF-BF92312051F1}"/>
    <dgm:cxn modelId="{E72A0156-84A0-426F-98BF-6CD9AD297291}" type="presOf" srcId="{6E58BA53-F355-4967-9B63-A00F41C48057}" destId="{AB197FB0-0F12-4A59-9F3F-1C31859ED54E}" srcOrd="0" destOrd="0" presId="urn:microsoft.com/office/officeart/2017/3/layout/DropPinTimeline"/>
    <dgm:cxn modelId="{F318267E-67DF-460C-99C2-50039D80D0E8}" srcId="{72A1968C-76A3-4D00-9A42-590C912CFB47}" destId="{F5013EDC-A2F9-4FE9-B1F1-1403E2C6577A}" srcOrd="0" destOrd="0" parTransId="{1A0A09F8-A077-4064-9D2E-FA977CA984A2}" sibTransId="{768C02F2-2A16-464F-8B30-45A62CF5452C}"/>
    <dgm:cxn modelId="{435D5E81-2E9F-44F1-B776-8A74B850F8BA}" srcId="{0D02CEED-0108-44FE-A671-AF753BDBF99E}" destId="{6E3D9C8D-B89D-40B2-9D51-EE76FF68D5EF}" srcOrd="4" destOrd="0" parTransId="{D975CEFD-F858-477E-A5E9-1830253CB0A9}" sibTransId="{07B5105F-9A04-4A1C-8D22-027DFEBC5D20}"/>
    <dgm:cxn modelId="{8B83B681-1F2A-450F-938E-CE5CD0C7EE1F}" srcId="{0D02CEED-0108-44FE-A671-AF753BDBF99E}" destId="{FF4209CF-897B-41C3-9C7B-36141C2F9FA7}" srcOrd="0" destOrd="0" parTransId="{636887E1-4B45-43AF-992D-D3A9E50B9BB6}" sibTransId="{A12BB6C7-6B24-460B-9D2A-B32840F59D97}"/>
    <dgm:cxn modelId="{86660E97-D8C5-4A12-9039-A9593EFF74DE}" type="presOf" srcId="{6E3D9C8D-B89D-40B2-9D51-EE76FF68D5EF}" destId="{3CECF23A-E6F6-46C6-907D-BB154266792C}" srcOrd="0" destOrd="0" presId="urn:microsoft.com/office/officeart/2017/3/layout/DropPinTimeline"/>
    <dgm:cxn modelId="{5B81BFA3-D0FB-497A-8F9B-D98DBC76DA1B}" type="presOf" srcId="{C920E2F2-9D15-419D-A16B-B81FB13A2A72}" destId="{A668A97B-124A-45A1-8381-E3227BD85FE8}" srcOrd="0" destOrd="0" presId="urn:microsoft.com/office/officeart/2017/3/layout/DropPinTimeline"/>
    <dgm:cxn modelId="{B38C9FA6-D46B-4595-8E97-4DC7CCB1E3D7}" srcId="{6E3D9C8D-B89D-40B2-9D51-EE76FF68D5EF}" destId="{8995A71E-D61A-4E56-9F91-86016F03DC78}" srcOrd="0" destOrd="0" parTransId="{A2A6E964-6563-474D-9A1E-4F4E1BD30299}" sibTransId="{79F147E7-CF3A-495B-9436-3A64FCE213B7}"/>
    <dgm:cxn modelId="{4448C7BB-0197-4234-B032-71ADEF117C6E}" type="presOf" srcId="{8CF83719-CF7F-487D-BA2B-0B18F4CA5EEA}" destId="{27C5D1BF-8375-4F2F-8F69-62C5DD498D86}" srcOrd="0" destOrd="0" presId="urn:microsoft.com/office/officeart/2017/3/layout/DropPinTimeline"/>
    <dgm:cxn modelId="{B91937BF-6AEB-40EE-BE3F-3675FFA40B0B}" type="presOf" srcId="{8B88D7A2-C2DF-4500-9143-4D039D03ACD8}" destId="{733C4DBA-1274-416A-BCC8-352957253BAF}" srcOrd="0" destOrd="0" presId="urn:microsoft.com/office/officeart/2017/3/layout/DropPinTimeline"/>
    <dgm:cxn modelId="{A9192DD4-91A4-4241-AECC-05B1BA21FB2F}" srcId="{0D02CEED-0108-44FE-A671-AF753BDBF99E}" destId="{30F50C3E-E689-4749-B2DE-A380B36249A8}" srcOrd="1" destOrd="0" parTransId="{79677494-5720-431C-A698-ACF70BE9A8D5}" sibTransId="{73E9C396-E906-41ED-A398-EE101353F0BC}"/>
    <dgm:cxn modelId="{CC3094D4-91A6-4BD2-9028-DE9E0191AC4E}" type="presOf" srcId="{874EE52E-2A22-4545-94B0-B9726F8F119D}" destId="{A699EEB1-3540-4867-99BC-B957BFEEBA38}" srcOrd="0" destOrd="0" presId="urn:microsoft.com/office/officeart/2017/3/layout/DropPinTimeline"/>
    <dgm:cxn modelId="{0060FBDB-07F0-4E06-A19E-6E02AECD941E}" type="presOf" srcId="{30F50C3E-E689-4749-B2DE-A380B36249A8}" destId="{70F61D89-6BB6-4218-9167-C918FE0DE744}" srcOrd="0" destOrd="0" presId="urn:microsoft.com/office/officeart/2017/3/layout/DropPinTimeline"/>
    <dgm:cxn modelId="{1D7625DE-0A04-480A-B39D-C06CD9603E96}" type="presOf" srcId="{246EDE87-043A-4612-A7BF-7468786F88CF}" destId="{9FAD0447-C579-42AF-9CEF-D4C617799519}" srcOrd="0" destOrd="0" presId="urn:microsoft.com/office/officeart/2017/3/layout/DropPinTimeline"/>
    <dgm:cxn modelId="{E65036E3-1BCC-4BF5-8B37-E080B1B3C825}" type="presOf" srcId="{8995A71E-D61A-4E56-9F91-86016F03DC78}" destId="{F899B51D-C1EA-4D3E-B50E-BDC51632BBFA}" srcOrd="0" destOrd="0" presId="urn:microsoft.com/office/officeart/2017/3/layout/DropPinTimeline"/>
    <dgm:cxn modelId="{7D18D3E4-FE16-4DDE-A884-FA47E1F64A4B}" type="presOf" srcId="{F5013EDC-A2F9-4FE9-B1F1-1403E2C6577A}" destId="{154B02D3-1CDF-4469-B4C7-38635369252C}" srcOrd="0" destOrd="0" presId="urn:microsoft.com/office/officeart/2017/3/layout/DropPinTimeline"/>
    <dgm:cxn modelId="{7AB5F3E5-3E61-4F77-8C6B-8E185F6AEF2D}" srcId="{0D02CEED-0108-44FE-A671-AF753BDBF99E}" destId="{6E58BA53-F355-4967-9B63-A00F41C48057}" srcOrd="2" destOrd="0" parTransId="{866049F6-DEB5-4EF6-9589-E32CA661F227}" sibTransId="{99B84BCA-0ED4-4115-8CDC-E7F06D48D951}"/>
    <dgm:cxn modelId="{F1B75DEE-9215-472B-AC66-18C40059FB11}" type="presOf" srcId="{DFA8BDC1-000A-475E-A75A-BD2BB9C56ACF}" destId="{7BAC1B5F-7FCA-4765-AF5D-DD5BC6F6B2AA}" srcOrd="0" destOrd="0" presId="urn:microsoft.com/office/officeart/2017/3/layout/DropPinTimeline"/>
    <dgm:cxn modelId="{9471B1F0-1126-41A9-AE1C-9E570D0E230C}" type="presOf" srcId="{0D02CEED-0108-44FE-A671-AF753BDBF99E}" destId="{AA5AE18C-5131-48F0-939A-03E97B27110C}" srcOrd="0" destOrd="0" presId="urn:microsoft.com/office/officeart/2017/3/layout/DropPinTimeline"/>
    <dgm:cxn modelId="{761EC77B-87A8-426F-AC38-EB1D58B5F420}" type="presParOf" srcId="{AA5AE18C-5131-48F0-939A-03E97B27110C}" destId="{B8948FD1-18A7-45C2-A481-DD5E0A807A1E}" srcOrd="0" destOrd="0" presId="urn:microsoft.com/office/officeart/2017/3/layout/DropPinTimeline"/>
    <dgm:cxn modelId="{E3200C66-CF02-47C0-933F-23BE94B0EC58}" type="presParOf" srcId="{AA5AE18C-5131-48F0-939A-03E97B27110C}" destId="{700938DD-F76A-4D50-868F-4C8D87440D46}" srcOrd="1" destOrd="0" presId="urn:microsoft.com/office/officeart/2017/3/layout/DropPinTimeline"/>
    <dgm:cxn modelId="{74B9342A-9311-4A5D-B240-BAFE316EF43C}" type="presParOf" srcId="{700938DD-F76A-4D50-868F-4C8D87440D46}" destId="{A1F750BC-9994-45E0-A9CF-86B92D5F7F6C}" srcOrd="0" destOrd="0" presId="urn:microsoft.com/office/officeart/2017/3/layout/DropPinTimeline"/>
    <dgm:cxn modelId="{C18CE77D-1B6D-4D4A-B1D9-175DD4192509}" type="presParOf" srcId="{A1F750BC-9994-45E0-A9CF-86B92D5F7F6C}" destId="{238F01CB-479C-41E3-8900-7314A786B78A}" srcOrd="0" destOrd="0" presId="urn:microsoft.com/office/officeart/2017/3/layout/DropPinTimeline"/>
    <dgm:cxn modelId="{F5DD1450-B294-4F0A-A4B8-75F4A884A5BD}" type="presParOf" srcId="{A1F750BC-9994-45E0-A9CF-86B92D5F7F6C}" destId="{AE6BDCE2-A162-4196-9BB7-9C1308772D59}" srcOrd="1" destOrd="0" presId="urn:microsoft.com/office/officeart/2017/3/layout/DropPinTimeline"/>
    <dgm:cxn modelId="{808CF40A-1702-4CDB-99AD-ECF49C43E447}" type="presParOf" srcId="{AE6BDCE2-A162-4196-9BB7-9C1308772D59}" destId="{167E3E17-B58C-41D1-8499-C06998BF2A76}" srcOrd="0" destOrd="0" presId="urn:microsoft.com/office/officeart/2017/3/layout/DropPinTimeline"/>
    <dgm:cxn modelId="{E9439032-5D36-4EC1-89DA-BABF884FA2C4}" type="presParOf" srcId="{AE6BDCE2-A162-4196-9BB7-9C1308772D59}" destId="{656C4663-7C4C-4A05-9B8E-FBE765EE6C51}" srcOrd="1" destOrd="0" presId="urn:microsoft.com/office/officeart/2017/3/layout/DropPinTimeline"/>
    <dgm:cxn modelId="{50E5584C-E6C8-4F3A-9AA6-37F87A9B8504}" type="presParOf" srcId="{A1F750BC-9994-45E0-A9CF-86B92D5F7F6C}" destId="{A668A97B-124A-45A1-8381-E3227BD85FE8}" srcOrd="2" destOrd="0" presId="urn:microsoft.com/office/officeart/2017/3/layout/DropPinTimeline"/>
    <dgm:cxn modelId="{8DD7F78B-7AA8-45A6-933C-5C6885288396}" type="presParOf" srcId="{A1F750BC-9994-45E0-A9CF-86B92D5F7F6C}" destId="{8ACCE123-C989-46C1-B7FD-FA50ABEC947C}" srcOrd="3" destOrd="0" presId="urn:microsoft.com/office/officeart/2017/3/layout/DropPinTimeline"/>
    <dgm:cxn modelId="{78FB845F-5190-4001-9083-C7FE3CD1FBBF}" type="presParOf" srcId="{A1F750BC-9994-45E0-A9CF-86B92D5F7F6C}" destId="{6B04496D-97D5-4C4A-A362-7B46786429CD}" srcOrd="4" destOrd="0" presId="urn:microsoft.com/office/officeart/2017/3/layout/DropPinTimeline"/>
    <dgm:cxn modelId="{F5490606-5200-4E7B-878F-D72D660A44B6}" type="presParOf" srcId="{A1F750BC-9994-45E0-A9CF-86B92D5F7F6C}" destId="{DC265F4C-AB2A-4F80-98A7-82FC502E49D2}" srcOrd="5" destOrd="0" presId="urn:microsoft.com/office/officeart/2017/3/layout/DropPinTimeline"/>
    <dgm:cxn modelId="{DED1B865-88BD-4928-82F9-35A661A5FD32}" type="presParOf" srcId="{700938DD-F76A-4D50-868F-4C8D87440D46}" destId="{754E7C17-53C2-4829-8008-302721475D49}" srcOrd="1" destOrd="0" presId="urn:microsoft.com/office/officeart/2017/3/layout/DropPinTimeline"/>
    <dgm:cxn modelId="{40FE7D9D-9AF0-47D8-9D4E-149CB637B0EE}" type="presParOf" srcId="{700938DD-F76A-4D50-868F-4C8D87440D46}" destId="{D0F1C883-D090-4B68-9E55-4455ACC389A3}" srcOrd="2" destOrd="0" presId="urn:microsoft.com/office/officeart/2017/3/layout/DropPinTimeline"/>
    <dgm:cxn modelId="{D4174DD4-394D-41FA-87BC-2299C3C90457}" type="presParOf" srcId="{D0F1C883-D090-4B68-9E55-4455ACC389A3}" destId="{2B2928D1-331D-4A9F-A1F9-2C95098F0786}" srcOrd="0" destOrd="0" presId="urn:microsoft.com/office/officeart/2017/3/layout/DropPinTimeline"/>
    <dgm:cxn modelId="{877713CE-4B33-420E-834C-316D0637CC6B}" type="presParOf" srcId="{D0F1C883-D090-4B68-9E55-4455ACC389A3}" destId="{DB44936C-DFAC-455D-B978-61D277C6C060}" srcOrd="1" destOrd="0" presId="urn:microsoft.com/office/officeart/2017/3/layout/DropPinTimeline"/>
    <dgm:cxn modelId="{5D513BFB-A723-4D9B-A654-05A1032254EA}" type="presParOf" srcId="{DB44936C-DFAC-455D-B978-61D277C6C060}" destId="{5B4579F9-026B-48AE-A6CF-911AC4DA134A}" srcOrd="0" destOrd="0" presId="urn:microsoft.com/office/officeart/2017/3/layout/DropPinTimeline"/>
    <dgm:cxn modelId="{CF8EB422-AEF9-4DB5-A9DC-F4587148AA4F}" type="presParOf" srcId="{DB44936C-DFAC-455D-B978-61D277C6C060}" destId="{24F66197-6C48-45AF-BAAB-2D8BE1C9A9BC}" srcOrd="1" destOrd="0" presId="urn:microsoft.com/office/officeart/2017/3/layout/DropPinTimeline"/>
    <dgm:cxn modelId="{2154210F-80AD-4037-96A4-3B6A9ECCED91}" type="presParOf" srcId="{D0F1C883-D090-4B68-9E55-4455ACC389A3}" destId="{7BAC1B5F-7FCA-4765-AF5D-DD5BC6F6B2AA}" srcOrd="2" destOrd="0" presId="urn:microsoft.com/office/officeart/2017/3/layout/DropPinTimeline"/>
    <dgm:cxn modelId="{D771236B-707F-4E5B-BBAD-19F9E8A3493A}" type="presParOf" srcId="{D0F1C883-D090-4B68-9E55-4455ACC389A3}" destId="{70F61D89-6BB6-4218-9167-C918FE0DE744}" srcOrd="3" destOrd="0" presId="urn:microsoft.com/office/officeart/2017/3/layout/DropPinTimeline"/>
    <dgm:cxn modelId="{7070679D-6F50-4BC5-BFA5-508728B9EC55}" type="presParOf" srcId="{D0F1C883-D090-4B68-9E55-4455ACC389A3}" destId="{AD7225F6-4D24-4251-9B85-9788DA7BA9E8}" srcOrd="4" destOrd="0" presId="urn:microsoft.com/office/officeart/2017/3/layout/DropPinTimeline"/>
    <dgm:cxn modelId="{13556A26-2C08-418F-BFFE-0E2C25E3FE3C}" type="presParOf" srcId="{D0F1C883-D090-4B68-9E55-4455ACC389A3}" destId="{6E112FE5-DCFD-429F-9844-F15CBD865E08}" srcOrd="5" destOrd="0" presId="urn:microsoft.com/office/officeart/2017/3/layout/DropPinTimeline"/>
    <dgm:cxn modelId="{EFD91ADD-3B7B-4E2D-88B5-235B4F982198}" type="presParOf" srcId="{700938DD-F76A-4D50-868F-4C8D87440D46}" destId="{5DA9DD93-A953-4CB9-B9A4-BF931E9C12E6}" srcOrd="3" destOrd="0" presId="urn:microsoft.com/office/officeart/2017/3/layout/DropPinTimeline"/>
    <dgm:cxn modelId="{54A2D320-3472-4321-984A-990DE46C5CA9}" type="presParOf" srcId="{700938DD-F76A-4D50-868F-4C8D87440D46}" destId="{D8EB1EAC-BC62-4758-84E0-E82104E83F70}" srcOrd="4" destOrd="0" presId="urn:microsoft.com/office/officeart/2017/3/layout/DropPinTimeline"/>
    <dgm:cxn modelId="{913DA96A-416A-49D1-ADE8-C48457C5F02B}" type="presParOf" srcId="{D8EB1EAC-BC62-4758-84E0-E82104E83F70}" destId="{66F58FA4-B1A2-4296-A653-65832C552FA6}" srcOrd="0" destOrd="0" presId="urn:microsoft.com/office/officeart/2017/3/layout/DropPinTimeline"/>
    <dgm:cxn modelId="{15002F26-B564-481A-A9CD-6CB6AC991AF5}" type="presParOf" srcId="{D8EB1EAC-BC62-4758-84E0-E82104E83F70}" destId="{AC39DCDB-B9E6-4AD7-B175-07B1191197DE}" srcOrd="1" destOrd="0" presId="urn:microsoft.com/office/officeart/2017/3/layout/DropPinTimeline"/>
    <dgm:cxn modelId="{48E32DF5-D971-45C3-A885-38F8890BDAC6}" type="presParOf" srcId="{AC39DCDB-B9E6-4AD7-B175-07B1191197DE}" destId="{4DE32D6A-4F15-4BD8-8A04-E92DEB66879A}" srcOrd="0" destOrd="0" presId="urn:microsoft.com/office/officeart/2017/3/layout/DropPinTimeline"/>
    <dgm:cxn modelId="{B66FF195-1C17-473C-B4F5-AC683A3D6B96}" type="presParOf" srcId="{AC39DCDB-B9E6-4AD7-B175-07B1191197DE}" destId="{EF143EFB-B190-4E5C-A5AE-C4FBCD50B752}" srcOrd="1" destOrd="0" presId="urn:microsoft.com/office/officeart/2017/3/layout/DropPinTimeline"/>
    <dgm:cxn modelId="{345DEEF1-30A4-4DB1-9220-10292F2D4677}" type="presParOf" srcId="{D8EB1EAC-BC62-4758-84E0-E82104E83F70}" destId="{9FAD0447-C579-42AF-9CEF-D4C617799519}" srcOrd="2" destOrd="0" presId="urn:microsoft.com/office/officeart/2017/3/layout/DropPinTimeline"/>
    <dgm:cxn modelId="{A009DB5C-FE1B-47B0-BF4B-6F47BAB13340}" type="presParOf" srcId="{D8EB1EAC-BC62-4758-84E0-E82104E83F70}" destId="{AB197FB0-0F12-4A59-9F3F-1C31859ED54E}" srcOrd="3" destOrd="0" presId="urn:microsoft.com/office/officeart/2017/3/layout/DropPinTimeline"/>
    <dgm:cxn modelId="{B385F700-0A1F-4A47-A6CC-E56D1E1BBDF0}" type="presParOf" srcId="{D8EB1EAC-BC62-4758-84E0-E82104E83F70}" destId="{838DE1A9-11F3-4AAE-80B5-CEC31C2EBA92}" srcOrd="4" destOrd="0" presId="urn:microsoft.com/office/officeart/2017/3/layout/DropPinTimeline"/>
    <dgm:cxn modelId="{F13BAE59-7F00-436D-AB36-264956509256}" type="presParOf" srcId="{D8EB1EAC-BC62-4758-84E0-E82104E83F70}" destId="{33AB1B38-8BC6-42F7-A510-636B61ED7820}" srcOrd="5" destOrd="0" presId="urn:microsoft.com/office/officeart/2017/3/layout/DropPinTimeline"/>
    <dgm:cxn modelId="{7311C61E-CA32-4E19-9F1A-CA62F492F023}" type="presParOf" srcId="{700938DD-F76A-4D50-868F-4C8D87440D46}" destId="{62792BF9-29FD-4D4A-8A65-8D65D1F97700}" srcOrd="5" destOrd="0" presId="urn:microsoft.com/office/officeart/2017/3/layout/DropPinTimeline"/>
    <dgm:cxn modelId="{BD6A1BDB-878E-4BE1-A42F-2642B52EA906}" type="presParOf" srcId="{700938DD-F76A-4D50-868F-4C8D87440D46}" destId="{F82BC95B-14E4-4AFE-AD17-1415B67F5EB0}" srcOrd="6" destOrd="0" presId="urn:microsoft.com/office/officeart/2017/3/layout/DropPinTimeline"/>
    <dgm:cxn modelId="{0661D554-3CCC-4A9F-9097-7AA65AA1DC60}" type="presParOf" srcId="{F82BC95B-14E4-4AFE-AD17-1415B67F5EB0}" destId="{4882ED51-DF7B-418B-AED9-24BC8B93AFC5}" srcOrd="0" destOrd="0" presId="urn:microsoft.com/office/officeart/2017/3/layout/DropPinTimeline"/>
    <dgm:cxn modelId="{A4928184-CFB0-4DF1-8D26-CCDDD613F9AB}" type="presParOf" srcId="{F82BC95B-14E4-4AFE-AD17-1415B67F5EB0}" destId="{6330EC7A-332D-40DD-8E48-E0E442C37C4D}" srcOrd="1" destOrd="0" presId="urn:microsoft.com/office/officeart/2017/3/layout/DropPinTimeline"/>
    <dgm:cxn modelId="{0C13E548-E403-4E03-A845-DB57B969E404}" type="presParOf" srcId="{6330EC7A-332D-40DD-8E48-E0E442C37C4D}" destId="{CF7B6860-6C29-4C93-8B53-A1443FBFD924}" srcOrd="0" destOrd="0" presId="urn:microsoft.com/office/officeart/2017/3/layout/DropPinTimeline"/>
    <dgm:cxn modelId="{0DDDB523-2247-4587-B0D5-9F1C376A2CE6}" type="presParOf" srcId="{6330EC7A-332D-40DD-8E48-E0E442C37C4D}" destId="{C4BB4EC8-1530-4A54-A2A3-DD9B2823FACC}" srcOrd="1" destOrd="0" presId="urn:microsoft.com/office/officeart/2017/3/layout/DropPinTimeline"/>
    <dgm:cxn modelId="{6C1722DA-C5A8-456A-8F46-F6D63555E231}" type="presParOf" srcId="{F82BC95B-14E4-4AFE-AD17-1415B67F5EB0}" destId="{154B02D3-1CDF-4469-B4C7-38635369252C}" srcOrd="2" destOrd="0" presId="urn:microsoft.com/office/officeart/2017/3/layout/DropPinTimeline"/>
    <dgm:cxn modelId="{71CB6544-C386-47DB-B404-727BD098C409}" type="presParOf" srcId="{F82BC95B-14E4-4AFE-AD17-1415B67F5EB0}" destId="{68394D26-8440-41C4-AC42-3F023E27A06C}" srcOrd="3" destOrd="0" presId="urn:microsoft.com/office/officeart/2017/3/layout/DropPinTimeline"/>
    <dgm:cxn modelId="{00904ED8-96E3-45C0-AEA0-875F16C34C41}" type="presParOf" srcId="{F82BC95B-14E4-4AFE-AD17-1415B67F5EB0}" destId="{31D18754-3FB0-480E-B467-70CFFAB18868}" srcOrd="4" destOrd="0" presId="urn:microsoft.com/office/officeart/2017/3/layout/DropPinTimeline"/>
    <dgm:cxn modelId="{16BFF934-E4EE-4AE9-A6AB-16647082BB39}" type="presParOf" srcId="{F82BC95B-14E4-4AFE-AD17-1415B67F5EB0}" destId="{0B25005D-1EC1-4EFB-B23D-F5B77D9B663F}" srcOrd="5" destOrd="0" presId="urn:microsoft.com/office/officeart/2017/3/layout/DropPinTimeline"/>
    <dgm:cxn modelId="{23ED1420-20DF-4D4B-8FCF-2D411E61772F}" type="presParOf" srcId="{700938DD-F76A-4D50-868F-4C8D87440D46}" destId="{026845EA-1148-4825-8A55-80324AC0D262}" srcOrd="7" destOrd="0" presId="urn:microsoft.com/office/officeart/2017/3/layout/DropPinTimeline"/>
    <dgm:cxn modelId="{3CA072A0-55E4-47CC-9F7B-94F77C92A633}" type="presParOf" srcId="{700938DD-F76A-4D50-868F-4C8D87440D46}" destId="{4CBDA321-891C-46CD-9AA1-B2FBD145BFAF}" srcOrd="8" destOrd="0" presId="urn:microsoft.com/office/officeart/2017/3/layout/DropPinTimeline"/>
    <dgm:cxn modelId="{0683AEEC-6A7A-458D-85C9-174ADBAD80B9}" type="presParOf" srcId="{4CBDA321-891C-46CD-9AA1-B2FBD145BFAF}" destId="{C22833B4-9465-41AF-82D4-44B62729B815}" srcOrd="0" destOrd="0" presId="urn:microsoft.com/office/officeart/2017/3/layout/DropPinTimeline"/>
    <dgm:cxn modelId="{1DCB4D79-91C3-4FB9-AEE3-2CEA5CA799B9}" type="presParOf" srcId="{4CBDA321-891C-46CD-9AA1-B2FBD145BFAF}" destId="{69B587A6-E0D0-413B-918D-383E182DD505}" srcOrd="1" destOrd="0" presId="urn:microsoft.com/office/officeart/2017/3/layout/DropPinTimeline"/>
    <dgm:cxn modelId="{813B4FDB-C22F-4067-9084-8DE9AF8EC274}" type="presParOf" srcId="{69B587A6-E0D0-413B-918D-383E182DD505}" destId="{9A98CBEA-4C17-4A96-9670-E14F274BC309}" srcOrd="0" destOrd="0" presId="urn:microsoft.com/office/officeart/2017/3/layout/DropPinTimeline"/>
    <dgm:cxn modelId="{FC42A1C8-D462-443E-9CE3-F284BD050693}" type="presParOf" srcId="{69B587A6-E0D0-413B-918D-383E182DD505}" destId="{8CAF6538-A283-4F1B-8A46-58D31863A555}" srcOrd="1" destOrd="0" presId="urn:microsoft.com/office/officeart/2017/3/layout/DropPinTimeline"/>
    <dgm:cxn modelId="{B53B0DD2-4266-4DF1-8D47-E04A4F0F564F}" type="presParOf" srcId="{4CBDA321-891C-46CD-9AA1-B2FBD145BFAF}" destId="{F899B51D-C1EA-4D3E-B50E-BDC51632BBFA}" srcOrd="2" destOrd="0" presId="urn:microsoft.com/office/officeart/2017/3/layout/DropPinTimeline"/>
    <dgm:cxn modelId="{95F19855-5E5C-478B-948D-8870F506FD40}" type="presParOf" srcId="{4CBDA321-891C-46CD-9AA1-B2FBD145BFAF}" destId="{3CECF23A-E6F6-46C6-907D-BB154266792C}" srcOrd="3" destOrd="0" presId="urn:microsoft.com/office/officeart/2017/3/layout/DropPinTimeline"/>
    <dgm:cxn modelId="{EE0E2763-A755-47C9-BED5-CA5CA3331BB1}" type="presParOf" srcId="{4CBDA321-891C-46CD-9AA1-B2FBD145BFAF}" destId="{4B37F2D2-9961-40C5-BAC9-D2269F0B19F6}" srcOrd="4" destOrd="0" presId="urn:microsoft.com/office/officeart/2017/3/layout/DropPinTimeline"/>
    <dgm:cxn modelId="{859A98C7-8909-4962-A211-03EEB40A7C7D}" type="presParOf" srcId="{4CBDA321-891C-46CD-9AA1-B2FBD145BFAF}" destId="{228BB714-703E-4D7C-B9A9-0A25B8731791}" srcOrd="5" destOrd="0" presId="urn:microsoft.com/office/officeart/2017/3/layout/DropPinTimeline"/>
    <dgm:cxn modelId="{284DA96B-5807-4679-B1CC-5D1B64BC3BF4}" type="presParOf" srcId="{700938DD-F76A-4D50-868F-4C8D87440D46}" destId="{0DE9D098-EABA-4129-B6ED-CF18B57CCAA1}" srcOrd="9" destOrd="0" presId="urn:microsoft.com/office/officeart/2017/3/layout/DropPinTimeline"/>
    <dgm:cxn modelId="{CBB06C0C-CB8A-4C8D-98CF-7428D578500A}" type="presParOf" srcId="{700938DD-F76A-4D50-868F-4C8D87440D46}" destId="{77CCF7C9-8154-44D5-B23C-DB9B0FD7DCA5}" srcOrd="10" destOrd="0" presId="urn:microsoft.com/office/officeart/2017/3/layout/DropPinTimeline"/>
    <dgm:cxn modelId="{9F210A0A-5469-45FE-BC6D-58FF4EDF0632}" type="presParOf" srcId="{77CCF7C9-8154-44D5-B23C-DB9B0FD7DCA5}" destId="{92095B8D-3D85-4FD4-9F2B-78BAF6768072}" srcOrd="0" destOrd="0" presId="urn:microsoft.com/office/officeart/2017/3/layout/DropPinTimeline"/>
    <dgm:cxn modelId="{D1984A8D-B2F7-480F-B884-3BCEDB7F1994}" type="presParOf" srcId="{77CCF7C9-8154-44D5-B23C-DB9B0FD7DCA5}" destId="{B43E8A74-4268-4ACF-BECA-CAF50CCFB602}" srcOrd="1" destOrd="0" presId="urn:microsoft.com/office/officeart/2017/3/layout/DropPinTimeline"/>
    <dgm:cxn modelId="{B5021546-6903-4E31-BB1F-546016612246}" type="presParOf" srcId="{B43E8A74-4268-4ACF-BECA-CAF50CCFB602}" destId="{07518C91-B2D0-4903-A372-7F6DED0409BC}" srcOrd="0" destOrd="0" presId="urn:microsoft.com/office/officeart/2017/3/layout/DropPinTimeline"/>
    <dgm:cxn modelId="{63CC4C38-9297-4EC0-AE60-6031C4526FB0}" type="presParOf" srcId="{B43E8A74-4268-4ACF-BECA-CAF50CCFB602}" destId="{2737BDA6-CDB5-4F9A-A91D-CDEA90DBE6A4}" srcOrd="1" destOrd="0" presId="urn:microsoft.com/office/officeart/2017/3/layout/DropPinTimeline"/>
    <dgm:cxn modelId="{7AB6519D-ACCC-43B6-9AB5-A58A149BC565}" type="presParOf" srcId="{77CCF7C9-8154-44D5-B23C-DB9B0FD7DCA5}" destId="{A699EEB1-3540-4867-99BC-B957BFEEBA38}" srcOrd="2" destOrd="0" presId="urn:microsoft.com/office/officeart/2017/3/layout/DropPinTimeline"/>
    <dgm:cxn modelId="{433485FA-68DE-4F2B-BE61-5379F0C7A636}" type="presParOf" srcId="{77CCF7C9-8154-44D5-B23C-DB9B0FD7DCA5}" destId="{EA538D56-5C65-43EA-81D0-CD1E5CBC9F59}" srcOrd="3" destOrd="0" presId="urn:microsoft.com/office/officeart/2017/3/layout/DropPinTimeline"/>
    <dgm:cxn modelId="{DF61BF66-0D3B-450F-9A33-E1D4092CDCD7}" type="presParOf" srcId="{77CCF7C9-8154-44D5-B23C-DB9B0FD7DCA5}" destId="{ECA352F1-FDE4-445A-939C-CF4C3A4444A0}" srcOrd="4" destOrd="0" presId="urn:microsoft.com/office/officeart/2017/3/layout/DropPinTimeline"/>
    <dgm:cxn modelId="{59A720B0-DE26-42FC-B8DB-52952F747C8B}" type="presParOf" srcId="{77CCF7C9-8154-44D5-B23C-DB9B0FD7DCA5}" destId="{24E1B9BB-F421-479A-91FF-8F38B437BE14}" srcOrd="5" destOrd="0" presId="urn:microsoft.com/office/officeart/2017/3/layout/DropPinTimeline"/>
    <dgm:cxn modelId="{F7DC5318-540E-48B2-B1D8-72641FE0B6AB}" type="presParOf" srcId="{700938DD-F76A-4D50-868F-4C8D87440D46}" destId="{533B7DB3-9B62-4EC9-9116-35F5C6964E06}" srcOrd="11" destOrd="0" presId="urn:microsoft.com/office/officeart/2017/3/layout/DropPinTimeline"/>
    <dgm:cxn modelId="{142A29A9-CBEB-4E8C-875E-1E981AD9F844}" type="presParOf" srcId="{700938DD-F76A-4D50-868F-4C8D87440D46}" destId="{EE5E0515-15F7-43D7-93FD-0AF89C971BD9}" srcOrd="12" destOrd="0" presId="urn:microsoft.com/office/officeart/2017/3/layout/DropPinTimeline"/>
    <dgm:cxn modelId="{EA3F238A-EBA0-460D-B384-24A51BAFC227}" type="presParOf" srcId="{EE5E0515-15F7-43D7-93FD-0AF89C971BD9}" destId="{05EB9770-2809-4C3B-9E53-5C53C82F25D8}" srcOrd="0" destOrd="0" presId="urn:microsoft.com/office/officeart/2017/3/layout/DropPinTimeline"/>
    <dgm:cxn modelId="{A943A846-A03B-451F-9649-FBD4D40DBAE5}" type="presParOf" srcId="{EE5E0515-15F7-43D7-93FD-0AF89C971BD9}" destId="{A8B1F634-B2B0-4AFA-9188-ED9AD5A26CEB}" srcOrd="1" destOrd="0" presId="urn:microsoft.com/office/officeart/2017/3/layout/DropPinTimeline"/>
    <dgm:cxn modelId="{E1030E5F-6501-42B9-BA0D-E850253E8EA2}" type="presParOf" srcId="{A8B1F634-B2B0-4AFA-9188-ED9AD5A26CEB}" destId="{B5AC1D3A-1AFE-48F0-9740-7F7DEAE125D6}" srcOrd="0" destOrd="0" presId="urn:microsoft.com/office/officeart/2017/3/layout/DropPinTimeline"/>
    <dgm:cxn modelId="{C3D4D892-FE00-4169-B38E-B2A7DD67C06C}" type="presParOf" srcId="{A8B1F634-B2B0-4AFA-9188-ED9AD5A26CEB}" destId="{A8B7CFA5-DD90-474A-A36B-395831F4D63F}" srcOrd="1" destOrd="0" presId="urn:microsoft.com/office/officeart/2017/3/layout/DropPinTimeline"/>
    <dgm:cxn modelId="{5AAA3EF2-8330-416C-892A-286D4C50B5CC}" type="presParOf" srcId="{EE5E0515-15F7-43D7-93FD-0AF89C971BD9}" destId="{27C5D1BF-8375-4F2F-8F69-62C5DD498D86}" srcOrd="2" destOrd="0" presId="urn:microsoft.com/office/officeart/2017/3/layout/DropPinTimeline"/>
    <dgm:cxn modelId="{D89785A1-6A84-4373-916A-2ADB28F8ABA0}" type="presParOf" srcId="{EE5E0515-15F7-43D7-93FD-0AF89C971BD9}" destId="{733C4DBA-1274-416A-BCC8-352957253BAF}" srcOrd="3" destOrd="0" presId="urn:microsoft.com/office/officeart/2017/3/layout/DropPinTimeline"/>
    <dgm:cxn modelId="{6B9202AE-D2A1-4614-BD63-7DA8B04F8CA1}" type="presParOf" srcId="{EE5E0515-15F7-43D7-93FD-0AF89C971BD9}" destId="{9DF81F3D-7400-484B-BB6C-DB4BE4FA9774}" srcOrd="4" destOrd="0" presId="urn:microsoft.com/office/officeart/2017/3/layout/DropPinTimeline"/>
    <dgm:cxn modelId="{F40236B4-2451-436C-AF36-771422F91DED}" type="presParOf" srcId="{EE5E0515-15F7-43D7-93FD-0AF89C971BD9}" destId="{D5B6C68E-E469-4661-AD1A-9C848B07625A}" srcOrd="5" destOrd="0" presId="urn:microsoft.com/office/officeart/2017/3/layout/DropPi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02CEED-0108-44FE-A671-AF753BDBF99E}" type="doc">
      <dgm:prSet loTypeId="urn:microsoft.com/office/officeart/2017/3/layout/DropPinTimeline" loCatId="process" qsTypeId="urn:microsoft.com/office/officeart/2005/8/quickstyle/simple1" qsCatId="simple" csTypeId="urn:microsoft.com/office/officeart/2005/8/colors/colorful4" csCatId="colorful" phldr="1"/>
      <dgm:spPr/>
      <dgm:t>
        <a:bodyPr/>
        <a:lstStyle/>
        <a:p>
          <a:endParaRPr lang="en-US"/>
        </a:p>
      </dgm:t>
    </dgm:pt>
    <dgm:pt modelId="{FF4209CF-897B-41C3-9C7B-36141C2F9FA7}">
      <dgm:prSet custT="1"/>
      <dgm:spPr/>
      <dgm:t>
        <a:bodyPr/>
        <a:lstStyle/>
        <a:p>
          <a:pPr>
            <a:defRPr b="1"/>
          </a:pPr>
          <a:r>
            <a:rPr lang="en-US" sz="1600" dirty="0"/>
            <a:t>March 2021</a:t>
          </a:r>
        </a:p>
      </dgm:t>
    </dgm:pt>
    <dgm:pt modelId="{636887E1-4B45-43AF-992D-D3A9E50B9BB6}" type="parTrans" cxnId="{8B83B681-1F2A-450F-938E-CE5CD0C7EE1F}">
      <dgm:prSet/>
      <dgm:spPr/>
      <dgm:t>
        <a:bodyPr/>
        <a:lstStyle/>
        <a:p>
          <a:endParaRPr lang="en-US" sz="1600"/>
        </a:p>
      </dgm:t>
    </dgm:pt>
    <dgm:pt modelId="{A12BB6C7-6B24-460B-9D2A-B32840F59D97}" type="sibTrans" cxnId="{8B83B681-1F2A-450F-938E-CE5CD0C7EE1F}">
      <dgm:prSet/>
      <dgm:spPr/>
      <dgm:t>
        <a:bodyPr/>
        <a:lstStyle/>
        <a:p>
          <a:endParaRPr lang="en-US" sz="1600"/>
        </a:p>
      </dgm:t>
    </dgm:pt>
    <dgm:pt modelId="{C920E2F2-9D15-419D-A16B-B81FB13A2A72}">
      <dgm:prSet custT="1"/>
      <dgm:spPr/>
      <dgm:t>
        <a:bodyPr/>
        <a:lstStyle/>
        <a:p>
          <a:r>
            <a:rPr lang="en-US" sz="1600" dirty="0"/>
            <a:t>Baseline data collection begins</a:t>
          </a:r>
        </a:p>
      </dgm:t>
    </dgm:pt>
    <dgm:pt modelId="{3A008A4E-28FE-4C14-BA26-D059283A3F70}" type="parTrans" cxnId="{0F24F962-F3ED-4C13-8D1C-BC7E0C36E19E}">
      <dgm:prSet/>
      <dgm:spPr/>
      <dgm:t>
        <a:bodyPr/>
        <a:lstStyle/>
        <a:p>
          <a:endParaRPr lang="en-US" sz="1600"/>
        </a:p>
      </dgm:t>
    </dgm:pt>
    <dgm:pt modelId="{73BBCCE6-CD57-46A2-B8DF-B73E20257120}" type="sibTrans" cxnId="{0F24F962-F3ED-4C13-8D1C-BC7E0C36E19E}">
      <dgm:prSet/>
      <dgm:spPr/>
      <dgm:t>
        <a:bodyPr/>
        <a:lstStyle/>
        <a:p>
          <a:endParaRPr lang="en-US" sz="1600"/>
        </a:p>
      </dgm:t>
    </dgm:pt>
    <dgm:pt modelId="{30F50C3E-E689-4749-B2DE-A380B36249A8}">
      <dgm:prSet custT="1"/>
      <dgm:spPr/>
      <dgm:t>
        <a:bodyPr/>
        <a:lstStyle/>
        <a:p>
          <a:pPr>
            <a:defRPr b="1"/>
          </a:pPr>
          <a:r>
            <a:rPr lang="en-US" sz="1600" dirty="0"/>
            <a:t>May 2021</a:t>
          </a:r>
        </a:p>
      </dgm:t>
    </dgm:pt>
    <dgm:pt modelId="{79677494-5720-431C-A698-ACF70BE9A8D5}" type="parTrans" cxnId="{A9192DD4-91A4-4241-AECC-05B1BA21FB2F}">
      <dgm:prSet/>
      <dgm:spPr/>
      <dgm:t>
        <a:bodyPr/>
        <a:lstStyle/>
        <a:p>
          <a:endParaRPr lang="en-US" sz="1600"/>
        </a:p>
      </dgm:t>
    </dgm:pt>
    <dgm:pt modelId="{73E9C396-E906-41ED-A398-EE101353F0BC}" type="sibTrans" cxnId="{A9192DD4-91A4-4241-AECC-05B1BA21FB2F}">
      <dgm:prSet/>
      <dgm:spPr/>
      <dgm:t>
        <a:bodyPr/>
        <a:lstStyle/>
        <a:p>
          <a:endParaRPr lang="en-US" sz="1600"/>
        </a:p>
      </dgm:t>
    </dgm:pt>
    <dgm:pt modelId="{DFA8BDC1-000A-475E-A75A-BD2BB9C56ACF}">
      <dgm:prSet custT="1"/>
      <dgm:spPr/>
      <dgm:t>
        <a:bodyPr/>
        <a:lstStyle/>
        <a:p>
          <a:r>
            <a:rPr lang="en-US" sz="1600" dirty="0"/>
            <a:t>Initiate site training</a:t>
          </a:r>
        </a:p>
      </dgm:t>
    </dgm:pt>
    <dgm:pt modelId="{19722879-946B-4D66-8A52-C6BEA38A9DA0}" type="parTrans" cxnId="{CCCCE647-ECF4-4654-B8E7-9FE60C1D51E7}">
      <dgm:prSet/>
      <dgm:spPr/>
      <dgm:t>
        <a:bodyPr/>
        <a:lstStyle/>
        <a:p>
          <a:endParaRPr lang="en-US" sz="1600"/>
        </a:p>
      </dgm:t>
    </dgm:pt>
    <dgm:pt modelId="{2C6A2DD0-ADFB-44FC-9705-00A34D924646}" type="sibTrans" cxnId="{CCCCE647-ECF4-4654-B8E7-9FE60C1D51E7}">
      <dgm:prSet/>
      <dgm:spPr/>
      <dgm:t>
        <a:bodyPr/>
        <a:lstStyle/>
        <a:p>
          <a:endParaRPr lang="en-US" sz="1600"/>
        </a:p>
      </dgm:t>
    </dgm:pt>
    <dgm:pt modelId="{6E58BA53-F355-4967-9B63-A00F41C48057}">
      <dgm:prSet custT="1"/>
      <dgm:spPr/>
      <dgm:t>
        <a:bodyPr/>
        <a:lstStyle/>
        <a:p>
          <a:pPr>
            <a:defRPr b="1"/>
          </a:pPr>
          <a:r>
            <a:rPr lang="en-US" sz="1600" dirty="0"/>
            <a:t>August 2021</a:t>
          </a:r>
        </a:p>
      </dgm:t>
    </dgm:pt>
    <dgm:pt modelId="{866049F6-DEB5-4EF6-9589-E32CA661F227}" type="parTrans" cxnId="{7AB5F3E5-3E61-4F77-8C6B-8E185F6AEF2D}">
      <dgm:prSet/>
      <dgm:spPr/>
      <dgm:t>
        <a:bodyPr/>
        <a:lstStyle/>
        <a:p>
          <a:endParaRPr lang="en-US" sz="1600"/>
        </a:p>
      </dgm:t>
    </dgm:pt>
    <dgm:pt modelId="{99B84BCA-0ED4-4115-8CDC-E7F06D48D951}" type="sibTrans" cxnId="{7AB5F3E5-3E61-4F77-8C6B-8E185F6AEF2D}">
      <dgm:prSet/>
      <dgm:spPr/>
      <dgm:t>
        <a:bodyPr/>
        <a:lstStyle/>
        <a:p>
          <a:endParaRPr lang="en-US" sz="1600"/>
        </a:p>
      </dgm:t>
    </dgm:pt>
    <dgm:pt modelId="{72A1968C-76A3-4D00-9A42-590C912CFB47}">
      <dgm:prSet custT="1"/>
      <dgm:spPr/>
      <dgm:t>
        <a:bodyPr/>
        <a:lstStyle/>
        <a:p>
          <a:pPr>
            <a:defRPr b="1"/>
          </a:pPr>
          <a:r>
            <a:rPr lang="en-US" sz="1600" dirty="0"/>
            <a:t>December 2021-February 2022</a:t>
          </a:r>
        </a:p>
      </dgm:t>
    </dgm:pt>
    <dgm:pt modelId="{D3D1D918-D5B7-4804-A86F-0DFC06837AD7}" type="parTrans" cxnId="{BC25D242-6587-43C8-9620-FDC1D78E985F}">
      <dgm:prSet/>
      <dgm:spPr/>
      <dgm:t>
        <a:bodyPr/>
        <a:lstStyle/>
        <a:p>
          <a:endParaRPr lang="en-US" sz="1600"/>
        </a:p>
      </dgm:t>
    </dgm:pt>
    <dgm:pt modelId="{EF672C74-B96C-4FED-B1A7-C0958A1B07F7}" type="sibTrans" cxnId="{BC25D242-6587-43C8-9620-FDC1D78E985F}">
      <dgm:prSet/>
      <dgm:spPr/>
      <dgm:t>
        <a:bodyPr/>
        <a:lstStyle/>
        <a:p>
          <a:endParaRPr lang="en-US" sz="1600"/>
        </a:p>
      </dgm:t>
    </dgm:pt>
    <dgm:pt modelId="{6E3D9C8D-B89D-40B2-9D51-EE76FF68D5EF}">
      <dgm:prSet custT="1"/>
      <dgm:spPr/>
      <dgm:t>
        <a:bodyPr/>
        <a:lstStyle/>
        <a:p>
          <a:pPr>
            <a:defRPr b="1"/>
          </a:pPr>
          <a:r>
            <a:rPr lang="en-US" sz="1600" dirty="0"/>
            <a:t>August 2022</a:t>
          </a:r>
        </a:p>
      </dgm:t>
    </dgm:pt>
    <dgm:pt modelId="{D975CEFD-F858-477E-A5E9-1830253CB0A9}" type="parTrans" cxnId="{435D5E81-2E9F-44F1-B776-8A74B850F8BA}">
      <dgm:prSet/>
      <dgm:spPr/>
      <dgm:t>
        <a:bodyPr/>
        <a:lstStyle/>
        <a:p>
          <a:endParaRPr lang="en-US" sz="1600"/>
        </a:p>
      </dgm:t>
    </dgm:pt>
    <dgm:pt modelId="{07B5105F-9A04-4A1C-8D22-027DFEBC5D20}" type="sibTrans" cxnId="{435D5E81-2E9F-44F1-B776-8A74B850F8BA}">
      <dgm:prSet/>
      <dgm:spPr/>
      <dgm:t>
        <a:bodyPr/>
        <a:lstStyle/>
        <a:p>
          <a:endParaRPr lang="en-US" sz="1600"/>
        </a:p>
      </dgm:t>
    </dgm:pt>
    <dgm:pt modelId="{004FD863-8742-4B7A-890B-410BB99E8CE2}">
      <dgm:prSet custT="1"/>
      <dgm:spPr/>
      <dgm:t>
        <a:bodyPr/>
        <a:lstStyle/>
        <a:p>
          <a:pPr>
            <a:defRPr b="1"/>
          </a:pPr>
          <a:r>
            <a:rPr lang="en-US" sz="1600" dirty="0"/>
            <a:t>February 2023</a:t>
          </a:r>
        </a:p>
      </dgm:t>
    </dgm:pt>
    <dgm:pt modelId="{98BDAC9A-0C9C-4B46-8C84-8B6D74D41F3D}" type="parTrans" cxnId="{980AC300-D7AF-4E11-A14D-1917E88142A5}">
      <dgm:prSet/>
      <dgm:spPr/>
      <dgm:t>
        <a:bodyPr/>
        <a:lstStyle/>
        <a:p>
          <a:endParaRPr lang="en-US" sz="1600"/>
        </a:p>
      </dgm:t>
    </dgm:pt>
    <dgm:pt modelId="{B922D27B-6E97-46EB-91E5-95FC8F215DC2}" type="sibTrans" cxnId="{980AC300-D7AF-4E11-A14D-1917E88142A5}">
      <dgm:prSet/>
      <dgm:spPr/>
      <dgm:t>
        <a:bodyPr/>
        <a:lstStyle/>
        <a:p>
          <a:endParaRPr lang="en-US" sz="1600"/>
        </a:p>
      </dgm:t>
    </dgm:pt>
    <dgm:pt modelId="{246EDE87-043A-4612-A7BF-7468786F88CF}">
      <dgm:prSet custT="1"/>
      <dgm:spPr/>
      <dgm:t>
        <a:bodyPr/>
        <a:lstStyle/>
        <a:p>
          <a:r>
            <a:rPr lang="en-US" sz="1600" dirty="0"/>
            <a:t>Complete site training</a:t>
          </a:r>
        </a:p>
      </dgm:t>
    </dgm:pt>
    <dgm:pt modelId="{0B2E93BF-52C2-49D0-B34E-1DA10E75249E}" type="parTrans" cxnId="{A99B4531-0C72-44FE-A922-CC5805AA2821}">
      <dgm:prSet/>
      <dgm:spPr/>
      <dgm:t>
        <a:bodyPr/>
        <a:lstStyle/>
        <a:p>
          <a:endParaRPr lang="en-US" sz="1600"/>
        </a:p>
      </dgm:t>
    </dgm:pt>
    <dgm:pt modelId="{7C1D9968-3BAA-4DB2-B7B4-27016B64019A}" type="sibTrans" cxnId="{A99B4531-0C72-44FE-A922-CC5805AA2821}">
      <dgm:prSet/>
      <dgm:spPr/>
      <dgm:t>
        <a:bodyPr/>
        <a:lstStyle/>
        <a:p>
          <a:endParaRPr lang="en-US" sz="1600"/>
        </a:p>
      </dgm:t>
    </dgm:pt>
    <dgm:pt modelId="{8995A71E-D61A-4E56-9F91-86016F03DC78}">
      <dgm:prSet custT="1"/>
      <dgm:spPr/>
      <dgm:t>
        <a:bodyPr/>
        <a:lstStyle/>
        <a:p>
          <a:r>
            <a:rPr lang="en-US" sz="1600" dirty="0"/>
            <a:t>Reach</a:t>
          </a:r>
          <a:r>
            <a:rPr lang="en-US" sz="1600" baseline="0" dirty="0"/>
            <a:t> 33% of eligible families</a:t>
          </a:r>
          <a:endParaRPr lang="en-US" sz="1600" dirty="0"/>
        </a:p>
      </dgm:t>
    </dgm:pt>
    <dgm:pt modelId="{A2A6E964-6563-474D-9A1E-4F4E1BD30299}" type="parTrans" cxnId="{B38C9FA6-D46B-4595-8E97-4DC7CCB1E3D7}">
      <dgm:prSet/>
      <dgm:spPr/>
      <dgm:t>
        <a:bodyPr/>
        <a:lstStyle/>
        <a:p>
          <a:endParaRPr lang="en-US" sz="1600"/>
        </a:p>
      </dgm:t>
    </dgm:pt>
    <dgm:pt modelId="{79F147E7-CF3A-495B-9436-3A64FCE213B7}" type="sibTrans" cxnId="{B38C9FA6-D46B-4595-8E97-4DC7CCB1E3D7}">
      <dgm:prSet/>
      <dgm:spPr/>
      <dgm:t>
        <a:bodyPr/>
        <a:lstStyle/>
        <a:p>
          <a:endParaRPr lang="en-US" sz="1600"/>
        </a:p>
      </dgm:t>
    </dgm:pt>
    <dgm:pt modelId="{874EE52E-2A22-4545-94B0-B9726F8F119D}">
      <dgm:prSet custT="1"/>
      <dgm:spPr/>
      <dgm:t>
        <a:bodyPr/>
        <a:lstStyle/>
        <a:p>
          <a:r>
            <a:rPr lang="en-US" sz="1600" dirty="0"/>
            <a:t>Reach 66% of eligible families</a:t>
          </a:r>
        </a:p>
      </dgm:t>
    </dgm:pt>
    <dgm:pt modelId="{7D8A8210-C524-4EDF-BCDC-906B5375CFDA}" type="parTrans" cxnId="{490F1B52-FCDC-45FB-8AA2-5E4266F3702F}">
      <dgm:prSet/>
      <dgm:spPr/>
      <dgm:t>
        <a:bodyPr/>
        <a:lstStyle/>
        <a:p>
          <a:endParaRPr lang="en-US" sz="1600"/>
        </a:p>
      </dgm:t>
    </dgm:pt>
    <dgm:pt modelId="{3F876D99-D3B7-4252-9AFF-BF92312051F1}" type="sibTrans" cxnId="{490F1B52-FCDC-45FB-8AA2-5E4266F3702F}">
      <dgm:prSet/>
      <dgm:spPr/>
      <dgm:t>
        <a:bodyPr/>
        <a:lstStyle/>
        <a:p>
          <a:endParaRPr lang="en-US" sz="1600"/>
        </a:p>
      </dgm:t>
    </dgm:pt>
    <dgm:pt modelId="{8B88D7A2-C2DF-4500-9143-4D039D03ACD8}">
      <dgm:prSet custT="1"/>
      <dgm:spPr/>
      <dgm:t>
        <a:bodyPr/>
        <a:lstStyle/>
        <a:p>
          <a:pPr>
            <a:defRPr b="1"/>
          </a:pPr>
          <a:r>
            <a:rPr lang="en-US" sz="1600" dirty="0"/>
            <a:t>August 2023</a:t>
          </a:r>
        </a:p>
      </dgm:t>
    </dgm:pt>
    <dgm:pt modelId="{70463623-B836-40AA-85C5-C907B74DA79B}" type="parTrans" cxnId="{225AB961-3C94-4D1B-8760-C3AFD6F1125F}">
      <dgm:prSet/>
      <dgm:spPr/>
      <dgm:t>
        <a:bodyPr/>
        <a:lstStyle/>
        <a:p>
          <a:endParaRPr lang="en-US" sz="1600"/>
        </a:p>
      </dgm:t>
    </dgm:pt>
    <dgm:pt modelId="{E5D10410-EEBD-4AA3-AC52-D766A374848D}" type="sibTrans" cxnId="{225AB961-3C94-4D1B-8760-C3AFD6F1125F}">
      <dgm:prSet/>
      <dgm:spPr/>
      <dgm:t>
        <a:bodyPr/>
        <a:lstStyle/>
        <a:p>
          <a:endParaRPr lang="en-US" sz="1600"/>
        </a:p>
      </dgm:t>
    </dgm:pt>
    <dgm:pt modelId="{8CF83719-CF7F-487D-BA2B-0B18F4CA5EEA}">
      <dgm:prSet custT="1"/>
      <dgm:spPr/>
      <dgm:t>
        <a:bodyPr/>
        <a:lstStyle/>
        <a:p>
          <a:r>
            <a:rPr lang="en-US" sz="1600" dirty="0"/>
            <a:t>Reach 100% of eligible families</a:t>
          </a:r>
        </a:p>
      </dgm:t>
    </dgm:pt>
    <dgm:pt modelId="{AA5CF355-2155-4045-B7FC-181375FF2BCB}" type="parTrans" cxnId="{FDC9FD64-6255-41B1-9731-31CC90C3D369}">
      <dgm:prSet/>
      <dgm:spPr/>
      <dgm:t>
        <a:bodyPr/>
        <a:lstStyle/>
        <a:p>
          <a:endParaRPr lang="en-US" sz="1600"/>
        </a:p>
      </dgm:t>
    </dgm:pt>
    <dgm:pt modelId="{0FDC7EDB-1D88-447F-A13B-B8E18EFE23D6}" type="sibTrans" cxnId="{FDC9FD64-6255-41B1-9731-31CC90C3D369}">
      <dgm:prSet/>
      <dgm:spPr/>
      <dgm:t>
        <a:bodyPr/>
        <a:lstStyle/>
        <a:p>
          <a:endParaRPr lang="en-US" sz="1600"/>
        </a:p>
      </dgm:t>
    </dgm:pt>
    <dgm:pt modelId="{F5013EDC-A2F9-4FE9-B1F1-1403E2C6577A}">
      <dgm:prSet custT="1"/>
      <dgm:spPr/>
      <dgm:t>
        <a:bodyPr/>
        <a:lstStyle/>
        <a:p>
          <a:r>
            <a:rPr lang="en-US" sz="1600" dirty="0"/>
            <a:t>Initiate 18-month implementation</a:t>
          </a:r>
        </a:p>
        <a:p>
          <a:r>
            <a:rPr lang="en-US" sz="1600" dirty="0"/>
            <a:t>Begin providing monthly feedback reports</a:t>
          </a:r>
        </a:p>
      </dgm:t>
    </dgm:pt>
    <dgm:pt modelId="{1A0A09F8-A077-4064-9D2E-FA977CA984A2}" type="parTrans" cxnId="{F318267E-67DF-460C-99C2-50039D80D0E8}">
      <dgm:prSet/>
      <dgm:spPr/>
      <dgm:t>
        <a:bodyPr/>
        <a:lstStyle/>
        <a:p>
          <a:endParaRPr lang="en-US" sz="1600"/>
        </a:p>
      </dgm:t>
    </dgm:pt>
    <dgm:pt modelId="{768C02F2-2A16-464F-8B30-45A62CF5452C}" type="sibTrans" cxnId="{F318267E-67DF-460C-99C2-50039D80D0E8}">
      <dgm:prSet/>
      <dgm:spPr/>
      <dgm:t>
        <a:bodyPr/>
        <a:lstStyle/>
        <a:p>
          <a:endParaRPr lang="en-US" sz="1600"/>
        </a:p>
      </dgm:t>
    </dgm:pt>
    <dgm:pt modelId="{AA5AE18C-5131-48F0-939A-03E97B27110C}" type="pres">
      <dgm:prSet presAssocID="{0D02CEED-0108-44FE-A671-AF753BDBF99E}" presName="root" presStyleCnt="0">
        <dgm:presLayoutVars>
          <dgm:chMax/>
          <dgm:chPref/>
          <dgm:animLvl val="lvl"/>
        </dgm:presLayoutVars>
      </dgm:prSet>
      <dgm:spPr/>
    </dgm:pt>
    <dgm:pt modelId="{B8948FD1-18A7-45C2-A481-DD5E0A807A1E}" type="pres">
      <dgm:prSet presAssocID="{0D02CEED-0108-44FE-A671-AF753BDBF99E}" presName="divider" presStyleLbl="fgAcc1" presStyleIdx="0" presStyleCnt="8"/>
      <dgm:spPr>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tailEnd type="triangle" w="lg" len="lg"/>
        </a:ln>
        <a:effectLst/>
      </dgm:spPr>
    </dgm:pt>
    <dgm:pt modelId="{700938DD-F76A-4D50-868F-4C8D87440D46}" type="pres">
      <dgm:prSet presAssocID="{0D02CEED-0108-44FE-A671-AF753BDBF99E}" presName="nodes" presStyleCnt="0">
        <dgm:presLayoutVars>
          <dgm:chMax/>
          <dgm:chPref/>
          <dgm:animLvl val="lvl"/>
        </dgm:presLayoutVars>
      </dgm:prSet>
      <dgm:spPr/>
    </dgm:pt>
    <dgm:pt modelId="{A1F750BC-9994-45E0-A9CF-86B92D5F7F6C}" type="pres">
      <dgm:prSet presAssocID="{FF4209CF-897B-41C3-9C7B-36141C2F9FA7}" presName="composite" presStyleCnt="0"/>
      <dgm:spPr/>
    </dgm:pt>
    <dgm:pt modelId="{238F01CB-479C-41E3-8900-7314A786B78A}" type="pres">
      <dgm:prSet presAssocID="{FF4209CF-897B-41C3-9C7B-36141C2F9FA7}" presName="ConnectorPoint" presStyleLbl="lnNode1" presStyleIdx="0" presStyleCnt="7"/>
      <dgm:spPr>
        <a:solidFill>
          <a:schemeClr val="accent4">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AE6BDCE2-A162-4196-9BB7-9C1308772D59}" type="pres">
      <dgm:prSet presAssocID="{FF4209CF-897B-41C3-9C7B-36141C2F9FA7}" presName="DropPinPlaceHolder" presStyleCnt="0"/>
      <dgm:spPr/>
    </dgm:pt>
    <dgm:pt modelId="{167E3E17-B58C-41D1-8499-C06998BF2A76}" type="pres">
      <dgm:prSet presAssocID="{FF4209CF-897B-41C3-9C7B-36141C2F9FA7}" presName="DropPin" presStyleLbl="alignNode1" presStyleIdx="0" presStyleCnt="7"/>
      <dgm:spPr/>
    </dgm:pt>
    <dgm:pt modelId="{656C4663-7C4C-4A05-9B8E-FBE765EE6C51}" type="pres">
      <dgm:prSet presAssocID="{FF4209CF-897B-41C3-9C7B-36141C2F9FA7}" presName="Ellipse" presStyleLbl="fgAcc1" presStyleIdx="1" presStyleCnt="8"/>
      <dgm:spPr>
        <a:solidFill>
          <a:schemeClr val="lt1">
            <a:alpha val="90000"/>
            <a:hueOff val="0"/>
            <a:satOff val="0"/>
            <a:lumOff val="0"/>
            <a:alphaOff val="0"/>
          </a:schemeClr>
        </a:solidFill>
        <a:ln w="12700" cap="flat" cmpd="sng" algn="ctr">
          <a:noFill/>
          <a:prstDash val="solid"/>
          <a:miter lim="800000"/>
        </a:ln>
        <a:effectLst/>
      </dgm:spPr>
    </dgm:pt>
    <dgm:pt modelId="{A668A97B-124A-45A1-8381-E3227BD85FE8}" type="pres">
      <dgm:prSet presAssocID="{FF4209CF-897B-41C3-9C7B-36141C2F9FA7}" presName="L2TextContainer" presStyleLbl="revTx" presStyleIdx="0" presStyleCnt="14">
        <dgm:presLayoutVars>
          <dgm:bulletEnabled val="1"/>
        </dgm:presLayoutVars>
      </dgm:prSet>
      <dgm:spPr/>
    </dgm:pt>
    <dgm:pt modelId="{8ACCE123-C989-46C1-B7FD-FA50ABEC947C}" type="pres">
      <dgm:prSet presAssocID="{FF4209CF-897B-41C3-9C7B-36141C2F9FA7}" presName="L1TextContainer" presStyleLbl="revTx" presStyleIdx="1" presStyleCnt="14">
        <dgm:presLayoutVars>
          <dgm:chMax val="1"/>
          <dgm:chPref val="1"/>
          <dgm:bulletEnabled val="1"/>
        </dgm:presLayoutVars>
      </dgm:prSet>
      <dgm:spPr/>
    </dgm:pt>
    <dgm:pt modelId="{6B04496D-97D5-4C4A-A362-7B46786429CD}" type="pres">
      <dgm:prSet presAssocID="{FF4209CF-897B-41C3-9C7B-36141C2F9FA7}" presName="ConnectLine" presStyleLbl="sibTrans1D1" presStyleIdx="0" presStyleCnt="7"/>
      <dgm:spPr>
        <a:noFill/>
        <a:ln w="12700" cap="flat" cmpd="sng" algn="ctr">
          <a:solidFill>
            <a:schemeClr val="accent4">
              <a:hueOff val="0"/>
              <a:satOff val="0"/>
              <a:lumOff val="0"/>
              <a:alphaOff val="0"/>
            </a:schemeClr>
          </a:solidFill>
          <a:prstDash val="dash"/>
          <a:miter lim="800000"/>
        </a:ln>
        <a:effectLst/>
      </dgm:spPr>
    </dgm:pt>
    <dgm:pt modelId="{DC265F4C-AB2A-4F80-98A7-82FC502E49D2}" type="pres">
      <dgm:prSet presAssocID="{FF4209CF-897B-41C3-9C7B-36141C2F9FA7}" presName="EmptyPlaceHolder" presStyleCnt="0"/>
      <dgm:spPr/>
    </dgm:pt>
    <dgm:pt modelId="{754E7C17-53C2-4829-8008-302721475D49}" type="pres">
      <dgm:prSet presAssocID="{A12BB6C7-6B24-460B-9D2A-B32840F59D97}" presName="spaceBetweenRectangles" presStyleCnt="0"/>
      <dgm:spPr/>
    </dgm:pt>
    <dgm:pt modelId="{D0F1C883-D090-4B68-9E55-4455ACC389A3}" type="pres">
      <dgm:prSet presAssocID="{30F50C3E-E689-4749-B2DE-A380B36249A8}" presName="composite" presStyleCnt="0"/>
      <dgm:spPr/>
    </dgm:pt>
    <dgm:pt modelId="{2B2928D1-331D-4A9F-A1F9-2C95098F0786}" type="pres">
      <dgm:prSet presAssocID="{30F50C3E-E689-4749-B2DE-A380B36249A8}" presName="ConnectorPoint" presStyleLbl="lnNode1" presStyleIdx="1" presStyleCnt="7"/>
      <dgm:spPr>
        <a:solidFill>
          <a:schemeClr val="accent4">
            <a:hueOff val="1732615"/>
            <a:satOff val="-7995"/>
            <a:lumOff val="294"/>
            <a:alphaOff val="0"/>
          </a:schemeClr>
        </a:solidFill>
        <a:ln w="6350" cap="flat" cmpd="sng" algn="ctr">
          <a:solidFill>
            <a:schemeClr val="lt1">
              <a:hueOff val="0"/>
              <a:satOff val="0"/>
              <a:lumOff val="0"/>
              <a:alphaOff val="0"/>
            </a:schemeClr>
          </a:solidFill>
          <a:prstDash val="solid"/>
          <a:miter lim="800000"/>
        </a:ln>
        <a:effectLst/>
      </dgm:spPr>
    </dgm:pt>
    <dgm:pt modelId="{DB44936C-DFAC-455D-B978-61D277C6C060}" type="pres">
      <dgm:prSet presAssocID="{30F50C3E-E689-4749-B2DE-A380B36249A8}" presName="DropPinPlaceHolder" presStyleCnt="0"/>
      <dgm:spPr/>
    </dgm:pt>
    <dgm:pt modelId="{5B4579F9-026B-48AE-A6CF-911AC4DA134A}" type="pres">
      <dgm:prSet presAssocID="{30F50C3E-E689-4749-B2DE-A380B36249A8}" presName="DropPin" presStyleLbl="alignNode1" presStyleIdx="1" presStyleCnt="7"/>
      <dgm:spPr/>
    </dgm:pt>
    <dgm:pt modelId="{24F66197-6C48-45AF-BAAB-2D8BE1C9A9BC}" type="pres">
      <dgm:prSet presAssocID="{30F50C3E-E689-4749-B2DE-A380B36249A8}" presName="Ellipse" presStyleLbl="fgAcc1" presStyleIdx="2" presStyleCnt="8"/>
      <dgm:spPr>
        <a:solidFill>
          <a:schemeClr val="lt1">
            <a:alpha val="90000"/>
            <a:hueOff val="0"/>
            <a:satOff val="0"/>
            <a:lumOff val="0"/>
            <a:alphaOff val="0"/>
          </a:schemeClr>
        </a:solidFill>
        <a:ln w="12700" cap="flat" cmpd="sng" algn="ctr">
          <a:noFill/>
          <a:prstDash val="solid"/>
          <a:miter lim="800000"/>
        </a:ln>
        <a:effectLst/>
      </dgm:spPr>
    </dgm:pt>
    <dgm:pt modelId="{7BAC1B5F-7FCA-4765-AF5D-DD5BC6F6B2AA}" type="pres">
      <dgm:prSet presAssocID="{30F50C3E-E689-4749-B2DE-A380B36249A8}" presName="L2TextContainer" presStyleLbl="revTx" presStyleIdx="2" presStyleCnt="14">
        <dgm:presLayoutVars>
          <dgm:bulletEnabled val="1"/>
        </dgm:presLayoutVars>
      </dgm:prSet>
      <dgm:spPr/>
    </dgm:pt>
    <dgm:pt modelId="{70F61D89-6BB6-4218-9167-C918FE0DE744}" type="pres">
      <dgm:prSet presAssocID="{30F50C3E-E689-4749-B2DE-A380B36249A8}" presName="L1TextContainer" presStyleLbl="revTx" presStyleIdx="3" presStyleCnt="14">
        <dgm:presLayoutVars>
          <dgm:chMax val="1"/>
          <dgm:chPref val="1"/>
          <dgm:bulletEnabled val="1"/>
        </dgm:presLayoutVars>
      </dgm:prSet>
      <dgm:spPr/>
    </dgm:pt>
    <dgm:pt modelId="{AD7225F6-4D24-4251-9B85-9788DA7BA9E8}" type="pres">
      <dgm:prSet presAssocID="{30F50C3E-E689-4749-B2DE-A380B36249A8}" presName="ConnectLine" presStyleLbl="sibTrans1D1" presStyleIdx="1" presStyleCnt="7"/>
      <dgm:spPr>
        <a:noFill/>
        <a:ln w="12700" cap="flat" cmpd="sng" algn="ctr">
          <a:solidFill>
            <a:schemeClr val="accent4">
              <a:hueOff val="1732615"/>
              <a:satOff val="-7995"/>
              <a:lumOff val="294"/>
              <a:alphaOff val="0"/>
            </a:schemeClr>
          </a:solidFill>
          <a:prstDash val="dash"/>
          <a:miter lim="800000"/>
        </a:ln>
        <a:effectLst/>
      </dgm:spPr>
    </dgm:pt>
    <dgm:pt modelId="{6E112FE5-DCFD-429F-9844-F15CBD865E08}" type="pres">
      <dgm:prSet presAssocID="{30F50C3E-E689-4749-B2DE-A380B36249A8}" presName="EmptyPlaceHolder" presStyleCnt="0"/>
      <dgm:spPr/>
    </dgm:pt>
    <dgm:pt modelId="{5DA9DD93-A953-4CB9-B9A4-BF931E9C12E6}" type="pres">
      <dgm:prSet presAssocID="{73E9C396-E906-41ED-A398-EE101353F0BC}" presName="spaceBetweenRectangles" presStyleCnt="0"/>
      <dgm:spPr/>
    </dgm:pt>
    <dgm:pt modelId="{D8EB1EAC-BC62-4758-84E0-E82104E83F70}" type="pres">
      <dgm:prSet presAssocID="{6E58BA53-F355-4967-9B63-A00F41C48057}" presName="composite" presStyleCnt="0"/>
      <dgm:spPr/>
    </dgm:pt>
    <dgm:pt modelId="{66F58FA4-B1A2-4296-A653-65832C552FA6}" type="pres">
      <dgm:prSet presAssocID="{6E58BA53-F355-4967-9B63-A00F41C48057}" presName="ConnectorPoint" presStyleLbl="lnNode1" presStyleIdx="2" presStyleCnt="7"/>
      <dgm:spPr>
        <a:solidFill>
          <a:schemeClr val="accent4">
            <a:hueOff val="3465231"/>
            <a:satOff val="-15989"/>
            <a:lumOff val="588"/>
            <a:alphaOff val="0"/>
          </a:schemeClr>
        </a:solidFill>
        <a:ln w="6350" cap="flat" cmpd="sng" algn="ctr">
          <a:solidFill>
            <a:schemeClr val="lt1">
              <a:hueOff val="0"/>
              <a:satOff val="0"/>
              <a:lumOff val="0"/>
              <a:alphaOff val="0"/>
            </a:schemeClr>
          </a:solidFill>
          <a:prstDash val="solid"/>
          <a:miter lim="800000"/>
        </a:ln>
        <a:effectLst/>
      </dgm:spPr>
    </dgm:pt>
    <dgm:pt modelId="{AC39DCDB-B9E6-4AD7-B175-07B1191197DE}" type="pres">
      <dgm:prSet presAssocID="{6E58BA53-F355-4967-9B63-A00F41C48057}" presName="DropPinPlaceHolder" presStyleCnt="0"/>
      <dgm:spPr/>
    </dgm:pt>
    <dgm:pt modelId="{4DE32D6A-4F15-4BD8-8A04-E92DEB66879A}" type="pres">
      <dgm:prSet presAssocID="{6E58BA53-F355-4967-9B63-A00F41C48057}" presName="DropPin" presStyleLbl="alignNode1" presStyleIdx="2" presStyleCnt="7"/>
      <dgm:spPr/>
    </dgm:pt>
    <dgm:pt modelId="{EF143EFB-B190-4E5C-A5AE-C4FBCD50B752}" type="pres">
      <dgm:prSet presAssocID="{6E58BA53-F355-4967-9B63-A00F41C48057}" presName="Ellipse" presStyleLbl="fgAcc1" presStyleIdx="3" presStyleCnt="8"/>
      <dgm:spPr>
        <a:solidFill>
          <a:schemeClr val="lt1">
            <a:alpha val="90000"/>
            <a:hueOff val="0"/>
            <a:satOff val="0"/>
            <a:lumOff val="0"/>
            <a:alphaOff val="0"/>
          </a:schemeClr>
        </a:solidFill>
        <a:ln w="12700" cap="flat" cmpd="sng" algn="ctr">
          <a:noFill/>
          <a:prstDash val="solid"/>
          <a:miter lim="800000"/>
        </a:ln>
        <a:effectLst/>
      </dgm:spPr>
    </dgm:pt>
    <dgm:pt modelId="{9FAD0447-C579-42AF-9CEF-D4C617799519}" type="pres">
      <dgm:prSet presAssocID="{6E58BA53-F355-4967-9B63-A00F41C48057}" presName="L2TextContainer" presStyleLbl="revTx" presStyleIdx="4" presStyleCnt="14">
        <dgm:presLayoutVars>
          <dgm:bulletEnabled val="1"/>
        </dgm:presLayoutVars>
      </dgm:prSet>
      <dgm:spPr/>
    </dgm:pt>
    <dgm:pt modelId="{AB197FB0-0F12-4A59-9F3F-1C31859ED54E}" type="pres">
      <dgm:prSet presAssocID="{6E58BA53-F355-4967-9B63-A00F41C48057}" presName="L1TextContainer" presStyleLbl="revTx" presStyleIdx="5" presStyleCnt="14">
        <dgm:presLayoutVars>
          <dgm:chMax val="1"/>
          <dgm:chPref val="1"/>
          <dgm:bulletEnabled val="1"/>
        </dgm:presLayoutVars>
      </dgm:prSet>
      <dgm:spPr/>
    </dgm:pt>
    <dgm:pt modelId="{838DE1A9-11F3-4AAE-80B5-CEC31C2EBA92}" type="pres">
      <dgm:prSet presAssocID="{6E58BA53-F355-4967-9B63-A00F41C48057}" presName="ConnectLine" presStyleLbl="sibTrans1D1" presStyleIdx="2" presStyleCnt="7"/>
      <dgm:spPr>
        <a:noFill/>
        <a:ln w="12700" cap="flat" cmpd="sng" algn="ctr">
          <a:solidFill>
            <a:schemeClr val="accent4">
              <a:hueOff val="3465231"/>
              <a:satOff val="-15989"/>
              <a:lumOff val="588"/>
              <a:alphaOff val="0"/>
            </a:schemeClr>
          </a:solidFill>
          <a:prstDash val="dash"/>
          <a:miter lim="800000"/>
        </a:ln>
        <a:effectLst/>
      </dgm:spPr>
    </dgm:pt>
    <dgm:pt modelId="{33AB1B38-8BC6-42F7-A510-636B61ED7820}" type="pres">
      <dgm:prSet presAssocID="{6E58BA53-F355-4967-9B63-A00F41C48057}" presName="EmptyPlaceHolder" presStyleCnt="0"/>
      <dgm:spPr/>
    </dgm:pt>
    <dgm:pt modelId="{62792BF9-29FD-4D4A-8A65-8D65D1F97700}" type="pres">
      <dgm:prSet presAssocID="{99B84BCA-0ED4-4115-8CDC-E7F06D48D951}" presName="spaceBetweenRectangles" presStyleCnt="0"/>
      <dgm:spPr/>
    </dgm:pt>
    <dgm:pt modelId="{F82BC95B-14E4-4AFE-AD17-1415B67F5EB0}" type="pres">
      <dgm:prSet presAssocID="{72A1968C-76A3-4D00-9A42-590C912CFB47}" presName="composite" presStyleCnt="0"/>
      <dgm:spPr/>
    </dgm:pt>
    <dgm:pt modelId="{4882ED51-DF7B-418B-AED9-24BC8B93AFC5}" type="pres">
      <dgm:prSet presAssocID="{72A1968C-76A3-4D00-9A42-590C912CFB47}" presName="ConnectorPoint" presStyleLbl="lnNode1" presStyleIdx="3" presStyleCnt="7"/>
      <dgm:spPr>
        <a:solidFill>
          <a:schemeClr val="accent4">
            <a:hueOff val="5197846"/>
            <a:satOff val="-23984"/>
            <a:lumOff val="883"/>
            <a:alphaOff val="0"/>
          </a:schemeClr>
        </a:solidFill>
        <a:ln w="6350" cap="flat" cmpd="sng" algn="ctr">
          <a:solidFill>
            <a:schemeClr val="lt1">
              <a:hueOff val="0"/>
              <a:satOff val="0"/>
              <a:lumOff val="0"/>
              <a:alphaOff val="0"/>
            </a:schemeClr>
          </a:solidFill>
          <a:prstDash val="solid"/>
          <a:miter lim="800000"/>
        </a:ln>
        <a:effectLst/>
      </dgm:spPr>
    </dgm:pt>
    <dgm:pt modelId="{6330EC7A-332D-40DD-8E48-E0E442C37C4D}" type="pres">
      <dgm:prSet presAssocID="{72A1968C-76A3-4D00-9A42-590C912CFB47}" presName="DropPinPlaceHolder" presStyleCnt="0"/>
      <dgm:spPr/>
    </dgm:pt>
    <dgm:pt modelId="{CF7B6860-6C29-4C93-8B53-A1443FBFD924}" type="pres">
      <dgm:prSet presAssocID="{72A1968C-76A3-4D00-9A42-590C912CFB47}" presName="DropPin" presStyleLbl="alignNode1" presStyleIdx="3" presStyleCnt="7"/>
      <dgm:spPr/>
    </dgm:pt>
    <dgm:pt modelId="{C4BB4EC8-1530-4A54-A2A3-DD9B2823FACC}" type="pres">
      <dgm:prSet presAssocID="{72A1968C-76A3-4D00-9A42-590C912CFB47}" presName="Ellipse" presStyleLbl="fgAcc1" presStyleIdx="4" presStyleCnt="8"/>
      <dgm:spPr>
        <a:solidFill>
          <a:schemeClr val="lt1">
            <a:alpha val="90000"/>
            <a:hueOff val="0"/>
            <a:satOff val="0"/>
            <a:lumOff val="0"/>
            <a:alphaOff val="0"/>
          </a:schemeClr>
        </a:solidFill>
        <a:ln w="12700" cap="flat" cmpd="sng" algn="ctr">
          <a:noFill/>
          <a:prstDash val="solid"/>
          <a:miter lim="800000"/>
        </a:ln>
        <a:effectLst/>
      </dgm:spPr>
    </dgm:pt>
    <dgm:pt modelId="{154B02D3-1CDF-4469-B4C7-38635369252C}" type="pres">
      <dgm:prSet presAssocID="{72A1968C-76A3-4D00-9A42-590C912CFB47}" presName="L2TextContainer" presStyleLbl="revTx" presStyleIdx="6" presStyleCnt="14">
        <dgm:presLayoutVars>
          <dgm:bulletEnabled val="1"/>
        </dgm:presLayoutVars>
      </dgm:prSet>
      <dgm:spPr/>
    </dgm:pt>
    <dgm:pt modelId="{68394D26-8440-41C4-AC42-3F023E27A06C}" type="pres">
      <dgm:prSet presAssocID="{72A1968C-76A3-4D00-9A42-590C912CFB47}" presName="L1TextContainer" presStyleLbl="revTx" presStyleIdx="7" presStyleCnt="14">
        <dgm:presLayoutVars>
          <dgm:chMax val="1"/>
          <dgm:chPref val="1"/>
          <dgm:bulletEnabled val="1"/>
        </dgm:presLayoutVars>
      </dgm:prSet>
      <dgm:spPr/>
    </dgm:pt>
    <dgm:pt modelId="{31D18754-3FB0-480E-B467-70CFFAB18868}" type="pres">
      <dgm:prSet presAssocID="{72A1968C-76A3-4D00-9A42-590C912CFB47}" presName="ConnectLine" presStyleLbl="sibTrans1D1" presStyleIdx="3" presStyleCnt="7"/>
      <dgm:spPr>
        <a:noFill/>
        <a:ln w="12700" cap="flat" cmpd="sng" algn="ctr">
          <a:solidFill>
            <a:schemeClr val="accent4">
              <a:hueOff val="5197846"/>
              <a:satOff val="-23984"/>
              <a:lumOff val="883"/>
              <a:alphaOff val="0"/>
            </a:schemeClr>
          </a:solidFill>
          <a:prstDash val="dash"/>
          <a:miter lim="800000"/>
        </a:ln>
        <a:effectLst/>
      </dgm:spPr>
    </dgm:pt>
    <dgm:pt modelId="{0B25005D-1EC1-4EFB-B23D-F5B77D9B663F}" type="pres">
      <dgm:prSet presAssocID="{72A1968C-76A3-4D00-9A42-590C912CFB47}" presName="EmptyPlaceHolder" presStyleCnt="0"/>
      <dgm:spPr/>
    </dgm:pt>
    <dgm:pt modelId="{026845EA-1148-4825-8A55-80324AC0D262}" type="pres">
      <dgm:prSet presAssocID="{EF672C74-B96C-4FED-B1A7-C0958A1B07F7}" presName="spaceBetweenRectangles" presStyleCnt="0"/>
      <dgm:spPr/>
    </dgm:pt>
    <dgm:pt modelId="{4CBDA321-891C-46CD-9AA1-B2FBD145BFAF}" type="pres">
      <dgm:prSet presAssocID="{6E3D9C8D-B89D-40B2-9D51-EE76FF68D5EF}" presName="composite" presStyleCnt="0"/>
      <dgm:spPr/>
    </dgm:pt>
    <dgm:pt modelId="{C22833B4-9465-41AF-82D4-44B62729B815}" type="pres">
      <dgm:prSet presAssocID="{6E3D9C8D-B89D-40B2-9D51-EE76FF68D5EF}" presName="ConnectorPoint" presStyleLbl="lnNode1" presStyleIdx="4" presStyleCnt="7"/>
      <dgm:spPr>
        <a:solidFill>
          <a:schemeClr val="accent4">
            <a:hueOff val="6930461"/>
            <a:satOff val="-31979"/>
            <a:lumOff val="1177"/>
            <a:alphaOff val="0"/>
          </a:schemeClr>
        </a:solidFill>
        <a:ln w="6350" cap="flat" cmpd="sng" algn="ctr">
          <a:solidFill>
            <a:schemeClr val="lt1">
              <a:hueOff val="0"/>
              <a:satOff val="0"/>
              <a:lumOff val="0"/>
              <a:alphaOff val="0"/>
            </a:schemeClr>
          </a:solidFill>
          <a:prstDash val="solid"/>
          <a:miter lim="800000"/>
        </a:ln>
        <a:effectLst/>
      </dgm:spPr>
    </dgm:pt>
    <dgm:pt modelId="{69B587A6-E0D0-413B-918D-383E182DD505}" type="pres">
      <dgm:prSet presAssocID="{6E3D9C8D-B89D-40B2-9D51-EE76FF68D5EF}" presName="DropPinPlaceHolder" presStyleCnt="0"/>
      <dgm:spPr/>
    </dgm:pt>
    <dgm:pt modelId="{9A98CBEA-4C17-4A96-9670-E14F274BC309}" type="pres">
      <dgm:prSet presAssocID="{6E3D9C8D-B89D-40B2-9D51-EE76FF68D5EF}" presName="DropPin" presStyleLbl="alignNode1" presStyleIdx="4" presStyleCnt="7"/>
      <dgm:spPr/>
    </dgm:pt>
    <dgm:pt modelId="{8CAF6538-A283-4F1B-8A46-58D31863A555}" type="pres">
      <dgm:prSet presAssocID="{6E3D9C8D-B89D-40B2-9D51-EE76FF68D5EF}" presName="Ellipse" presStyleLbl="fgAcc1" presStyleIdx="5" presStyleCnt="8"/>
      <dgm:spPr>
        <a:solidFill>
          <a:schemeClr val="lt1">
            <a:alpha val="90000"/>
            <a:hueOff val="0"/>
            <a:satOff val="0"/>
            <a:lumOff val="0"/>
            <a:alphaOff val="0"/>
          </a:schemeClr>
        </a:solidFill>
        <a:ln w="12700" cap="flat" cmpd="sng" algn="ctr">
          <a:noFill/>
          <a:prstDash val="solid"/>
          <a:miter lim="800000"/>
        </a:ln>
        <a:effectLst/>
      </dgm:spPr>
    </dgm:pt>
    <dgm:pt modelId="{F899B51D-C1EA-4D3E-B50E-BDC51632BBFA}" type="pres">
      <dgm:prSet presAssocID="{6E3D9C8D-B89D-40B2-9D51-EE76FF68D5EF}" presName="L2TextContainer" presStyleLbl="revTx" presStyleIdx="8" presStyleCnt="14">
        <dgm:presLayoutVars>
          <dgm:bulletEnabled val="1"/>
        </dgm:presLayoutVars>
      </dgm:prSet>
      <dgm:spPr/>
    </dgm:pt>
    <dgm:pt modelId="{3CECF23A-E6F6-46C6-907D-BB154266792C}" type="pres">
      <dgm:prSet presAssocID="{6E3D9C8D-B89D-40B2-9D51-EE76FF68D5EF}" presName="L1TextContainer" presStyleLbl="revTx" presStyleIdx="9" presStyleCnt="14">
        <dgm:presLayoutVars>
          <dgm:chMax val="1"/>
          <dgm:chPref val="1"/>
          <dgm:bulletEnabled val="1"/>
        </dgm:presLayoutVars>
      </dgm:prSet>
      <dgm:spPr/>
    </dgm:pt>
    <dgm:pt modelId="{4B37F2D2-9961-40C5-BAC9-D2269F0B19F6}" type="pres">
      <dgm:prSet presAssocID="{6E3D9C8D-B89D-40B2-9D51-EE76FF68D5EF}" presName="ConnectLine" presStyleLbl="sibTrans1D1" presStyleIdx="4" presStyleCnt="7"/>
      <dgm:spPr>
        <a:noFill/>
        <a:ln w="12700" cap="flat" cmpd="sng" algn="ctr">
          <a:solidFill>
            <a:schemeClr val="accent4">
              <a:hueOff val="6930461"/>
              <a:satOff val="-31979"/>
              <a:lumOff val="1177"/>
              <a:alphaOff val="0"/>
            </a:schemeClr>
          </a:solidFill>
          <a:prstDash val="dash"/>
          <a:miter lim="800000"/>
        </a:ln>
        <a:effectLst/>
      </dgm:spPr>
    </dgm:pt>
    <dgm:pt modelId="{228BB714-703E-4D7C-B9A9-0A25B8731791}" type="pres">
      <dgm:prSet presAssocID="{6E3D9C8D-B89D-40B2-9D51-EE76FF68D5EF}" presName="EmptyPlaceHolder" presStyleCnt="0"/>
      <dgm:spPr/>
    </dgm:pt>
    <dgm:pt modelId="{0DE9D098-EABA-4129-B6ED-CF18B57CCAA1}" type="pres">
      <dgm:prSet presAssocID="{07B5105F-9A04-4A1C-8D22-027DFEBC5D20}" presName="spaceBetweenRectangles" presStyleCnt="0"/>
      <dgm:spPr/>
    </dgm:pt>
    <dgm:pt modelId="{77CCF7C9-8154-44D5-B23C-DB9B0FD7DCA5}" type="pres">
      <dgm:prSet presAssocID="{004FD863-8742-4B7A-890B-410BB99E8CE2}" presName="composite" presStyleCnt="0"/>
      <dgm:spPr/>
    </dgm:pt>
    <dgm:pt modelId="{92095B8D-3D85-4FD4-9F2B-78BAF6768072}" type="pres">
      <dgm:prSet presAssocID="{004FD863-8742-4B7A-890B-410BB99E8CE2}" presName="ConnectorPoint" presStyleLbl="lnNode1" presStyleIdx="5" presStyleCnt="7"/>
      <dgm:spPr>
        <a:solidFill>
          <a:schemeClr val="accent4">
            <a:hueOff val="8663077"/>
            <a:satOff val="-39973"/>
            <a:lumOff val="1471"/>
            <a:alphaOff val="0"/>
          </a:schemeClr>
        </a:solidFill>
        <a:ln w="6350" cap="flat" cmpd="sng" algn="ctr">
          <a:solidFill>
            <a:schemeClr val="lt1">
              <a:hueOff val="0"/>
              <a:satOff val="0"/>
              <a:lumOff val="0"/>
              <a:alphaOff val="0"/>
            </a:schemeClr>
          </a:solidFill>
          <a:prstDash val="solid"/>
          <a:miter lim="800000"/>
        </a:ln>
        <a:effectLst/>
      </dgm:spPr>
    </dgm:pt>
    <dgm:pt modelId="{B43E8A74-4268-4ACF-BECA-CAF50CCFB602}" type="pres">
      <dgm:prSet presAssocID="{004FD863-8742-4B7A-890B-410BB99E8CE2}" presName="DropPinPlaceHolder" presStyleCnt="0"/>
      <dgm:spPr/>
    </dgm:pt>
    <dgm:pt modelId="{07518C91-B2D0-4903-A372-7F6DED0409BC}" type="pres">
      <dgm:prSet presAssocID="{004FD863-8742-4B7A-890B-410BB99E8CE2}" presName="DropPin" presStyleLbl="alignNode1" presStyleIdx="5" presStyleCnt="7"/>
      <dgm:spPr/>
    </dgm:pt>
    <dgm:pt modelId="{2737BDA6-CDB5-4F9A-A91D-CDEA90DBE6A4}" type="pres">
      <dgm:prSet presAssocID="{004FD863-8742-4B7A-890B-410BB99E8CE2}" presName="Ellipse" presStyleLbl="fgAcc1" presStyleIdx="6" presStyleCnt="8"/>
      <dgm:spPr>
        <a:solidFill>
          <a:schemeClr val="lt1">
            <a:alpha val="90000"/>
            <a:hueOff val="0"/>
            <a:satOff val="0"/>
            <a:lumOff val="0"/>
            <a:alphaOff val="0"/>
          </a:schemeClr>
        </a:solidFill>
        <a:ln w="12700" cap="flat" cmpd="sng" algn="ctr">
          <a:noFill/>
          <a:prstDash val="solid"/>
          <a:miter lim="800000"/>
        </a:ln>
        <a:effectLst/>
      </dgm:spPr>
    </dgm:pt>
    <dgm:pt modelId="{A699EEB1-3540-4867-99BC-B957BFEEBA38}" type="pres">
      <dgm:prSet presAssocID="{004FD863-8742-4B7A-890B-410BB99E8CE2}" presName="L2TextContainer" presStyleLbl="revTx" presStyleIdx="10" presStyleCnt="14">
        <dgm:presLayoutVars>
          <dgm:bulletEnabled val="1"/>
        </dgm:presLayoutVars>
      </dgm:prSet>
      <dgm:spPr/>
    </dgm:pt>
    <dgm:pt modelId="{EA538D56-5C65-43EA-81D0-CD1E5CBC9F59}" type="pres">
      <dgm:prSet presAssocID="{004FD863-8742-4B7A-890B-410BB99E8CE2}" presName="L1TextContainer" presStyleLbl="revTx" presStyleIdx="11" presStyleCnt="14">
        <dgm:presLayoutVars>
          <dgm:chMax val="1"/>
          <dgm:chPref val="1"/>
          <dgm:bulletEnabled val="1"/>
        </dgm:presLayoutVars>
      </dgm:prSet>
      <dgm:spPr/>
    </dgm:pt>
    <dgm:pt modelId="{ECA352F1-FDE4-445A-939C-CF4C3A4444A0}" type="pres">
      <dgm:prSet presAssocID="{004FD863-8742-4B7A-890B-410BB99E8CE2}" presName="ConnectLine" presStyleLbl="sibTrans1D1" presStyleIdx="5" presStyleCnt="7"/>
      <dgm:spPr>
        <a:noFill/>
        <a:ln w="12700" cap="flat" cmpd="sng" algn="ctr">
          <a:solidFill>
            <a:schemeClr val="accent4">
              <a:hueOff val="8663077"/>
              <a:satOff val="-39973"/>
              <a:lumOff val="1471"/>
              <a:alphaOff val="0"/>
            </a:schemeClr>
          </a:solidFill>
          <a:prstDash val="dash"/>
          <a:miter lim="800000"/>
        </a:ln>
        <a:effectLst/>
      </dgm:spPr>
    </dgm:pt>
    <dgm:pt modelId="{24E1B9BB-F421-479A-91FF-8F38B437BE14}" type="pres">
      <dgm:prSet presAssocID="{004FD863-8742-4B7A-890B-410BB99E8CE2}" presName="EmptyPlaceHolder" presStyleCnt="0"/>
      <dgm:spPr/>
    </dgm:pt>
    <dgm:pt modelId="{533B7DB3-9B62-4EC9-9116-35F5C6964E06}" type="pres">
      <dgm:prSet presAssocID="{B922D27B-6E97-46EB-91E5-95FC8F215DC2}" presName="spaceBetweenRectangles" presStyleCnt="0"/>
      <dgm:spPr/>
    </dgm:pt>
    <dgm:pt modelId="{EE5E0515-15F7-43D7-93FD-0AF89C971BD9}" type="pres">
      <dgm:prSet presAssocID="{8B88D7A2-C2DF-4500-9143-4D039D03ACD8}" presName="composite" presStyleCnt="0"/>
      <dgm:spPr/>
    </dgm:pt>
    <dgm:pt modelId="{05EB9770-2809-4C3B-9E53-5C53C82F25D8}" type="pres">
      <dgm:prSet presAssocID="{8B88D7A2-C2DF-4500-9143-4D039D03ACD8}" presName="ConnectorPoint" presStyleLbl="lnNode1" presStyleIdx="6" presStyleCnt="7"/>
      <dgm:spPr>
        <a:solidFill>
          <a:schemeClr val="accent4">
            <a:hueOff val="10395692"/>
            <a:satOff val="-47968"/>
            <a:lumOff val="1765"/>
            <a:alphaOff val="0"/>
          </a:schemeClr>
        </a:solidFill>
        <a:ln w="6350" cap="flat" cmpd="sng" algn="ctr">
          <a:solidFill>
            <a:schemeClr val="lt1">
              <a:hueOff val="0"/>
              <a:satOff val="0"/>
              <a:lumOff val="0"/>
              <a:alphaOff val="0"/>
            </a:schemeClr>
          </a:solidFill>
          <a:prstDash val="solid"/>
          <a:miter lim="800000"/>
        </a:ln>
        <a:effectLst/>
      </dgm:spPr>
    </dgm:pt>
    <dgm:pt modelId="{A8B1F634-B2B0-4AFA-9188-ED9AD5A26CEB}" type="pres">
      <dgm:prSet presAssocID="{8B88D7A2-C2DF-4500-9143-4D039D03ACD8}" presName="DropPinPlaceHolder" presStyleCnt="0"/>
      <dgm:spPr/>
    </dgm:pt>
    <dgm:pt modelId="{B5AC1D3A-1AFE-48F0-9740-7F7DEAE125D6}" type="pres">
      <dgm:prSet presAssocID="{8B88D7A2-C2DF-4500-9143-4D039D03ACD8}" presName="DropPin" presStyleLbl="alignNode1" presStyleIdx="6" presStyleCnt="7"/>
      <dgm:spPr/>
    </dgm:pt>
    <dgm:pt modelId="{A8B7CFA5-DD90-474A-A36B-395831F4D63F}" type="pres">
      <dgm:prSet presAssocID="{8B88D7A2-C2DF-4500-9143-4D039D03ACD8}" presName="Ellipse" presStyleLbl="fgAcc1" presStyleIdx="7" presStyleCnt="8"/>
      <dgm:spPr>
        <a:solidFill>
          <a:schemeClr val="lt1">
            <a:alpha val="90000"/>
            <a:hueOff val="0"/>
            <a:satOff val="0"/>
            <a:lumOff val="0"/>
            <a:alphaOff val="0"/>
          </a:schemeClr>
        </a:solidFill>
        <a:ln w="12700" cap="flat" cmpd="sng" algn="ctr">
          <a:noFill/>
          <a:prstDash val="solid"/>
          <a:miter lim="800000"/>
        </a:ln>
        <a:effectLst/>
      </dgm:spPr>
    </dgm:pt>
    <dgm:pt modelId="{27C5D1BF-8375-4F2F-8F69-62C5DD498D86}" type="pres">
      <dgm:prSet presAssocID="{8B88D7A2-C2DF-4500-9143-4D039D03ACD8}" presName="L2TextContainer" presStyleLbl="revTx" presStyleIdx="12" presStyleCnt="14">
        <dgm:presLayoutVars>
          <dgm:bulletEnabled val="1"/>
        </dgm:presLayoutVars>
      </dgm:prSet>
      <dgm:spPr/>
    </dgm:pt>
    <dgm:pt modelId="{733C4DBA-1274-416A-BCC8-352957253BAF}" type="pres">
      <dgm:prSet presAssocID="{8B88D7A2-C2DF-4500-9143-4D039D03ACD8}" presName="L1TextContainer" presStyleLbl="revTx" presStyleIdx="13" presStyleCnt="14">
        <dgm:presLayoutVars>
          <dgm:chMax val="1"/>
          <dgm:chPref val="1"/>
          <dgm:bulletEnabled val="1"/>
        </dgm:presLayoutVars>
      </dgm:prSet>
      <dgm:spPr/>
    </dgm:pt>
    <dgm:pt modelId="{9DF81F3D-7400-484B-BB6C-DB4BE4FA9774}" type="pres">
      <dgm:prSet presAssocID="{8B88D7A2-C2DF-4500-9143-4D039D03ACD8}" presName="ConnectLine" presStyleLbl="sibTrans1D1" presStyleIdx="6" presStyleCnt="7"/>
      <dgm:spPr>
        <a:noFill/>
        <a:ln w="12700" cap="flat" cmpd="sng" algn="ctr">
          <a:solidFill>
            <a:schemeClr val="accent4">
              <a:hueOff val="10395692"/>
              <a:satOff val="-47968"/>
              <a:lumOff val="1765"/>
              <a:alphaOff val="0"/>
            </a:schemeClr>
          </a:solidFill>
          <a:prstDash val="dash"/>
          <a:miter lim="800000"/>
        </a:ln>
        <a:effectLst/>
      </dgm:spPr>
    </dgm:pt>
    <dgm:pt modelId="{D5B6C68E-E469-4661-AD1A-9C848B07625A}" type="pres">
      <dgm:prSet presAssocID="{8B88D7A2-C2DF-4500-9143-4D039D03ACD8}" presName="EmptyPlaceHolder" presStyleCnt="0"/>
      <dgm:spPr/>
    </dgm:pt>
  </dgm:ptLst>
  <dgm:cxnLst>
    <dgm:cxn modelId="{980AC300-D7AF-4E11-A14D-1917E88142A5}" srcId="{0D02CEED-0108-44FE-A671-AF753BDBF99E}" destId="{004FD863-8742-4B7A-890B-410BB99E8CE2}" srcOrd="5" destOrd="0" parTransId="{98BDAC9A-0C9C-4B46-8C84-8B6D74D41F3D}" sibTransId="{B922D27B-6E97-46EB-91E5-95FC8F215DC2}"/>
    <dgm:cxn modelId="{75437C1E-4B8C-4EDF-9B2F-1990936020B3}" type="presOf" srcId="{72A1968C-76A3-4D00-9A42-590C912CFB47}" destId="{68394D26-8440-41C4-AC42-3F023E27A06C}" srcOrd="0" destOrd="0" presId="urn:microsoft.com/office/officeart/2017/3/layout/DropPinTimeline"/>
    <dgm:cxn modelId="{A99B4531-0C72-44FE-A922-CC5805AA2821}" srcId="{6E58BA53-F355-4967-9B63-A00F41C48057}" destId="{246EDE87-043A-4612-A7BF-7468786F88CF}" srcOrd="0" destOrd="0" parTransId="{0B2E93BF-52C2-49D0-B34E-1DA10E75249E}" sibTransId="{7C1D9968-3BAA-4DB2-B7B4-27016B64019A}"/>
    <dgm:cxn modelId="{225AB961-3C94-4D1B-8760-C3AFD6F1125F}" srcId="{0D02CEED-0108-44FE-A671-AF753BDBF99E}" destId="{8B88D7A2-C2DF-4500-9143-4D039D03ACD8}" srcOrd="6" destOrd="0" parTransId="{70463623-B836-40AA-85C5-C907B74DA79B}" sibTransId="{E5D10410-EEBD-4AA3-AC52-D766A374848D}"/>
    <dgm:cxn modelId="{BC25D242-6587-43C8-9620-FDC1D78E985F}" srcId="{0D02CEED-0108-44FE-A671-AF753BDBF99E}" destId="{72A1968C-76A3-4D00-9A42-590C912CFB47}" srcOrd="3" destOrd="0" parTransId="{D3D1D918-D5B7-4804-A86F-0DFC06837AD7}" sibTransId="{EF672C74-B96C-4FED-B1A7-C0958A1B07F7}"/>
    <dgm:cxn modelId="{0F24F962-F3ED-4C13-8D1C-BC7E0C36E19E}" srcId="{FF4209CF-897B-41C3-9C7B-36141C2F9FA7}" destId="{C920E2F2-9D15-419D-A16B-B81FB13A2A72}" srcOrd="0" destOrd="0" parTransId="{3A008A4E-28FE-4C14-BA26-D059283A3F70}" sibTransId="{73BBCCE6-CD57-46A2-B8DF-B73E20257120}"/>
    <dgm:cxn modelId="{FDC9FD64-6255-41B1-9731-31CC90C3D369}" srcId="{8B88D7A2-C2DF-4500-9143-4D039D03ACD8}" destId="{8CF83719-CF7F-487D-BA2B-0B18F4CA5EEA}" srcOrd="0" destOrd="0" parTransId="{AA5CF355-2155-4045-B7FC-181375FF2BCB}" sibTransId="{0FDC7EDB-1D88-447F-A13B-B8E18EFE23D6}"/>
    <dgm:cxn modelId="{7C54A546-88F2-49DE-874B-BAE51B3F7AD6}" type="presOf" srcId="{004FD863-8742-4B7A-890B-410BB99E8CE2}" destId="{EA538D56-5C65-43EA-81D0-CD1E5CBC9F59}" srcOrd="0" destOrd="0" presId="urn:microsoft.com/office/officeart/2017/3/layout/DropPinTimeline"/>
    <dgm:cxn modelId="{CCCCE647-ECF4-4654-B8E7-9FE60C1D51E7}" srcId="{30F50C3E-E689-4749-B2DE-A380B36249A8}" destId="{DFA8BDC1-000A-475E-A75A-BD2BB9C56ACF}" srcOrd="0" destOrd="0" parTransId="{19722879-946B-4D66-8A52-C6BEA38A9DA0}" sibTransId="{2C6A2DD0-ADFB-44FC-9705-00A34D924646}"/>
    <dgm:cxn modelId="{D3BD5971-E190-4357-978B-F75ECD7B74B2}" type="presOf" srcId="{FF4209CF-897B-41C3-9C7B-36141C2F9FA7}" destId="{8ACCE123-C989-46C1-B7FD-FA50ABEC947C}" srcOrd="0" destOrd="0" presId="urn:microsoft.com/office/officeart/2017/3/layout/DropPinTimeline"/>
    <dgm:cxn modelId="{490F1B52-FCDC-45FB-8AA2-5E4266F3702F}" srcId="{004FD863-8742-4B7A-890B-410BB99E8CE2}" destId="{874EE52E-2A22-4545-94B0-B9726F8F119D}" srcOrd="0" destOrd="0" parTransId="{7D8A8210-C524-4EDF-BCDC-906B5375CFDA}" sibTransId="{3F876D99-D3B7-4252-9AFF-BF92312051F1}"/>
    <dgm:cxn modelId="{E72A0156-84A0-426F-98BF-6CD9AD297291}" type="presOf" srcId="{6E58BA53-F355-4967-9B63-A00F41C48057}" destId="{AB197FB0-0F12-4A59-9F3F-1C31859ED54E}" srcOrd="0" destOrd="0" presId="urn:microsoft.com/office/officeart/2017/3/layout/DropPinTimeline"/>
    <dgm:cxn modelId="{F318267E-67DF-460C-99C2-50039D80D0E8}" srcId="{72A1968C-76A3-4D00-9A42-590C912CFB47}" destId="{F5013EDC-A2F9-4FE9-B1F1-1403E2C6577A}" srcOrd="0" destOrd="0" parTransId="{1A0A09F8-A077-4064-9D2E-FA977CA984A2}" sibTransId="{768C02F2-2A16-464F-8B30-45A62CF5452C}"/>
    <dgm:cxn modelId="{435D5E81-2E9F-44F1-B776-8A74B850F8BA}" srcId="{0D02CEED-0108-44FE-A671-AF753BDBF99E}" destId="{6E3D9C8D-B89D-40B2-9D51-EE76FF68D5EF}" srcOrd="4" destOrd="0" parTransId="{D975CEFD-F858-477E-A5E9-1830253CB0A9}" sibTransId="{07B5105F-9A04-4A1C-8D22-027DFEBC5D20}"/>
    <dgm:cxn modelId="{8B83B681-1F2A-450F-938E-CE5CD0C7EE1F}" srcId="{0D02CEED-0108-44FE-A671-AF753BDBF99E}" destId="{FF4209CF-897B-41C3-9C7B-36141C2F9FA7}" srcOrd="0" destOrd="0" parTransId="{636887E1-4B45-43AF-992D-D3A9E50B9BB6}" sibTransId="{A12BB6C7-6B24-460B-9D2A-B32840F59D97}"/>
    <dgm:cxn modelId="{86660E97-D8C5-4A12-9039-A9593EFF74DE}" type="presOf" srcId="{6E3D9C8D-B89D-40B2-9D51-EE76FF68D5EF}" destId="{3CECF23A-E6F6-46C6-907D-BB154266792C}" srcOrd="0" destOrd="0" presId="urn:microsoft.com/office/officeart/2017/3/layout/DropPinTimeline"/>
    <dgm:cxn modelId="{5B81BFA3-D0FB-497A-8F9B-D98DBC76DA1B}" type="presOf" srcId="{C920E2F2-9D15-419D-A16B-B81FB13A2A72}" destId="{A668A97B-124A-45A1-8381-E3227BD85FE8}" srcOrd="0" destOrd="0" presId="urn:microsoft.com/office/officeart/2017/3/layout/DropPinTimeline"/>
    <dgm:cxn modelId="{B38C9FA6-D46B-4595-8E97-4DC7CCB1E3D7}" srcId="{6E3D9C8D-B89D-40B2-9D51-EE76FF68D5EF}" destId="{8995A71E-D61A-4E56-9F91-86016F03DC78}" srcOrd="0" destOrd="0" parTransId="{A2A6E964-6563-474D-9A1E-4F4E1BD30299}" sibTransId="{79F147E7-CF3A-495B-9436-3A64FCE213B7}"/>
    <dgm:cxn modelId="{4448C7BB-0197-4234-B032-71ADEF117C6E}" type="presOf" srcId="{8CF83719-CF7F-487D-BA2B-0B18F4CA5EEA}" destId="{27C5D1BF-8375-4F2F-8F69-62C5DD498D86}" srcOrd="0" destOrd="0" presId="urn:microsoft.com/office/officeart/2017/3/layout/DropPinTimeline"/>
    <dgm:cxn modelId="{B91937BF-6AEB-40EE-BE3F-3675FFA40B0B}" type="presOf" srcId="{8B88D7A2-C2DF-4500-9143-4D039D03ACD8}" destId="{733C4DBA-1274-416A-BCC8-352957253BAF}" srcOrd="0" destOrd="0" presId="urn:microsoft.com/office/officeart/2017/3/layout/DropPinTimeline"/>
    <dgm:cxn modelId="{A9192DD4-91A4-4241-AECC-05B1BA21FB2F}" srcId="{0D02CEED-0108-44FE-A671-AF753BDBF99E}" destId="{30F50C3E-E689-4749-B2DE-A380B36249A8}" srcOrd="1" destOrd="0" parTransId="{79677494-5720-431C-A698-ACF70BE9A8D5}" sibTransId="{73E9C396-E906-41ED-A398-EE101353F0BC}"/>
    <dgm:cxn modelId="{CC3094D4-91A6-4BD2-9028-DE9E0191AC4E}" type="presOf" srcId="{874EE52E-2A22-4545-94B0-B9726F8F119D}" destId="{A699EEB1-3540-4867-99BC-B957BFEEBA38}" srcOrd="0" destOrd="0" presId="urn:microsoft.com/office/officeart/2017/3/layout/DropPinTimeline"/>
    <dgm:cxn modelId="{0060FBDB-07F0-4E06-A19E-6E02AECD941E}" type="presOf" srcId="{30F50C3E-E689-4749-B2DE-A380B36249A8}" destId="{70F61D89-6BB6-4218-9167-C918FE0DE744}" srcOrd="0" destOrd="0" presId="urn:microsoft.com/office/officeart/2017/3/layout/DropPinTimeline"/>
    <dgm:cxn modelId="{1D7625DE-0A04-480A-B39D-C06CD9603E96}" type="presOf" srcId="{246EDE87-043A-4612-A7BF-7468786F88CF}" destId="{9FAD0447-C579-42AF-9CEF-D4C617799519}" srcOrd="0" destOrd="0" presId="urn:microsoft.com/office/officeart/2017/3/layout/DropPinTimeline"/>
    <dgm:cxn modelId="{E65036E3-1BCC-4BF5-8B37-E080B1B3C825}" type="presOf" srcId="{8995A71E-D61A-4E56-9F91-86016F03DC78}" destId="{F899B51D-C1EA-4D3E-B50E-BDC51632BBFA}" srcOrd="0" destOrd="0" presId="urn:microsoft.com/office/officeart/2017/3/layout/DropPinTimeline"/>
    <dgm:cxn modelId="{7D18D3E4-FE16-4DDE-A884-FA47E1F64A4B}" type="presOf" srcId="{F5013EDC-A2F9-4FE9-B1F1-1403E2C6577A}" destId="{154B02D3-1CDF-4469-B4C7-38635369252C}" srcOrd="0" destOrd="0" presId="urn:microsoft.com/office/officeart/2017/3/layout/DropPinTimeline"/>
    <dgm:cxn modelId="{7AB5F3E5-3E61-4F77-8C6B-8E185F6AEF2D}" srcId="{0D02CEED-0108-44FE-A671-AF753BDBF99E}" destId="{6E58BA53-F355-4967-9B63-A00F41C48057}" srcOrd="2" destOrd="0" parTransId="{866049F6-DEB5-4EF6-9589-E32CA661F227}" sibTransId="{99B84BCA-0ED4-4115-8CDC-E7F06D48D951}"/>
    <dgm:cxn modelId="{F1B75DEE-9215-472B-AC66-18C40059FB11}" type="presOf" srcId="{DFA8BDC1-000A-475E-A75A-BD2BB9C56ACF}" destId="{7BAC1B5F-7FCA-4765-AF5D-DD5BC6F6B2AA}" srcOrd="0" destOrd="0" presId="urn:microsoft.com/office/officeart/2017/3/layout/DropPinTimeline"/>
    <dgm:cxn modelId="{9471B1F0-1126-41A9-AE1C-9E570D0E230C}" type="presOf" srcId="{0D02CEED-0108-44FE-A671-AF753BDBF99E}" destId="{AA5AE18C-5131-48F0-939A-03E97B27110C}" srcOrd="0" destOrd="0" presId="urn:microsoft.com/office/officeart/2017/3/layout/DropPinTimeline"/>
    <dgm:cxn modelId="{761EC77B-87A8-426F-AC38-EB1D58B5F420}" type="presParOf" srcId="{AA5AE18C-5131-48F0-939A-03E97B27110C}" destId="{B8948FD1-18A7-45C2-A481-DD5E0A807A1E}" srcOrd="0" destOrd="0" presId="urn:microsoft.com/office/officeart/2017/3/layout/DropPinTimeline"/>
    <dgm:cxn modelId="{E3200C66-CF02-47C0-933F-23BE94B0EC58}" type="presParOf" srcId="{AA5AE18C-5131-48F0-939A-03E97B27110C}" destId="{700938DD-F76A-4D50-868F-4C8D87440D46}" srcOrd="1" destOrd="0" presId="urn:microsoft.com/office/officeart/2017/3/layout/DropPinTimeline"/>
    <dgm:cxn modelId="{74B9342A-9311-4A5D-B240-BAFE316EF43C}" type="presParOf" srcId="{700938DD-F76A-4D50-868F-4C8D87440D46}" destId="{A1F750BC-9994-45E0-A9CF-86B92D5F7F6C}" srcOrd="0" destOrd="0" presId="urn:microsoft.com/office/officeart/2017/3/layout/DropPinTimeline"/>
    <dgm:cxn modelId="{C18CE77D-1B6D-4D4A-B1D9-175DD4192509}" type="presParOf" srcId="{A1F750BC-9994-45E0-A9CF-86B92D5F7F6C}" destId="{238F01CB-479C-41E3-8900-7314A786B78A}" srcOrd="0" destOrd="0" presId="urn:microsoft.com/office/officeart/2017/3/layout/DropPinTimeline"/>
    <dgm:cxn modelId="{F5DD1450-B294-4F0A-A4B8-75F4A884A5BD}" type="presParOf" srcId="{A1F750BC-9994-45E0-A9CF-86B92D5F7F6C}" destId="{AE6BDCE2-A162-4196-9BB7-9C1308772D59}" srcOrd="1" destOrd="0" presId="urn:microsoft.com/office/officeart/2017/3/layout/DropPinTimeline"/>
    <dgm:cxn modelId="{808CF40A-1702-4CDB-99AD-ECF49C43E447}" type="presParOf" srcId="{AE6BDCE2-A162-4196-9BB7-9C1308772D59}" destId="{167E3E17-B58C-41D1-8499-C06998BF2A76}" srcOrd="0" destOrd="0" presId="urn:microsoft.com/office/officeart/2017/3/layout/DropPinTimeline"/>
    <dgm:cxn modelId="{E9439032-5D36-4EC1-89DA-BABF884FA2C4}" type="presParOf" srcId="{AE6BDCE2-A162-4196-9BB7-9C1308772D59}" destId="{656C4663-7C4C-4A05-9B8E-FBE765EE6C51}" srcOrd="1" destOrd="0" presId="urn:microsoft.com/office/officeart/2017/3/layout/DropPinTimeline"/>
    <dgm:cxn modelId="{50E5584C-E6C8-4F3A-9AA6-37F87A9B8504}" type="presParOf" srcId="{A1F750BC-9994-45E0-A9CF-86B92D5F7F6C}" destId="{A668A97B-124A-45A1-8381-E3227BD85FE8}" srcOrd="2" destOrd="0" presId="urn:microsoft.com/office/officeart/2017/3/layout/DropPinTimeline"/>
    <dgm:cxn modelId="{8DD7F78B-7AA8-45A6-933C-5C6885288396}" type="presParOf" srcId="{A1F750BC-9994-45E0-A9CF-86B92D5F7F6C}" destId="{8ACCE123-C989-46C1-B7FD-FA50ABEC947C}" srcOrd="3" destOrd="0" presId="urn:microsoft.com/office/officeart/2017/3/layout/DropPinTimeline"/>
    <dgm:cxn modelId="{78FB845F-5190-4001-9083-C7FE3CD1FBBF}" type="presParOf" srcId="{A1F750BC-9994-45E0-A9CF-86B92D5F7F6C}" destId="{6B04496D-97D5-4C4A-A362-7B46786429CD}" srcOrd="4" destOrd="0" presId="urn:microsoft.com/office/officeart/2017/3/layout/DropPinTimeline"/>
    <dgm:cxn modelId="{F5490606-5200-4E7B-878F-D72D660A44B6}" type="presParOf" srcId="{A1F750BC-9994-45E0-A9CF-86B92D5F7F6C}" destId="{DC265F4C-AB2A-4F80-98A7-82FC502E49D2}" srcOrd="5" destOrd="0" presId="urn:microsoft.com/office/officeart/2017/3/layout/DropPinTimeline"/>
    <dgm:cxn modelId="{DED1B865-88BD-4928-82F9-35A661A5FD32}" type="presParOf" srcId="{700938DD-F76A-4D50-868F-4C8D87440D46}" destId="{754E7C17-53C2-4829-8008-302721475D49}" srcOrd="1" destOrd="0" presId="urn:microsoft.com/office/officeart/2017/3/layout/DropPinTimeline"/>
    <dgm:cxn modelId="{40FE7D9D-9AF0-47D8-9D4E-149CB637B0EE}" type="presParOf" srcId="{700938DD-F76A-4D50-868F-4C8D87440D46}" destId="{D0F1C883-D090-4B68-9E55-4455ACC389A3}" srcOrd="2" destOrd="0" presId="urn:microsoft.com/office/officeart/2017/3/layout/DropPinTimeline"/>
    <dgm:cxn modelId="{D4174DD4-394D-41FA-87BC-2299C3C90457}" type="presParOf" srcId="{D0F1C883-D090-4B68-9E55-4455ACC389A3}" destId="{2B2928D1-331D-4A9F-A1F9-2C95098F0786}" srcOrd="0" destOrd="0" presId="urn:microsoft.com/office/officeart/2017/3/layout/DropPinTimeline"/>
    <dgm:cxn modelId="{877713CE-4B33-420E-834C-316D0637CC6B}" type="presParOf" srcId="{D0F1C883-D090-4B68-9E55-4455ACC389A3}" destId="{DB44936C-DFAC-455D-B978-61D277C6C060}" srcOrd="1" destOrd="0" presId="urn:microsoft.com/office/officeart/2017/3/layout/DropPinTimeline"/>
    <dgm:cxn modelId="{5D513BFB-A723-4D9B-A654-05A1032254EA}" type="presParOf" srcId="{DB44936C-DFAC-455D-B978-61D277C6C060}" destId="{5B4579F9-026B-48AE-A6CF-911AC4DA134A}" srcOrd="0" destOrd="0" presId="urn:microsoft.com/office/officeart/2017/3/layout/DropPinTimeline"/>
    <dgm:cxn modelId="{CF8EB422-AEF9-4DB5-A9DC-F4587148AA4F}" type="presParOf" srcId="{DB44936C-DFAC-455D-B978-61D277C6C060}" destId="{24F66197-6C48-45AF-BAAB-2D8BE1C9A9BC}" srcOrd="1" destOrd="0" presId="urn:microsoft.com/office/officeart/2017/3/layout/DropPinTimeline"/>
    <dgm:cxn modelId="{2154210F-80AD-4037-96A4-3B6A9ECCED91}" type="presParOf" srcId="{D0F1C883-D090-4B68-9E55-4455ACC389A3}" destId="{7BAC1B5F-7FCA-4765-AF5D-DD5BC6F6B2AA}" srcOrd="2" destOrd="0" presId="urn:microsoft.com/office/officeart/2017/3/layout/DropPinTimeline"/>
    <dgm:cxn modelId="{D771236B-707F-4E5B-BBAD-19F9E8A3493A}" type="presParOf" srcId="{D0F1C883-D090-4B68-9E55-4455ACC389A3}" destId="{70F61D89-6BB6-4218-9167-C918FE0DE744}" srcOrd="3" destOrd="0" presId="urn:microsoft.com/office/officeart/2017/3/layout/DropPinTimeline"/>
    <dgm:cxn modelId="{7070679D-6F50-4BC5-BFA5-508728B9EC55}" type="presParOf" srcId="{D0F1C883-D090-4B68-9E55-4455ACC389A3}" destId="{AD7225F6-4D24-4251-9B85-9788DA7BA9E8}" srcOrd="4" destOrd="0" presId="urn:microsoft.com/office/officeart/2017/3/layout/DropPinTimeline"/>
    <dgm:cxn modelId="{13556A26-2C08-418F-BFFE-0E2C25E3FE3C}" type="presParOf" srcId="{D0F1C883-D090-4B68-9E55-4455ACC389A3}" destId="{6E112FE5-DCFD-429F-9844-F15CBD865E08}" srcOrd="5" destOrd="0" presId="urn:microsoft.com/office/officeart/2017/3/layout/DropPinTimeline"/>
    <dgm:cxn modelId="{EFD91ADD-3B7B-4E2D-88B5-235B4F982198}" type="presParOf" srcId="{700938DD-F76A-4D50-868F-4C8D87440D46}" destId="{5DA9DD93-A953-4CB9-B9A4-BF931E9C12E6}" srcOrd="3" destOrd="0" presId="urn:microsoft.com/office/officeart/2017/3/layout/DropPinTimeline"/>
    <dgm:cxn modelId="{54A2D320-3472-4321-984A-990DE46C5CA9}" type="presParOf" srcId="{700938DD-F76A-4D50-868F-4C8D87440D46}" destId="{D8EB1EAC-BC62-4758-84E0-E82104E83F70}" srcOrd="4" destOrd="0" presId="urn:microsoft.com/office/officeart/2017/3/layout/DropPinTimeline"/>
    <dgm:cxn modelId="{913DA96A-416A-49D1-ADE8-C48457C5F02B}" type="presParOf" srcId="{D8EB1EAC-BC62-4758-84E0-E82104E83F70}" destId="{66F58FA4-B1A2-4296-A653-65832C552FA6}" srcOrd="0" destOrd="0" presId="urn:microsoft.com/office/officeart/2017/3/layout/DropPinTimeline"/>
    <dgm:cxn modelId="{15002F26-B564-481A-A9CD-6CB6AC991AF5}" type="presParOf" srcId="{D8EB1EAC-BC62-4758-84E0-E82104E83F70}" destId="{AC39DCDB-B9E6-4AD7-B175-07B1191197DE}" srcOrd="1" destOrd="0" presId="urn:microsoft.com/office/officeart/2017/3/layout/DropPinTimeline"/>
    <dgm:cxn modelId="{48E32DF5-D971-45C3-A885-38F8890BDAC6}" type="presParOf" srcId="{AC39DCDB-B9E6-4AD7-B175-07B1191197DE}" destId="{4DE32D6A-4F15-4BD8-8A04-E92DEB66879A}" srcOrd="0" destOrd="0" presId="urn:microsoft.com/office/officeart/2017/3/layout/DropPinTimeline"/>
    <dgm:cxn modelId="{B66FF195-1C17-473C-B4F5-AC683A3D6B96}" type="presParOf" srcId="{AC39DCDB-B9E6-4AD7-B175-07B1191197DE}" destId="{EF143EFB-B190-4E5C-A5AE-C4FBCD50B752}" srcOrd="1" destOrd="0" presId="urn:microsoft.com/office/officeart/2017/3/layout/DropPinTimeline"/>
    <dgm:cxn modelId="{345DEEF1-30A4-4DB1-9220-10292F2D4677}" type="presParOf" srcId="{D8EB1EAC-BC62-4758-84E0-E82104E83F70}" destId="{9FAD0447-C579-42AF-9CEF-D4C617799519}" srcOrd="2" destOrd="0" presId="urn:microsoft.com/office/officeart/2017/3/layout/DropPinTimeline"/>
    <dgm:cxn modelId="{A009DB5C-FE1B-47B0-BF4B-6F47BAB13340}" type="presParOf" srcId="{D8EB1EAC-BC62-4758-84E0-E82104E83F70}" destId="{AB197FB0-0F12-4A59-9F3F-1C31859ED54E}" srcOrd="3" destOrd="0" presId="urn:microsoft.com/office/officeart/2017/3/layout/DropPinTimeline"/>
    <dgm:cxn modelId="{B385F700-0A1F-4A47-A6CC-E56D1E1BBDF0}" type="presParOf" srcId="{D8EB1EAC-BC62-4758-84E0-E82104E83F70}" destId="{838DE1A9-11F3-4AAE-80B5-CEC31C2EBA92}" srcOrd="4" destOrd="0" presId="urn:microsoft.com/office/officeart/2017/3/layout/DropPinTimeline"/>
    <dgm:cxn modelId="{F13BAE59-7F00-436D-AB36-264956509256}" type="presParOf" srcId="{D8EB1EAC-BC62-4758-84E0-E82104E83F70}" destId="{33AB1B38-8BC6-42F7-A510-636B61ED7820}" srcOrd="5" destOrd="0" presId="urn:microsoft.com/office/officeart/2017/3/layout/DropPinTimeline"/>
    <dgm:cxn modelId="{7311C61E-CA32-4E19-9F1A-CA62F492F023}" type="presParOf" srcId="{700938DD-F76A-4D50-868F-4C8D87440D46}" destId="{62792BF9-29FD-4D4A-8A65-8D65D1F97700}" srcOrd="5" destOrd="0" presId="urn:microsoft.com/office/officeart/2017/3/layout/DropPinTimeline"/>
    <dgm:cxn modelId="{BD6A1BDB-878E-4BE1-A42F-2642B52EA906}" type="presParOf" srcId="{700938DD-F76A-4D50-868F-4C8D87440D46}" destId="{F82BC95B-14E4-4AFE-AD17-1415B67F5EB0}" srcOrd="6" destOrd="0" presId="urn:microsoft.com/office/officeart/2017/3/layout/DropPinTimeline"/>
    <dgm:cxn modelId="{0661D554-3CCC-4A9F-9097-7AA65AA1DC60}" type="presParOf" srcId="{F82BC95B-14E4-4AFE-AD17-1415B67F5EB0}" destId="{4882ED51-DF7B-418B-AED9-24BC8B93AFC5}" srcOrd="0" destOrd="0" presId="urn:microsoft.com/office/officeart/2017/3/layout/DropPinTimeline"/>
    <dgm:cxn modelId="{A4928184-CFB0-4DF1-8D26-CCDDD613F9AB}" type="presParOf" srcId="{F82BC95B-14E4-4AFE-AD17-1415B67F5EB0}" destId="{6330EC7A-332D-40DD-8E48-E0E442C37C4D}" srcOrd="1" destOrd="0" presId="urn:microsoft.com/office/officeart/2017/3/layout/DropPinTimeline"/>
    <dgm:cxn modelId="{0C13E548-E403-4E03-A845-DB57B969E404}" type="presParOf" srcId="{6330EC7A-332D-40DD-8E48-E0E442C37C4D}" destId="{CF7B6860-6C29-4C93-8B53-A1443FBFD924}" srcOrd="0" destOrd="0" presId="urn:microsoft.com/office/officeart/2017/3/layout/DropPinTimeline"/>
    <dgm:cxn modelId="{0DDDB523-2247-4587-B0D5-9F1C376A2CE6}" type="presParOf" srcId="{6330EC7A-332D-40DD-8E48-E0E442C37C4D}" destId="{C4BB4EC8-1530-4A54-A2A3-DD9B2823FACC}" srcOrd="1" destOrd="0" presId="urn:microsoft.com/office/officeart/2017/3/layout/DropPinTimeline"/>
    <dgm:cxn modelId="{6C1722DA-C5A8-456A-8F46-F6D63555E231}" type="presParOf" srcId="{F82BC95B-14E4-4AFE-AD17-1415B67F5EB0}" destId="{154B02D3-1CDF-4469-B4C7-38635369252C}" srcOrd="2" destOrd="0" presId="urn:microsoft.com/office/officeart/2017/3/layout/DropPinTimeline"/>
    <dgm:cxn modelId="{71CB6544-C386-47DB-B404-727BD098C409}" type="presParOf" srcId="{F82BC95B-14E4-4AFE-AD17-1415B67F5EB0}" destId="{68394D26-8440-41C4-AC42-3F023E27A06C}" srcOrd="3" destOrd="0" presId="urn:microsoft.com/office/officeart/2017/3/layout/DropPinTimeline"/>
    <dgm:cxn modelId="{00904ED8-96E3-45C0-AEA0-875F16C34C41}" type="presParOf" srcId="{F82BC95B-14E4-4AFE-AD17-1415B67F5EB0}" destId="{31D18754-3FB0-480E-B467-70CFFAB18868}" srcOrd="4" destOrd="0" presId="urn:microsoft.com/office/officeart/2017/3/layout/DropPinTimeline"/>
    <dgm:cxn modelId="{16BFF934-E4EE-4AE9-A6AB-16647082BB39}" type="presParOf" srcId="{F82BC95B-14E4-4AFE-AD17-1415B67F5EB0}" destId="{0B25005D-1EC1-4EFB-B23D-F5B77D9B663F}" srcOrd="5" destOrd="0" presId="urn:microsoft.com/office/officeart/2017/3/layout/DropPinTimeline"/>
    <dgm:cxn modelId="{23ED1420-20DF-4D4B-8FCF-2D411E61772F}" type="presParOf" srcId="{700938DD-F76A-4D50-868F-4C8D87440D46}" destId="{026845EA-1148-4825-8A55-80324AC0D262}" srcOrd="7" destOrd="0" presId="urn:microsoft.com/office/officeart/2017/3/layout/DropPinTimeline"/>
    <dgm:cxn modelId="{3CA072A0-55E4-47CC-9F7B-94F77C92A633}" type="presParOf" srcId="{700938DD-F76A-4D50-868F-4C8D87440D46}" destId="{4CBDA321-891C-46CD-9AA1-B2FBD145BFAF}" srcOrd="8" destOrd="0" presId="urn:microsoft.com/office/officeart/2017/3/layout/DropPinTimeline"/>
    <dgm:cxn modelId="{0683AEEC-6A7A-458D-85C9-174ADBAD80B9}" type="presParOf" srcId="{4CBDA321-891C-46CD-9AA1-B2FBD145BFAF}" destId="{C22833B4-9465-41AF-82D4-44B62729B815}" srcOrd="0" destOrd="0" presId="urn:microsoft.com/office/officeart/2017/3/layout/DropPinTimeline"/>
    <dgm:cxn modelId="{1DCB4D79-91C3-4FB9-AEE3-2CEA5CA799B9}" type="presParOf" srcId="{4CBDA321-891C-46CD-9AA1-B2FBD145BFAF}" destId="{69B587A6-E0D0-413B-918D-383E182DD505}" srcOrd="1" destOrd="0" presId="urn:microsoft.com/office/officeart/2017/3/layout/DropPinTimeline"/>
    <dgm:cxn modelId="{813B4FDB-C22F-4067-9084-8DE9AF8EC274}" type="presParOf" srcId="{69B587A6-E0D0-413B-918D-383E182DD505}" destId="{9A98CBEA-4C17-4A96-9670-E14F274BC309}" srcOrd="0" destOrd="0" presId="urn:microsoft.com/office/officeart/2017/3/layout/DropPinTimeline"/>
    <dgm:cxn modelId="{FC42A1C8-D462-443E-9CE3-F284BD050693}" type="presParOf" srcId="{69B587A6-E0D0-413B-918D-383E182DD505}" destId="{8CAF6538-A283-4F1B-8A46-58D31863A555}" srcOrd="1" destOrd="0" presId="urn:microsoft.com/office/officeart/2017/3/layout/DropPinTimeline"/>
    <dgm:cxn modelId="{B53B0DD2-4266-4DF1-8D47-E04A4F0F564F}" type="presParOf" srcId="{4CBDA321-891C-46CD-9AA1-B2FBD145BFAF}" destId="{F899B51D-C1EA-4D3E-B50E-BDC51632BBFA}" srcOrd="2" destOrd="0" presId="urn:microsoft.com/office/officeart/2017/3/layout/DropPinTimeline"/>
    <dgm:cxn modelId="{95F19855-5E5C-478B-948D-8870F506FD40}" type="presParOf" srcId="{4CBDA321-891C-46CD-9AA1-B2FBD145BFAF}" destId="{3CECF23A-E6F6-46C6-907D-BB154266792C}" srcOrd="3" destOrd="0" presId="urn:microsoft.com/office/officeart/2017/3/layout/DropPinTimeline"/>
    <dgm:cxn modelId="{EE0E2763-A755-47C9-BED5-CA5CA3331BB1}" type="presParOf" srcId="{4CBDA321-891C-46CD-9AA1-B2FBD145BFAF}" destId="{4B37F2D2-9961-40C5-BAC9-D2269F0B19F6}" srcOrd="4" destOrd="0" presId="urn:microsoft.com/office/officeart/2017/3/layout/DropPinTimeline"/>
    <dgm:cxn modelId="{859A98C7-8909-4962-A211-03EEB40A7C7D}" type="presParOf" srcId="{4CBDA321-891C-46CD-9AA1-B2FBD145BFAF}" destId="{228BB714-703E-4D7C-B9A9-0A25B8731791}" srcOrd="5" destOrd="0" presId="urn:microsoft.com/office/officeart/2017/3/layout/DropPinTimeline"/>
    <dgm:cxn modelId="{284DA96B-5807-4679-B1CC-5D1B64BC3BF4}" type="presParOf" srcId="{700938DD-F76A-4D50-868F-4C8D87440D46}" destId="{0DE9D098-EABA-4129-B6ED-CF18B57CCAA1}" srcOrd="9" destOrd="0" presId="urn:microsoft.com/office/officeart/2017/3/layout/DropPinTimeline"/>
    <dgm:cxn modelId="{CBB06C0C-CB8A-4C8D-98CF-7428D578500A}" type="presParOf" srcId="{700938DD-F76A-4D50-868F-4C8D87440D46}" destId="{77CCF7C9-8154-44D5-B23C-DB9B0FD7DCA5}" srcOrd="10" destOrd="0" presId="urn:microsoft.com/office/officeart/2017/3/layout/DropPinTimeline"/>
    <dgm:cxn modelId="{9F210A0A-5469-45FE-BC6D-58FF4EDF0632}" type="presParOf" srcId="{77CCF7C9-8154-44D5-B23C-DB9B0FD7DCA5}" destId="{92095B8D-3D85-4FD4-9F2B-78BAF6768072}" srcOrd="0" destOrd="0" presId="urn:microsoft.com/office/officeart/2017/3/layout/DropPinTimeline"/>
    <dgm:cxn modelId="{D1984A8D-B2F7-480F-B884-3BCEDB7F1994}" type="presParOf" srcId="{77CCF7C9-8154-44D5-B23C-DB9B0FD7DCA5}" destId="{B43E8A74-4268-4ACF-BECA-CAF50CCFB602}" srcOrd="1" destOrd="0" presId="urn:microsoft.com/office/officeart/2017/3/layout/DropPinTimeline"/>
    <dgm:cxn modelId="{B5021546-6903-4E31-BB1F-546016612246}" type="presParOf" srcId="{B43E8A74-4268-4ACF-BECA-CAF50CCFB602}" destId="{07518C91-B2D0-4903-A372-7F6DED0409BC}" srcOrd="0" destOrd="0" presId="urn:microsoft.com/office/officeart/2017/3/layout/DropPinTimeline"/>
    <dgm:cxn modelId="{63CC4C38-9297-4EC0-AE60-6031C4526FB0}" type="presParOf" srcId="{B43E8A74-4268-4ACF-BECA-CAF50CCFB602}" destId="{2737BDA6-CDB5-4F9A-A91D-CDEA90DBE6A4}" srcOrd="1" destOrd="0" presId="urn:microsoft.com/office/officeart/2017/3/layout/DropPinTimeline"/>
    <dgm:cxn modelId="{7AB6519D-ACCC-43B6-9AB5-A58A149BC565}" type="presParOf" srcId="{77CCF7C9-8154-44D5-B23C-DB9B0FD7DCA5}" destId="{A699EEB1-3540-4867-99BC-B957BFEEBA38}" srcOrd="2" destOrd="0" presId="urn:microsoft.com/office/officeart/2017/3/layout/DropPinTimeline"/>
    <dgm:cxn modelId="{433485FA-68DE-4F2B-BE61-5379F0C7A636}" type="presParOf" srcId="{77CCF7C9-8154-44D5-B23C-DB9B0FD7DCA5}" destId="{EA538D56-5C65-43EA-81D0-CD1E5CBC9F59}" srcOrd="3" destOrd="0" presId="urn:microsoft.com/office/officeart/2017/3/layout/DropPinTimeline"/>
    <dgm:cxn modelId="{DF61BF66-0D3B-450F-9A33-E1D4092CDCD7}" type="presParOf" srcId="{77CCF7C9-8154-44D5-B23C-DB9B0FD7DCA5}" destId="{ECA352F1-FDE4-445A-939C-CF4C3A4444A0}" srcOrd="4" destOrd="0" presId="urn:microsoft.com/office/officeart/2017/3/layout/DropPinTimeline"/>
    <dgm:cxn modelId="{59A720B0-DE26-42FC-B8DB-52952F747C8B}" type="presParOf" srcId="{77CCF7C9-8154-44D5-B23C-DB9B0FD7DCA5}" destId="{24E1B9BB-F421-479A-91FF-8F38B437BE14}" srcOrd="5" destOrd="0" presId="urn:microsoft.com/office/officeart/2017/3/layout/DropPinTimeline"/>
    <dgm:cxn modelId="{F7DC5318-540E-48B2-B1D8-72641FE0B6AB}" type="presParOf" srcId="{700938DD-F76A-4D50-868F-4C8D87440D46}" destId="{533B7DB3-9B62-4EC9-9116-35F5C6964E06}" srcOrd="11" destOrd="0" presId="urn:microsoft.com/office/officeart/2017/3/layout/DropPinTimeline"/>
    <dgm:cxn modelId="{142A29A9-CBEB-4E8C-875E-1E981AD9F844}" type="presParOf" srcId="{700938DD-F76A-4D50-868F-4C8D87440D46}" destId="{EE5E0515-15F7-43D7-93FD-0AF89C971BD9}" srcOrd="12" destOrd="0" presId="urn:microsoft.com/office/officeart/2017/3/layout/DropPinTimeline"/>
    <dgm:cxn modelId="{EA3F238A-EBA0-460D-B384-24A51BAFC227}" type="presParOf" srcId="{EE5E0515-15F7-43D7-93FD-0AF89C971BD9}" destId="{05EB9770-2809-4C3B-9E53-5C53C82F25D8}" srcOrd="0" destOrd="0" presId="urn:microsoft.com/office/officeart/2017/3/layout/DropPinTimeline"/>
    <dgm:cxn modelId="{A943A846-A03B-451F-9649-FBD4D40DBAE5}" type="presParOf" srcId="{EE5E0515-15F7-43D7-93FD-0AF89C971BD9}" destId="{A8B1F634-B2B0-4AFA-9188-ED9AD5A26CEB}" srcOrd="1" destOrd="0" presId="urn:microsoft.com/office/officeart/2017/3/layout/DropPinTimeline"/>
    <dgm:cxn modelId="{E1030E5F-6501-42B9-BA0D-E850253E8EA2}" type="presParOf" srcId="{A8B1F634-B2B0-4AFA-9188-ED9AD5A26CEB}" destId="{B5AC1D3A-1AFE-48F0-9740-7F7DEAE125D6}" srcOrd="0" destOrd="0" presId="urn:microsoft.com/office/officeart/2017/3/layout/DropPinTimeline"/>
    <dgm:cxn modelId="{C3D4D892-FE00-4169-B38E-B2A7DD67C06C}" type="presParOf" srcId="{A8B1F634-B2B0-4AFA-9188-ED9AD5A26CEB}" destId="{A8B7CFA5-DD90-474A-A36B-395831F4D63F}" srcOrd="1" destOrd="0" presId="urn:microsoft.com/office/officeart/2017/3/layout/DropPinTimeline"/>
    <dgm:cxn modelId="{5AAA3EF2-8330-416C-892A-286D4C50B5CC}" type="presParOf" srcId="{EE5E0515-15F7-43D7-93FD-0AF89C971BD9}" destId="{27C5D1BF-8375-4F2F-8F69-62C5DD498D86}" srcOrd="2" destOrd="0" presId="urn:microsoft.com/office/officeart/2017/3/layout/DropPinTimeline"/>
    <dgm:cxn modelId="{D89785A1-6A84-4373-916A-2ADB28F8ABA0}" type="presParOf" srcId="{EE5E0515-15F7-43D7-93FD-0AF89C971BD9}" destId="{733C4DBA-1274-416A-BCC8-352957253BAF}" srcOrd="3" destOrd="0" presId="urn:microsoft.com/office/officeart/2017/3/layout/DropPinTimeline"/>
    <dgm:cxn modelId="{6B9202AE-D2A1-4614-BD63-7DA8B04F8CA1}" type="presParOf" srcId="{EE5E0515-15F7-43D7-93FD-0AF89C971BD9}" destId="{9DF81F3D-7400-484B-BB6C-DB4BE4FA9774}" srcOrd="4" destOrd="0" presId="urn:microsoft.com/office/officeart/2017/3/layout/DropPinTimeline"/>
    <dgm:cxn modelId="{F40236B4-2451-436C-AF36-771422F91DED}" type="presParOf" srcId="{EE5E0515-15F7-43D7-93FD-0AF89C971BD9}" destId="{D5B6C68E-E469-4661-AD1A-9C848B07625A}" srcOrd="5" destOrd="0" presId="urn:microsoft.com/office/officeart/2017/3/layout/DropPi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42F9A9-24C7-4D29-938A-C309C41FB57D}" type="doc">
      <dgm:prSet loTypeId="urn:microsoft.com/office/officeart/2005/8/layout/hierarchy1" loCatId="hierarchy" qsTypeId="urn:microsoft.com/office/officeart/2005/8/quickstyle/simple2" qsCatId="simple" csTypeId="urn:microsoft.com/office/officeart/2005/8/colors/accent1_2" csCatId="accent1"/>
      <dgm:spPr/>
      <dgm:t>
        <a:bodyPr/>
        <a:lstStyle/>
        <a:p>
          <a:endParaRPr lang="en-US"/>
        </a:p>
      </dgm:t>
    </dgm:pt>
    <dgm:pt modelId="{F8D995ED-59D7-4932-833D-F1E9F0579E6D}">
      <dgm:prSet/>
      <dgm:spPr/>
      <dgm:t>
        <a:bodyPr/>
        <a:lstStyle/>
        <a:p>
          <a:r>
            <a:rPr lang="en-US"/>
            <a:t>Please screen all potentially eligible babies in REDCap once site goes live</a:t>
          </a:r>
        </a:p>
      </dgm:t>
    </dgm:pt>
    <dgm:pt modelId="{B73C7739-F57A-47CE-8F5A-3C414D0D1032}" type="parTrans" cxnId="{FB93C73C-04B9-477C-B617-995D5E668F0D}">
      <dgm:prSet/>
      <dgm:spPr/>
      <dgm:t>
        <a:bodyPr/>
        <a:lstStyle/>
        <a:p>
          <a:endParaRPr lang="en-US"/>
        </a:p>
      </dgm:t>
    </dgm:pt>
    <dgm:pt modelId="{F882DB4C-A187-40FC-9AAC-F9613CC70A2E}" type="sibTrans" cxnId="{FB93C73C-04B9-477C-B617-995D5E668F0D}">
      <dgm:prSet/>
      <dgm:spPr/>
      <dgm:t>
        <a:bodyPr/>
        <a:lstStyle/>
        <a:p>
          <a:endParaRPr lang="en-US"/>
        </a:p>
      </dgm:t>
    </dgm:pt>
    <dgm:pt modelId="{F9B8E9C5-C106-4D91-A1EC-B626DBBBFDE2}">
      <dgm:prSet/>
      <dgm:spPr/>
      <dgm:t>
        <a:bodyPr/>
        <a:lstStyle/>
        <a:p>
          <a:r>
            <a:rPr lang="en-US"/>
            <a:t>For screening and eligibility questions please email Heather and Maria</a:t>
          </a:r>
        </a:p>
      </dgm:t>
    </dgm:pt>
    <dgm:pt modelId="{4A9B1C7D-8A4A-4B6A-9872-3FD08D65F957}" type="parTrans" cxnId="{6275429F-CA89-4416-98FB-399402DE4A8D}">
      <dgm:prSet/>
      <dgm:spPr/>
      <dgm:t>
        <a:bodyPr/>
        <a:lstStyle/>
        <a:p>
          <a:endParaRPr lang="en-US"/>
        </a:p>
      </dgm:t>
    </dgm:pt>
    <dgm:pt modelId="{9356F4B2-AD72-4916-87DB-F5EED91D0D89}" type="sibTrans" cxnId="{6275429F-CA89-4416-98FB-399402DE4A8D}">
      <dgm:prSet/>
      <dgm:spPr/>
      <dgm:t>
        <a:bodyPr/>
        <a:lstStyle/>
        <a:p>
          <a:endParaRPr lang="en-US"/>
        </a:p>
      </dgm:t>
    </dgm:pt>
    <dgm:pt modelId="{68C12DDB-0574-41BD-B211-EB05D6E1E755}" type="pres">
      <dgm:prSet presAssocID="{7D42F9A9-24C7-4D29-938A-C309C41FB57D}" presName="hierChild1" presStyleCnt="0">
        <dgm:presLayoutVars>
          <dgm:chPref val="1"/>
          <dgm:dir/>
          <dgm:animOne val="branch"/>
          <dgm:animLvl val="lvl"/>
          <dgm:resizeHandles/>
        </dgm:presLayoutVars>
      </dgm:prSet>
      <dgm:spPr/>
    </dgm:pt>
    <dgm:pt modelId="{CEDC1DCC-50D6-4F1C-AFCE-519E21DA1DCF}" type="pres">
      <dgm:prSet presAssocID="{F8D995ED-59D7-4932-833D-F1E9F0579E6D}" presName="hierRoot1" presStyleCnt="0"/>
      <dgm:spPr/>
    </dgm:pt>
    <dgm:pt modelId="{42B02C5B-9FC5-4499-89F4-468C50218A2D}" type="pres">
      <dgm:prSet presAssocID="{F8D995ED-59D7-4932-833D-F1E9F0579E6D}" presName="composite" presStyleCnt="0"/>
      <dgm:spPr/>
    </dgm:pt>
    <dgm:pt modelId="{852435B5-9682-4003-AF3E-6653EA0C9042}" type="pres">
      <dgm:prSet presAssocID="{F8D995ED-59D7-4932-833D-F1E9F0579E6D}" presName="background" presStyleLbl="node0" presStyleIdx="0" presStyleCnt="2"/>
      <dgm:spPr/>
    </dgm:pt>
    <dgm:pt modelId="{5B11A72E-CF7E-415A-9F0C-A9D652665A37}" type="pres">
      <dgm:prSet presAssocID="{F8D995ED-59D7-4932-833D-F1E9F0579E6D}" presName="text" presStyleLbl="fgAcc0" presStyleIdx="0" presStyleCnt="2">
        <dgm:presLayoutVars>
          <dgm:chPref val="3"/>
        </dgm:presLayoutVars>
      </dgm:prSet>
      <dgm:spPr/>
    </dgm:pt>
    <dgm:pt modelId="{CD8F8E30-D570-48A0-B222-5DCFD7D3D75D}" type="pres">
      <dgm:prSet presAssocID="{F8D995ED-59D7-4932-833D-F1E9F0579E6D}" presName="hierChild2" presStyleCnt="0"/>
      <dgm:spPr/>
    </dgm:pt>
    <dgm:pt modelId="{D79316F8-B07C-4BE0-A0B7-A02A664CCB49}" type="pres">
      <dgm:prSet presAssocID="{F9B8E9C5-C106-4D91-A1EC-B626DBBBFDE2}" presName="hierRoot1" presStyleCnt="0"/>
      <dgm:spPr/>
    </dgm:pt>
    <dgm:pt modelId="{0EAB6A97-629E-4BC0-9B15-680EEC1844ED}" type="pres">
      <dgm:prSet presAssocID="{F9B8E9C5-C106-4D91-A1EC-B626DBBBFDE2}" presName="composite" presStyleCnt="0"/>
      <dgm:spPr/>
    </dgm:pt>
    <dgm:pt modelId="{F102B866-B29C-4E47-AD80-E2E503913D80}" type="pres">
      <dgm:prSet presAssocID="{F9B8E9C5-C106-4D91-A1EC-B626DBBBFDE2}" presName="background" presStyleLbl="node0" presStyleIdx="1" presStyleCnt="2"/>
      <dgm:spPr/>
    </dgm:pt>
    <dgm:pt modelId="{5813EE21-1BE4-4CD5-A283-99D2380C2833}" type="pres">
      <dgm:prSet presAssocID="{F9B8E9C5-C106-4D91-A1EC-B626DBBBFDE2}" presName="text" presStyleLbl="fgAcc0" presStyleIdx="1" presStyleCnt="2">
        <dgm:presLayoutVars>
          <dgm:chPref val="3"/>
        </dgm:presLayoutVars>
      </dgm:prSet>
      <dgm:spPr/>
    </dgm:pt>
    <dgm:pt modelId="{63A8BB0B-EF7C-4CB3-99E6-A80DE4617F50}" type="pres">
      <dgm:prSet presAssocID="{F9B8E9C5-C106-4D91-A1EC-B626DBBBFDE2}" presName="hierChild2" presStyleCnt="0"/>
      <dgm:spPr/>
    </dgm:pt>
  </dgm:ptLst>
  <dgm:cxnLst>
    <dgm:cxn modelId="{30F4EF2C-93CC-43AE-A3EB-1659B14C52C1}" type="presOf" srcId="{7D42F9A9-24C7-4D29-938A-C309C41FB57D}" destId="{68C12DDB-0574-41BD-B211-EB05D6E1E755}" srcOrd="0" destOrd="0" presId="urn:microsoft.com/office/officeart/2005/8/layout/hierarchy1"/>
    <dgm:cxn modelId="{FB93C73C-04B9-477C-B617-995D5E668F0D}" srcId="{7D42F9A9-24C7-4D29-938A-C309C41FB57D}" destId="{F8D995ED-59D7-4932-833D-F1E9F0579E6D}" srcOrd="0" destOrd="0" parTransId="{B73C7739-F57A-47CE-8F5A-3C414D0D1032}" sibTransId="{F882DB4C-A187-40FC-9AAC-F9613CC70A2E}"/>
    <dgm:cxn modelId="{23C0905F-C2A9-49DF-A55C-55CDFE88975F}" type="presOf" srcId="{F8D995ED-59D7-4932-833D-F1E9F0579E6D}" destId="{5B11A72E-CF7E-415A-9F0C-A9D652665A37}" srcOrd="0" destOrd="0" presId="urn:microsoft.com/office/officeart/2005/8/layout/hierarchy1"/>
    <dgm:cxn modelId="{6275429F-CA89-4416-98FB-399402DE4A8D}" srcId="{7D42F9A9-24C7-4D29-938A-C309C41FB57D}" destId="{F9B8E9C5-C106-4D91-A1EC-B626DBBBFDE2}" srcOrd="1" destOrd="0" parTransId="{4A9B1C7D-8A4A-4B6A-9872-3FD08D65F957}" sibTransId="{9356F4B2-AD72-4916-87DB-F5EED91D0D89}"/>
    <dgm:cxn modelId="{F84D36CE-098B-498A-9887-45098FF48A49}" type="presOf" srcId="{F9B8E9C5-C106-4D91-A1EC-B626DBBBFDE2}" destId="{5813EE21-1BE4-4CD5-A283-99D2380C2833}" srcOrd="0" destOrd="0" presId="urn:microsoft.com/office/officeart/2005/8/layout/hierarchy1"/>
    <dgm:cxn modelId="{F9270E1A-4C87-4AC6-BF5F-0DF37051CB05}" type="presParOf" srcId="{68C12DDB-0574-41BD-B211-EB05D6E1E755}" destId="{CEDC1DCC-50D6-4F1C-AFCE-519E21DA1DCF}" srcOrd="0" destOrd="0" presId="urn:microsoft.com/office/officeart/2005/8/layout/hierarchy1"/>
    <dgm:cxn modelId="{3EA94805-3480-4227-83D2-93FF7F0B5C53}" type="presParOf" srcId="{CEDC1DCC-50D6-4F1C-AFCE-519E21DA1DCF}" destId="{42B02C5B-9FC5-4499-89F4-468C50218A2D}" srcOrd="0" destOrd="0" presId="urn:microsoft.com/office/officeart/2005/8/layout/hierarchy1"/>
    <dgm:cxn modelId="{CCB70ABD-EBCD-4C60-99CE-B78AC3998AFA}" type="presParOf" srcId="{42B02C5B-9FC5-4499-89F4-468C50218A2D}" destId="{852435B5-9682-4003-AF3E-6653EA0C9042}" srcOrd="0" destOrd="0" presId="urn:microsoft.com/office/officeart/2005/8/layout/hierarchy1"/>
    <dgm:cxn modelId="{1CA1744D-B6A4-4442-8124-247894EF5F3D}" type="presParOf" srcId="{42B02C5B-9FC5-4499-89F4-468C50218A2D}" destId="{5B11A72E-CF7E-415A-9F0C-A9D652665A37}" srcOrd="1" destOrd="0" presId="urn:microsoft.com/office/officeart/2005/8/layout/hierarchy1"/>
    <dgm:cxn modelId="{9E9F552E-8D43-4B69-8251-3F19767043F3}" type="presParOf" srcId="{CEDC1DCC-50D6-4F1C-AFCE-519E21DA1DCF}" destId="{CD8F8E30-D570-48A0-B222-5DCFD7D3D75D}" srcOrd="1" destOrd="0" presId="urn:microsoft.com/office/officeart/2005/8/layout/hierarchy1"/>
    <dgm:cxn modelId="{335F7464-2AD6-4054-9F6E-067A7E3497A6}" type="presParOf" srcId="{68C12DDB-0574-41BD-B211-EB05D6E1E755}" destId="{D79316F8-B07C-4BE0-A0B7-A02A664CCB49}" srcOrd="1" destOrd="0" presId="urn:microsoft.com/office/officeart/2005/8/layout/hierarchy1"/>
    <dgm:cxn modelId="{761F193D-595E-4F9F-811D-ADFDC871BA3A}" type="presParOf" srcId="{D79316F8-B07C-4BE0-A0B7-A02A664CCB49}" destId="{0EAB6A97-629E-4BC0-9B15-680EEC1844ED}" srcOrd="0" destOrd="0" presId="urn:microsoft.com/office/officeart/2005/8/layout/hierarchy1"/>
    <dgm:cxn modelId="{AB69CE97-9D9D-4F28-BE99-9C043EF44CF6}" type="presParOf" srcId="{0EAB6A97-629E-4BC0-9B15-680EEC1844ED}" destId="{F102B866-B29C-4E47-AD80-E2E503913D80}" srcOrd="0" destOrd="0" presId="urn:microsoft.com/office/officeart/2005/8/layout/hierarchy1"/>
    <dgm:cxn modelId="{F2151053-6D63-4ED4-B393-C75E85344345}" type="presParOf" srcId="{0EAB6A97-629E-4BC0-9B15-680EEC1844ED}" destId="{5813EE21-1BE4-4CD5-A283-99D2380C2833}" srcOrd="1" destOrd="0" presId="urn:microsoft.com/office/officeart/2005/8/layout/hierarchy1"/>
    <dgm:cxn modelId="{8A0CEBBC-461C-48AB-A357-931CFFD0F566}" type="presParOf" srcId="{D79316F8-B07C-4BE0-A0B7-A02A664CCB49}" destId="{63A8BB0B-EF7C-4CB3-99E6-A80DE4617F5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948FD1-18A7-45C2-A481-DD5E0A807A1E}">
      <dsp:nvSpPr>
        <dsp:cNvPr id="0" name=""/>
        <dsp:cNvSpPr/>
      </dsp:nvSpPr>
      <dsp:spPr>
        <a:xfrm>
          <a:off x="0" y="1862137"/>
          <a:ext cx="10515600" cy="0"/>
        </a:xfrm>
        <a:prstGeom prst="line">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167E3E17-B58C-41D1-8499-C06998BF2A76}">
      <dsp:nvSpPr>
        <dsp:cNvPr id="0" name=""/>
        <dsp:cNvSpPr/>
      </dsp:nvSpPr>
      <dsp:spPr>
        <a:xfrm rot="8100000">
          <a:off x="66703" y="429149"/>
          <a:ext cx="273879" cy="273879"/>
        </a:xfrm>
        <a:prstGeom prst="teardrop">
          <a:avLst>
            <a:gd name="adj" fmla="val 115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6C4663-7C4C-4A05-9B8E-FBE765EE6C51}">
      <dsp:nvSpPr>
        <dsp:cNvPr id="0" name=""/>
        <dsp:cNvSpPr/>
      </dsp:nvSpPr>
      <dsp:spPr>
        <a:xfrm>
          <a:off x="97129" y="459575"/>
          <a:ext cx="213028" cy="213028"/>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668A97B-124A-45A1-8381-E3227BD85FE8}">
      <dsp:nvSpPr>
        <dsp:cNvPr id="0" name=""/>
        <dsp:cNvSpPr/>
      </dsp:nvSpPr>
      <dsp:spPr>
        <a:xfrm>
          <a:off x="397306" y="759752"/>
          <a:ext cx="2183272" cy="1102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8900" rIns="88900" bIns="133350" numCol="1" spcCol="1270" anchor="t" anchorCtr="0">
          <a:noAutofit/>
        </a:bodyPr>
        <a:lstStyle/>
        <a:p>
          <a:pPr marL="0" lvl="0" indent="0" algn="l" defTabSz="622300">
            <a:lnSpc>
              <a:spcPct val="90000"/>
            </a:lnSpc>
            <a:spcBef>
              <a:spcPct val="0"/>
            </a:spcBef>
            <a:spcAft>
              <a:spcPct val="35000"/>
            </a:spcAft>
            <a:buNone/>
          </a:pPr>
          <a:r>
            <a:rPr lang="en-US" sz="1400" kern="1200" dirty="0"/>
            <a:t>Baseline data collection begins</a:t>
          </a:r>
        </a:p>
      </dsp:txBody>
      <dsp:txXfrm>
        <a:off x="397306" y="759752"/>
        <a:ext cx="2183272" cy="1102385"/>
      </dsp:txXfrm>
    </dsp:sp>
    <dsp:sp modelId="{8ACCE123-C989-46C1-B7FD-FA50ABEC947C}">
      <dsp:nvSpPr>
        <dsp:cNvPr id="0" name=""/>
        <dsp:cNvSpPr/>
      </dsp:nvSpPr>
      <dsp:spPr>
        <a:xfrm>
          <a:off x="397306" y="372427"/>
          <a:ext cx="2183272" cy="387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en-US" sz="1900" kern="1200" dirty="0"/>
            <a:t>February 2021</a:t>
          </a:r>
        </a:p>
      </dsp:txBody>
      <dsp:txXfrm>
        <a:off x="397306" y="372427"/>
        <a:ext cx="2183272" cy="387324"/>
      </dsp:txXfrm>
    </dsp:sp>
    <dsp:sp modelId="{6B04496D-97D5-4C4A-A362-7B46786429CD}">
      <dsp:nvSpPr>
        <dsp:cNvPr id="0" name=""/>
        <dsp:cNvSpPr/>
      </dsp:nvSpPr>
      <dsp:spPr>
        <a:xfrm>
          <a:off x="203643" y="759752"/>
          <a:ext cx="0" cy="1102385"/>
        </a:xfrm>
        <a:prstGeom prst="line">
          <a:avLst/>
        </a:prstGeom>
        <a:noFill/>
        <a:ln w="1270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238F01CB-479C-41E3-8900-7314A786B78A}">
      <dsp:nvSpPr>
        <dsp:cNvPr id="0" name=""/>
        <dsp:cNvSpPr/>
      </dsp:nvSpPr>
      <dsp:spPr>
        <a:xfrm>
          <a:off x="168784" y="1827278"/>
          <a:ext cx="69718" cy="69718"/>
        </a:xfrm>
        <a:prstGeom prst="ellipse">
          <a:avLst/>
        </a:prstGeom>
        <a:solidFill>
          <a:schemeClr val="accent4">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4579F9-026B-48AE-A6CF-911AC4DA134A}">
      <dsp:nvSpPr>
        <dsp:cNvPr id="0" name=""/>
        <dsp:cNvSpPr/>
      </dsp:nvSpPr>
      <dsp:spPr>
        <a:xfrm rot="18900000">
          <a:off x="1377568" y="3021245"/>
          <a:ext cx="273879" cy="273879"/>
        </a:xfrm>
        <a:prstGeom prst="teardrop">
          <a:avLst>
            <a:gd name="adj" fmla="val 115000"/>
          </a:avLst>
        </a:prstGeom>
        <a:solidFill>
          <a:schemeClr val="accent4">
            <a:hueOff val="1732615"/>
            <a:satOff val="-7995"/>
            <a:lumOff val="294"/>
            <a:alphaOff val="0"/>
          </a:schemeClr>
        </a:solidFill>
        <a:ln w="12700" cap="flat" cmpd="sng" algn="ctr">
          <a:solidFill>
            <a:schemeClr val="accent4">
              <a:hueOff val="1732615"/>
              <a:satOff val="-7995"/>
              <a:lumOff val="29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F66197-6C48-45AF-BAAB-2D8BE1C9A9BC}">
      <dsp:nvSpPr>
        <dsp:cNvPr id="0" name=""/>
        <dsp:cNvSpPr/>
      </dsp:nvSpPr>
      <dsp:spPr>
        <a:xfrm>
          <a:off x="1407994" y="3051670"/>
          <a:ext cx="213028" cy="213028"/>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BAC1B5F-7FCA-4765-AF5D-DD5BC6F6B2AA}">
      <dsp:nvSpPr>
        <dsp:cNvPr id="0" name=""/>
        <dsp:cNvSpPr/>
      </dsp:nvSpPr>
      <dsp:spPr>
        <a:xfrm>
          <a:off x="1708170" y="1862137"/>
          <a:ext cx="2183272" cy="1102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88900" numCol="1" spcCol="1270" anchor="b" anchorCtr="0">
          <a:noAutofit/>
        </a:bodyPr>
        <a:lstStyle/>
        <a:p>
          <a:pPr marL="0" lvl="0" indent="0" algn="l" defTabSz="622300">
            <a:lnSpc>
              <a:spcPct val="90000"/>
            </a:lnSpc>
            <a:spcBef>
              <a:spcPct val="0"/>
            </a:spcBef>
            <a:spcAft>
              <a:spcPct val="35000"/>
            </a:spcAft>
            <a:buNone/>
          </a:pPr>
          <a:r>
            <a:rPr lang="en-US" sz="1400" kern="1200" dirty="0"/>
            <a:t>Initiate site training</a:t>
          </a:r>
        </a:p>
        <a:p>
          <a:pPr marL="0" lvl="0" indent="0" algn="l" defTabSz="622300">
            <a:lnSpc>
              <a:spcPct val="90000"/>
            </a:lnSpc>
            <a:spcBef>
              <a:spcPct val="0"/>
            </a:spcBef>
            <a:spcAft>
              <a:spcPct val="35000"/>
            </a:spcAft>
            <a:buNone/>
          </a:pPr>
          <a:r>
            <a:rPr lang="en-US" sz="1400" kern="1200" dirty="0"/>
            <a:t>Initiate monthly phone calls</a:t>
          </a:r>
        </a:p>
      </dsp:txBody>
      <dsp:txXfrm>
        <a:off x="1708170" y="1862137"/>
        <a:ext cx="2183272" cy="1102385"/>
      </dsp:txXfrm>
    </dsp:sp>
    <dsp:sp modelId="{70F61D89-6BB6-4218-9167-C918FE0DE744}">
      <dsp:nvSpPr>
        <dsp:cNvPr id="0" name=""/>
        <dsp:cNvSpPr/>
      </dsp:nvSpPr>
      <dsp:spPr>
        <a:xfrm>
          <a:off x="1708170" y="2964522"/>
          <a:ext cx="2183272" cy="387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en-US" sz="1900" kern="1200" dirty="0"/>
            <a:t>March 2021</a:t>
          </a:r>
        </a:p>
      </dsp:txBody>
      <dsp:txXfrm>
        <a:off x="1708170" y="2964522"/>
        <a:ext cx="2183272" cy="387324"/>
      </dsp:txXfrm>
    </dsp:sp>
    <dsp:sp modelId="{AD7225F6-4D24-4251-9B85-9788DA7BA9E8}">
      <dsp:nvSpPr>
        <dsp:cNvPr id="0" name=""/>
        <dsp:cNvSpPr/>
      </dsp:nvSpPr>
      <dsp:spPr>
        <a:xfrm>
          <a:off x="1514508" y="1862137"/>
          <a:ext cx="0" cy="1102385"/>
        </a:xfrm>
        <a:prstGeom prst="line">
          <a:avLst/>
        </a:prstGeom>
        <a:noFill/>
        <a:ln w="12700" cap="flat" cmpd="sng" algn="ctr">
          <a:solidFill>
            <a:schemeClr val="accent4">
              <a:hueOff val="1732615"/>
              <a:satOff val="-7995"/>
              <a:lumOff val="294"/>
              <a:alphaOff val="0"/>
            </a:schemeClr>
          </a:solidFill>
          <a:prstDash val="dash"/>
          <a:miter lim="800000"/>
        </a:ln>
        <a:effectLst/>
      </dsp:spPr>
      <dsp:style>
        <a:lnRef idx="1">
          <a:scrgbClr r="0" g="0" b="0"/>
        </a:lnRef>
        <a:fillRef idx="0">
          <a:scrgbClr r="0" g="0" b="0"/>
        </a:fillRef>
        <a:effectRef idx="0">
          <a:scrgbClr r="0" g="0" b="0"/>
        </a:effectRef>
        <a:fontRef idx="minor"/>
      </dsp:style>
    </dsp:sp>
    <dsp:sp modelId="{2B2928D1-331D-4A9F-A1F9-2C95098F0786}">
      <dsp:nvSpPr>
        <dsp:cNvPr id="0" name=""/>
        <dsp:cNvSpPr/>
      </dsp:nvSpPr>
      <dsp:spPr>
        <a:xfrm>
          <a:off x="1479649" y="1827278"/>
          <a:ext cx="69718" cy="69718"/>
        </a:xfrm>
        <a:prstGeom prst="ellipse">
          <a:avLst/>
        </a:prstGeom>
        <a:solidFill>
          <a:schemeClr val="accent4">
            <a:hueOff val="1732615"/>
            <a:satOff val="-7995"/>
            <a:lumOff val="294"/>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E32D6A-4F15-4BD8-8A04-E92DEB66879A}">
      <dsp:nvSpPr>
        <dsp:cNvPr id="0" name=""/>
        <dsp:cNvSpPr/>
      </dsp:nvSpPr>
      <dsp:spPr>
        <a:xfrm rot="8100000">
          <a:off x="2688433" y="429149"/>
          <a:ext cx="273879" cy="273879"/>
        </a:xfrm>
        <a:prstGeom prst="teardrop">
          <a:avLst>
            <a:gd name="adj" fmla="val 115000"/>
          </a:avLst>
        </a:prstGeom>
        <a:solidFill>
          <a:schemeClr val="accent4">
            <a:hueOff val="3465231"/>
            <a:satOff val="-15989"/>
            <a:lumOff val="588"/>
            <a:alphaOff val="0"/>
          </a:schemeClr>
        </a:solidFill>
        <a:ln w="12700" cap="flat" cmpd="sng" algn="ctr">
          <a:solidFill>
            <a:schemeClr val="accent4">
              <a:hueOff val="3465231"/>
              <a:satOff val="-15989"/>
              <a:lumOff val="58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143EFB-B190-4E5C-A5AE-C4FBCD50B752}">
      <dsp:nvSpPr>
        <dsp:cNvPr id="0" name=""/>
        <dsp:cNvSpPr/>
      </dsp:nvSpPr>
      <dsp:spPr>
        <a:xfrm>
          <a:off x="2718858" y="459575"/>
          <a:ext cx="213028" cy="213028"/>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FAD0447-C579-42AF-9CEF-D4C617799519}">
      <dsp:nvSpPr>
        <dsp:cNvPr id="0" name=""/>
        <dsp:cNvSpPr/>
      </dsp:nvSpPr>
      <dsp:spPr>
        <a:xfrm>
          <a:off x="3019035" y="759752"/>
          <a:ext cx="2183272" cy="1102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8900" rIns="88900" bIns="133350" numCol="1" spcCol="1270" anchor="t" anchorCtr="0">
          <a:noAutofit/>
        </a:bodyPr>
        <a:lstStyle/>
        <a:p>
          <a:pPr marL="0" lvl="0" indent="0" algn="l" defTabSz="622300">
            <a:lnSpc>
              <a:spcPct val="90000"/>
            </a:lnSpc>
            <a:spcBef>
              <a:spcPct val="0"/>
            </a:spcBef>
            <a:spcAft>
              <a:spcPct val="35000"/>
            </a:spcAft>
            <a:buNone/>
          </a:pPr>
          <a:r>
            <a:rPr lang="en-US" sz="1400" kern="1200" dirty="0"/>
            <a:t>Complete site training</a:t>
          </a:r>
        </a:p>
      </dsp:txBody>
      <dsp:txXfrm>
        <a:off x="3019035" y="759752"/>
        <a:ext cx="2183272" cy="1102385"/>
      </dsp:txXfrm>
    </dsp:sp>
    <dsp:sp modelId="{AB197FB0-0F12-4A59-9F3F-1C31859ED54E}">
      <dsp:nvSpPr>
        <dsp:cNvPr id="0" name=""/>
        <dsp:cNvSpPr/>
      </dsp:nvSpPr>
      <dsp:spPr>
        <a:xfrm>
          <a:off x="3019035" y="372427"/>
          <a:ext cx="2183272" cy="387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en-US" sz="1900" kern="1200" dirty="0"/>
            <a:t>May 2021</a:t>
          </a:r>
        </a:p>
      </dsp:txBody>
      <dsp:txXfrm>
        <a:off x="3019035" y="372427"/>
        <a:ext cx="2183272" cy="387324"/>
      </dsp:txXfrm>
    </dsp:sp>
    <dsp:sp modelId="{838DE1A9-11F3-4AAE-80B5-CEC31C2EBA92}">
      <dsp:nvSpPr>
        <dsp:cNvPr id="0" name=""/>
        <dsp:cNvSpPr/>
      </dsp:nvSpPr>
      <dsp:spPr>
        <a:xfrm>
          <a:off x="2825373" y="759752"/>
          <a:ext cx="0" cy="1102385"/>
        </a:xfrm>
        <a:prstGeom prst="line">
          <a:avLst/>
        </a:prstGeom>
        <a:noFill/>
        <a:ln w="12700" cap="flat" cmpd="sng" algn="ctr">
          <a:solidFill>
            <a:schemeClr val="accent4">
              <a:hueOff val="3465231"/>
              <a:satOff val="-15989"/>
              <a:lumOff val="588"/>
              <a:alphaOff val="0"/>
            </a:schemeClr>
          </a:solidFill>
          <a:prstDash val="dash"/>
          <a:miter lim="800000"/>
        </a:ln>
        <a:effectLst/>
      </dsp:spPr>
      <dsp:style>
        <a:lnRef idx="1">
          <a:scrgbClr r="0" g="0" b="0"/>
        </a:lnRef>
        <a:fillRef idx="0">
          <a:scrgbClr r="0" g="0" b="0"/>
        </a:fillRef>
        <a:effectRef idx="0">
          <a:scrgbClr r="0" g="0" b="0"/>
        </a:effectRef>
        <a:fontRef idx="minor"/>
      </dsp:style>
    </dsp:sp>
    <dsp:sp modelId="{66F58FA4-B1A2-4296-A653-65832C552FA6}">
      <dsp:nvSpPr>
        <dsp:cNvPr id="0" name=""/>
        <dsp:cNvSpPr/>
      </dsp:nvSpPr>
      <dsp:spPr>
        <a:xfrm>
          <a:off x="2790513" y="1827278"/>
          <a:ext cx="69718" cy="69718"/>
        </a:xfrm>
        <a:prstGeom prst="ellipse">
          <a:avLst/>
        </a:prstGeom>
        <a:solidFill>
          <a:schemeClr val="accent4">
            <a:hueOff val="3465231"/>
            <a:satOff val="-15989"/>
            <a:lumOff val="588"/>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7B6860-6C29-4C93-8B53-A1443FBFD924}">
      <dsp:nvSpPr>
        <dsp:cNvPr id="0" name=""/>
        <dsp:cNvSpPr/>
      </dsp:nvSpPr>
      <dsp:spPr>
        <a:xfrm rot="18900000">
          <a:off x="3999297" y="3021245"/>
          <a:ext cx="273879" cy="273879"/>
        </a:xfrm>
        <a:prstGeom prst="teardrop">
          <a:avLst>
            <a:gd name="adj" fmla="val 115000"/>
          </a:avLst>
        </a:prstGeom>
        <a:solidFill>
          <a:schemeClr val="accent4">
            <a:hueOff val="5197846"/>
            <a:satOff val="-23984"/>
            <a:lumOff val="883"/>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BB4EC8-1530-4A54-A2A3-DD9B2823FACC}">
      <dsp:nvSpPr>
        <dsp:cNvPr id="0" name=""/>
        <dsp:cNvSpPr/>
      </dsp:nvSpPr>
      <dsp:spPr>
        <a:xfrm>
          <a:off x="4029723" y="3051670"/>
          <a:ext cx="213028" cy="213028"/>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54B02D3-1CDF-4469-B4C7-38635369252C}">
      <dsp:nvSpPr>
        <dsp:cNvPr id="0" name=""/>
        <dsp:cNvSpPr/>
      </dsp:nvSpPr>
      <dsp:spPr>
        <a:xfrm>
          <a:off x="4329899" y="1862137"/>
          <a:ext cx="2183272" cy="1102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88900" numCol="1" spcCol="1270" anchor="b" anchorCtr="0">
          <a:noAutofit/>
        </a:bodyPr>
        <a:lstStyle/>
        <a:p>
          <a:pPr marL="0" lvl="0" indent="0" algn="l" defTabSz="622300">
            <a:lnSpc>
              <a:spcPct val="90000"/>
            </a:lnSpc>
            <a:spcBef>
              <a:spcPct val="0"/>
            </a:spcBef>
            <a:spcAft>
              <a:spcPct val="35000"/>
            </a:spcAft>
            <a:buNone/>
          </a:pPr>
          <a:r>
            <a:rPr lang="en-US" sz="1400" kern="1200" dirty="0"/>
            <a:t>Initiate 18-month implementation</a:t>
          </a:r>
        </a:p>
        <a:p>
          <a:pPr marL="0" lvl="0" indent="0" algn="l" defTabSz="622300">
            <a:lnSpc>
              <a:spcPct val="90000"/>
            </a:lnSpc>
            <a:spcBef>
              <a:spcPct val="0"/>
            </a:spcBef>
            <a:spcAft>
              <a:spcPct val="35000"/>
            </a:spcAft>
            <a:buNone/>
          </a:pPr>
          <a:r>
            <a:rPr lang="en-US" sz="1400" kern="1200" dirty="0"/>
            <a:t>Begin providing monthly feedback reports</a:t>
          </a:r>
        </a:p>
      </dsp:txBody>
      <dsp:txXfrm>
        <a:off x="4329899" y="1862137"/>
        <a:ext cx="2183272" cy="1102385"/>
      </dsp:txXfrm>
    </dsp:sp>
    <dsp:sp modelId="{68394D26-8440-41C4-AC42-3F023E27A06C}">
      <dsp:nvSpPr>
        <dsp:cNvPr id="0" name=""/>
        <dsp:cNvSpPr/>
      </dsp:nvSpPr>
      <dsp:spPr>
        <a:xfrm>
          <a:off x="4329899" y="2964522"/>
          <a:ext cx="2183272" cy="387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en-US" sz="1900" kern="1200" dirty="0"/>
            <a:t>June-August 2021</a:t>
          </a:r>
        </a:p>
      </dsp:txBody>
      <dsp:txXfrm>
        <a:off x="4329899" y="2964522"/>
        <a:ext cx="2183272" cy="387324"/>
      </dsp:txXfrm>
    </dsp:sp>
    <dsp:sp modelId="{31D18754-3FB0-480E-B467-70CFFAB18868}">
      <dsp:nvSpPr>
        <dsp:cNvPr id="0" name=""/>
        <dsp:cNvSpPr/>
      </dsp:nvSpPr>
      <dsp:spPr>
        <a:xfrm>
          <a:off x="4136237" y="1862137"/>
          <a:ext cx="0" cy="1102385"/>
        </a:xfrm>
        <a:prstGeom prst="line">
          <a:avLst/>
        </a:prstGeom>
        <a:noFill/>
        <a:ln w="12700" cap="flat" cmpd="sng" algn="ctr">
          <a:solidFill>
            <a:schemeClr val="accent4">
              <a:hueOff val="5197846"/>
              <a:satOff val="-23984"/>
              <a:lumOff val="883"/>
              <a:alphaOff val="0"/>
            </a:schemeClr>
          </a:solidFill>
          <a:prstDash val="dash"/>
          <a:miter lim="800000"/>
        </a:ln>
        <a:effectLst/>
      </dsp:spPr>
      <dsp:style>
        <a:lnRef idx="1">
          <a:scrgbClr r="0" g="0" b="0"/>
        </a:lnRef>
        <a:fillRef idx="0">
          <a:scrgbClr r="0" g="0" b="0"/>
        </a:fillRef>
        <a:effectRef idx="0">
          <a:scrgbClr r="0" g="0" b="0"/>
        </a:effectRef>
        <a:fontRef idx="minor"/>
      </dsp:style>
    </dsp:sp>
    <dsp:sp modelId="{4882ED51-DF7B-418B-AED9-24BC8B93AFC5}">
      <dsp:nvSpPr>
        <dsp:cNvPr id="0" name=""/>
        <dsp:cNvSpPr/>
      </dsp:nvSpPr>
      <dsp:spPr>
        <a:xfrm>
          <a:off x="4100738" y="1827278"/>
          <a:ext cx="69718" cy="69718"/>
        </a:xfrm>
        <a:prstGeom prst="ellipse">
          <a:avLst/>
        </a:prstGeom>
        <a:solidFill>
          <a:schemeClr val="accent4">
            <a:hueOff val="5197846"/>
            <a:satOff val="-23984"/>
            <a:lumOff val="883"/>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98CBEA-4C17-4A96-9670-E14F274BC309}">
      <dsp:nvSpPr>
        <dsp:cNvPr id="0" name=""/>
        <dsp:cNvSpPr/>
      </dsp:nvSpPr>
      <dsp:spPr>
        <a:xfrm rot="8100000">
          <a:off x="5310162" y="429149"/>
          <a:ext cx="273879" cy="273879"/>
        </a:xfrm>
        <a:prstGeom prst="teardrop">
          <a:avLst>
            <a:gd name="adj" fmla="val 115000"/>
          </a:avLst>
        </a:prstGeom>
        <a:solidFill>
          <a:schemeClr val="accent4">
            <a:hueOff val="6930461"/>
            <a:satOff val="-31979"/>
            <a:lumOff val="1177"/>
            <a:alphaOff val="0"/>
          </a:schemeClr>
        </a:solidFill>
        <a:ln w="12700" cap="flat" cmpd="sng" algn="ctr">
          <a:solidFill>
            <a:schemeClr val="accent4">
              <a:hueOff val="6930461"/>
              <a:satOff val="-31979"/>
              <a:lumOff val="1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AF6538-A283-4F1B-8A46-58D31863A555}">
      <dsp:nvSpPr>
        <dsp:cNvPr id="0" name=""/>
        <dsp:cNvSpPr/>
      </dsp:nvSpPr>
      <dsp:spPr>
        <a:xfrm>
          <a:off x="5340588" y="459575"/>
          <a:ext cx="213028" cy="213028"/>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899B51D-C1EA-4D3E-B50E-BDC51632BBFA}">
      <dsp:nvSpPr>
        <dsp:cNvPr id="0" name=""/>
        <dsp:cNvSpPr/>
      </dsp:nvSpPr>
      <dsp:spPr>
        <a:xfrm>
          <a:off x="5640764" y="759752"/>
          <a:ext cx="2183272" cy="1102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8900" rIns="88900" bIns="133350" numCol="1" spcCol="1270" anchor="t" anchorCtr="0">
          <a:noAutofit/>
        </a:bodyPr>
        <a:lstStyle/>
        <a:p>
          <a:pPr marL="0" lvl="0" indent="0" algn="l" defTabSz="622300">
            <a:lnSpc>
              <a:spcPct val="90000"/>
            </a:lnSpc>
            <a:spcBef>
              <a:spcPct val="0"/>
            </a:spcBef>
            <a:spcAft>
              <a:spcPct val="35000"/>
            </a:spcAft>
            <a:buNone/>
          </a:pPr>
          <a:r>
            <a:rPr lang="en-US" sz="1400" kern="1200" dirty="0"/>
            <a:t>Reach</a:t>
          </a:r>
          <a:r>
            <a:rPr lang="en-US" sz="1400" kern="1200" baseline="0" dirty="0"/>
            <a:t> 33% of eligible families</a:t>
          </a:r>
          <a:endParaRPr lang="en-US" sz="1400" kern="1200" dirty="0"/>
        </a:p>
      </dsp:txBody>
      <dsp:txXfrm>
        <a:off x="5640764" y="759752"/>
        <a:ext cx="2183272" cy="1102385"/>
      </dsp:txXfrm>
    </dsp:sp>
    <dsp:sp modelId="{3CECF23A-E6F6-46C6-907D-BB154266792C}">
      <dsp:nvSpPr>
        <dsp:cNvPr id="0" name=""/>
        <dsp:cNvSpPr/>
      </dsp:nvSpPr>
      <dsp:spPr>
        <a:xfrm>
          <a:off x="5640764" y="372427"/>
          <a:ext cx="2183272" cy="387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en-US" sz="1900" kern="1200" dirty="0"/>
            <a:t>February 2022</a:t>
          </a:r>
        </a:p>
      </dsp:txBody>
      <dsp:txXfrm>
        <a:off x="5640764" y="372427"/>
        <a:ext cx="2183272" cy="387324"/>
      </dsp:txXfrm>
    </dsp:sp>
    <dsp:sp modelId="{4B37F2D2-9961-40C5-BAC9-D2269F0B19F6}">
      <dsp:nvSpPr>
        <dsp:cNvPr id="0" name=""/>
        <dsp:cNvSpPr/>
      </dsp:nvSpPr>
      <dsp:spPr>
        <a:xfrm>
          <a:off x="5447102" y="759752"/>
          <a:ext cx="0" cy="1102385"/>
        </a:xfrm>
        <a:prstGeom prst="line">
          <a:avLst/>
        </a:prstGeom>
        <a:noFill/>
        <a:ln w="12700" cap="flat" cmpd="sng" algn="ctr">
          <a:solidFill>
            <a:schemeClr val="accent4">
              <a:hueOff val="6930461"/>
              <a:satOff val="-31979"/>
              <a:lumOff val="1177"/>
              <a:alphaOff val="0"/>
            </a:schemeClr>
          </a:solidFill>
          <a:prstDash val="dash"/>
          <a:miter lim="800000"/>
        </a:ln>
        <a:effectLst/>
      </dsp:spPr>
      <dsp:style>
        <a:lnRef idx="1">
          <a:scrgbClr r="0" g="0" b="0"/>
        </a:lnRef>
        <a:fillRef idx="0">
          <a:scrgbClr r="0" g="0" b="0"/>
        </a:fillRef>
        <a:effectRef idx="0">
          <a:scrgbClr r="0" g="0" b="0"/>
        </a:effectRef>
        <a:fontRef idx="minor"/>
      </dsp:style>
    </dsp:sp>
    <dsp:sp modelId="{C22833B4-9465-41AF-82D4-44B62729B815}">
      <dsp:nvSpPr>
        <dsp:cNvPr id="0" name=""/>
        <dsp:cNvSpPr/>
      </dsp:nvSpPr>
      <dsp:spPr>
        <a:xfrm>
          <a:off x="5411603" y="1827278"/>
          <a:ext cx="69718" cy="69718"/>
        </a:xfrm>
        <a:prstGeom prst="ellipse">
          <a:avLst/>
        </a:prstGeom>
        <a:solidFill>
          <a:schemeClr val="accent4">
            <a:hueOff val="6930461"/>
            <a:satOff val="-31979"/>
            <a:lumOff val="1177"/>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518C91-B2D0-4903-A372-7F6DED0409BC}">
      <dsp:nvSpPr>
        <dsp:cNvPr id="0" name=""/>
        <dsp:cNvSpPr/>
      </dsp:nvSpPr>
      <dsp:spPr>
        <a:xfrm rot="18900000">
          <a:off x="6621027" y="3021245"/>
          <a:ext cx="273879" cy="273879"/>
        </a:xfrm>
        <a:prstGeom prst="teardrop">
          <a:avLst>
            <a:gd name="adj" fmla="val 115000"/>
          </a:avLst>
        </a:prstGeom>
        <a:solidFill>
          <a:schemeClr val="accent4">
            <a:hueOff val="8663077"/>
            <a:satOff val="-39973"/>
            <a:lumOff val="1471"/>
            <a:alphaOff val="0"/>
          </a:schemeClr>
        </a:solidFill>
        <a:ln w="12700" cap="flat" cmpd="sng" algn="ctr">
          <a:solidFill>
            <a:schemeClr val="accent4">
              <a:hueOff val="8663077"/>
              <a:satOff val="-39973"/>
              <a:lumOff val="1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37BDA6-CDB5-4F9A-A91D-CDEA90DBE6A4}">
      <dsp:nvSpPr>
        <dsp:cNvPr id="0" name=""/>
        <dsp:cNvSpPr/>
      </dsp:nvSpPr>
      <dsp:spPr>
        <a:xfrm>
          <a:off x="6651452" y="3051670"/>
          <a:ext cx="213028" cy="213028"/>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699EEB1-3540-4867-99BC-B957BFEEBA38}">
      <dsp:nvSpPr>
        <dsp:cNvPr id="0" name=""/>
        <dsp:cNvSpPr/>
      </dsp:nvSpPr>
      <dsp:spPr>
        <a:xfrm>
          <a:off x="6951629" y="1862137"/>
          <a:ext cx="2183272" cy="1102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88900" numCol="1" spcCol="1270" anchor="b" anchorCtr="0">
          <a:noAutofit/>
        </a:bodyPr>
        <a:lstStyle/>
        <a:p>
          <a:pPr marL="0" lvl="0" indent="0" algn="l" defTabSz="622300">
            <a:lnSpc>
              <a:spcPct val="90000"/>
            </a:lnSpc>
            <a:spcBef>
              <a:spcPct val="0"/>
            </a:spcBef>
            <a:spcAft>
              <a:spcPct val="35000"/>
            </a:spcAft>
            <a:buNone/>
          </a:pPr>
          <a:r>
            <a:rPr lang="en-US" sz="1400" kern="1200" dirty="0"/>
            <a:t>Reach 66% of eligible families</a:t>
          </a:r>
        </a:p>
      </dsp:txBody>
      <dsp:txXfrm>
        <a:off x="6951629" y="1862137"/>
        <a:ext cx="2183272" cy="1102385"/>
      </dsp:txXfrm>
    </dsp:sp>
    <dsp:sp modelId="{EA538D56-5C65-43EA-81D0-CD1E5CBC9F59}">
      <dsp:nvSpPr>
        <dsp:cNvPr id="0" name=""/>
        <dsp:cNvSpPr/>
      </dsp:nvSpPr>
      <dsp:spPr>
        <a:xfrm>
          <a:off x="6951629" y="2964522"/>
          <a:ext cx="2183272" cy="387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en-US" sz="1900" kern="1200" dirty="0"/>
            <a:t>August 2022</a:t>
          </a:r>
        </a:p>
      </dsp:txBody>
      <dsp:txXfrm>
        <a:off x="6951629" y="2964522"/>
        <a:ext cx="2183272" cy="387324"/>
      </dsp:txXfrm>
    </dsp:sp>
    <dsp:sp modelId="{ECA352F1-FDE4-445A-939C-CF4C3A4444A0}">
      <dsp:nvSpPr>
        <dsp:cNvPr id="0" name=""/>
        <dsp:cNvSpPr/>
      </dsp:nvSpPr>
      <dsp:spPr>
        <a:xfrm>
          <a:off x="6757966" y="1862137"/>
          <a:ext cx="0" cy="1102385"/>
        </a:xfrm>
        <a:prstGeom prst="line">
          <a:avLst/>
        </a:prstGeom>
        <a:noFill/>
        <a:ln w="12700" cap="flat" cmpd="sng" algn="ctr">
          <a:solidFill>
            <a:schemeClr val="accent4">
              <a:hueOff val="8663077"/>
              <a:satOff val="-39973"/>
              <a:lumOff val="1471"/>
              <a:alphaOff val="0"/>
            </a:schemeClr>
          </a:solidFill>
          <a:prstDash val="dash"/>
          <a:miter lim="800000"/>
        </a:ln>
        <a:effectLst/>
      </dsp:spPr>
      <dsp:style>
        <a:lnRef idx="1">
          <a:scrgbClr r="0" g="0" b="0"/>
        </a:lnRef>
        <a:fillRef idx="0">
          <a:scrgbClr r="0" g="0" b="0"/>
        </a:fillRef>
        <a:effectRef idx="0">
          <a:scrgbClr r="0" g="0" b="0"/>
        </a:effectRef>
        <a:fontRef idx="minor"/>
      </dsp:style>
    </dsp:sp>
    <dsp:sp modelId="{92095B8D-3D85-4FD4-9F2B-78BAF6768072}">
      <dsp:nvSpPr>
        <dsp:cNvPr id="0" name=""/>
        <dsp:cNvSpPr/>
      </dsp:nvSpPr>
      <dsp:spPr>
        <a:xfrm>
          <a:off x="6722467" y="1827278"/>
          <a:ext cx="69718" cy="69718"/>
        </a:xfrm>
        <a:prstGeom prst="ellipse">
          <a:avLst/>
        </a:prstGeom>
        <a:solidFill>
          <a:schemeClr val="accent4">
            <a:hueOff val="8663077"/>
            <a:satOff val="-39973"/>
            <a:lumOff val="1471"/>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AC1D3A-1AFE-48F0-9740-7F7DEAE125D6}">
      <dsp:nvSpPr>
        <dsp:cNvPr id="0" name=""/>
        <dsp:cNvSpPr/>
      </dsp:nvSpPr>
      <dsp:spPr>
        <a:xfrm rot="8100000">
          <a:off x="7931891" y="429149"/>
          <a:ext cx="273879" cy="273879"/>
        </a:xfrm>
        <a:prstGeom prst="teardrop">
          <a:avLst>
            <a:gd name="adj" fmla="val 115000"/>
          </a:avLst>
        </a:prstGeom>
        <a:solidFill>
          <a:schemeClr val="accent4">
            <a:hueOff val="10395692"/>
            <a:satOff val="-47968"/>
            <a:lumOff val="1765"/>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B7CFA5-DD90-474A-A36B-395831F4D63F}">
      <dsp:nvSpPr>
        <dsp:cNvPr id="0" name=""/>
        <dsp:cNvSpPr/>
      </dsp:nvSpPr>
      <dsp:spPr>
        <a:xfrm>
          <a:off x="7962317" y="459575"/>
          <a:ext cx="213028" cy="213028"/>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7C5D1BF-8375-4F2F-8F69-62C5DD498D86}">
      <dsp:nvSpPr>
        <dsp:cNvPr id="0" name=""/>
        <dsp:cNvSpPr/>
      </dsp:nvSpPr>
      <dsp:spPr>
        <a:xfrm>
          <a:off x="8262493" y="759752"/>
          <a:ext cx="2183272" cy="1102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8900" rIns="88900" bIns="133350" numCol="1" spcCol="1270" anchor="t" anchorCtr="0">
          <a:noAutofit/>
        </a:bodyPr>
        <a:lstStyle/>
        <a:p>
          <a:pPr marL="0" lvl="0" indent="0" algn="l" defTabSz="622300">
            <a:lnSpc>
              <a:spcPct val="90000"/>
            </a:lnSpc>
            <a:spcBef>
              <a:spcPct val="0"/>
            </a:spcBef>
            <a:spcAft>
              <a:spcPct val="35000"/>
            </a:spcAft>
            <a:buNone/>
          </a:pPr>
          <a:r>
            <a:rPr lang="en-US" sz="1400" kern="1200" dirty="0"/>
            <a:t>Reach 100% of eligible families</a:t>
          </a:r>
        </a:p>
      </dsp:txBody>
      <dsp:txXfrm>
        <a:off x="8262493" y="759752"/>
        <a:ext cx="2183272" cy="1102385"/>
      </dsp:txXfrm>
    </dsp:sp>
    <dsp:sp modelId="{733C4DBA-1274-416A-BCC8-352957253BAF}">
      <dsp:nvSpPr>
        <dsp:cNvPr id="0" name=""/>
        <dsp:cNvSpPr/>
      </dsp:nvSpPr>
      <dsp:spPr>
        <a:xfrm>
          <a:off x="8262493" y="372427"/>
          <a:ext cx="2183272" cy="387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en-US" sz="1900" kern="1200" dirty="0"/>
            <a:t>February 2023</a:t>
          </a:r>
        </a:p>
      </dsp:txBody>
      <dsp:txXfrm>
        <a:off x="8262493" y="372427"/>
        <a:ext cx="2183272" cy="387324"/>
      </dsp:txXfrm>
    </dsp:sp>
    <dsp:sp modelId="{9DF81F3D-7400-484B-BB6C-DB4BE4FA9774}">
      <dsp:nvSpPr>
        <dsp:cNvPr id="0" name=""/>
        <dsp:cNvSpPr/>
      </dsp:nvSpPr>
      <dsp:spPr>
        <a:xfrm>
          <a:off x="8068831" y="759752"/>
          <a:ext cx="0" cy="1102385"/>
        </a:xfrm>
        <a:prstGeom prst="line">
          <a:avLst/>
        </a:prstGeom>
        <a:noFill/>
        <a:ln w="12700" cap="flat" cmpd="sng" algn="ctr">
          <a:solidFill>
            <a:schemeClr val="accent4">
              <a:hueOff val="10395692"/>
              <a:satOff val="-47968"/>
              <a:lumOff val="1765"/>
              <a:alphaOff val="0"/>
            </a:schemeClr>
          </a:solidFill>
          <a:prstDash val="dash"/>
          <a:miter lim="800000"/>
        </a:ln>
        <a:effectLst/>
      </dsp:spPr>
      <dsp:style>
        <a:lnRef idx="1">
          <a:scrgbClr r="0" g="0" b="0"/>
        </a:lnRef>
        <a:fillRef idx="0">
          <a:scrgbClr r="0" g="0" b="0"/>
        </a:fillRef>
        <a:effectRef idx="0">
          <a:scrgbClr r="0" g="0" b="0"/>
        </a:effectRef>
        <a:fontRef idx="minor"/>
      </dsp:style>
    </dsp:sp>
    <dsp:sp modelId="{05EB9770-2809-4C3B-9E53-5C53C82F25D8}">
      <dsp:nvSpPr>
        <dsp:cNvPr id="0" name=""/>
        <dsp:cNvSpPr/>
      </dsp:nvSpPr>
      <dsp:spPr>
        <a:xfrm>
          <a:off x="8033332" y="1827278"/>
          <a:ext cx="69718" cy="69718"/>
        </a:xfrm>
        <a:prstGeom prst="ellipse">
          <a:avLst/>
        </a:prstGeom>
        <a:solidFill>
          <a:schemeClr val="accent4">
            <a:hueOff val="10395692"/>
            <a:satOff val="-47968"/>
            <a:lumOff val="1765"/>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948FD1-18A7-45C2-A481-DD5E0A807A1E}">
      <dsp:nvSpPr>
        <dsp:cNvPr id="0" name=""/>
        <dsp:cNvSpPr/>
      </dsp:nvSpPr>
      <dsp:spPr>
        <a:xfrm>
          <a:off x="0" y="2133600"/>
          <a:ext cx="11224590" cy="0"/>
        </a:xfrm>
        <a:prstGeom prst="line">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167E3E17-B58C-41D1-8499-C06998BF2A76}">
      <dsp:nvSpPr>
        <dsp:cNvPr id="0" name=""/>
        <dsp:cNvSpPr/>
      </dsp:nvSpPr>
      <dsp:spPr>
        <a:xfrm rot="8100000">
          <a:off x="67135" y="491711"/>
          <a:ext cx="313806" cy="313806"/>
        </a:xfrm>
        <a:prstGeom prst="teardrop">
          <a:avLst>
            <a:gd name="adj" fmla="val 115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6C4663-7C4C-4A05-9B8E-FBE765EE6C51}">
      <dsp:nvSpPr>
        <dsp:cNvPr id="0" name=""/>
        <dsp:cNvSpPr/>
      </dsp:nvSpPr>
      <dsp:spPr>
        <a:xfrm>
          <a:off x="101996" y="526572"/>
          <a:ext cx="244083" cy="24408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668A97B-124A-45A1-8381-E3227BD85FE8}">
      <dsp:nvSpPr>
        <dsp:cNvPr id="0" name=""/>
        <dsp:cNvSpPr/>
      </dsp:nvSpPr>
      <dsp:spPr>
        <a:xfrm>
          <a:off x="445932" y="870508"/>
          <a:ext cx="2334442" cy="12630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anchor="t" anchorCtr="0">
          <a:noAutofit/>
        </a:bodyPr>
        <a:lstStyle/>
        <a:p>
          <a:pPr marL="0" lvl="0" indent="0" algn="l" defTabSz="711200">
            <a:lnSpc>
              <a:spcPct val="90000"/>
            </a:lnSpc>
            <a:spcBef>
              <a:spcPct val="0"/>
            </a:spcBef>
            <a:spcAft>
              <a:spcPct val="35000"/>
            </a:spcAft>
            <a:buNone/>
          </a:pPr>
          <a:r>
            <a:rPr lang="en-US" sz="1600" kern="1200" dirty="0"/>
            <a:t>Baseline data collection begins</a:t>
          </a:r>
        </a:p>
      </dsp:txBody>
      <dsp:txXfrm>
        <a:off x="445932" y="870508"/>
        <a:ext cx="2334442" cy="1263091"/>
      </dsp:txXfrm>
    </dsp:sp>
    <dsp:sp modelId="{8ACCE123-C989-46C1-B7FD-FA50ABEC947C}">
      <dsp:nvSpPr>
        <dsp:cNvPr id="0" name=""/>
        <dsp:cNvSpPr/>
      </dsp:nvSpPr>
      <dsp:spPr>
        <a:xfrm>
          <a:off x="445932" y="426719"/>
          <a:ext cx="2334442" cy="443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kern="1200" dirty="0"/>
            <a:t>March 2021</a:t>
          </a:r>
        </a:p>
      </dsp:txBody>
      <dsp:txXfrm>
        <a:off x="445932" y="426719"/>
        <a:ext cx="2334442" cy="443788"/>
      </dsp:txXfrm>
    </dsp:sp>
    <dsp:sp modelId="{6B04496D-97D5-4C4A-A362-7B46786429CD}">
      <dsp:nvSpPr>
        <dsp:cNvPr id="0" name=""/>
        <dsp:cNvSpPr/>
      </dsp:nvSpPr>
      <dsp:spPr>
        <a:xfrm>
          <a:off x="224038" y="870508"/>
          <a:ext cx="0" cy="1263091"/>
        </a:xfrm>
        <a:prstGeom prst="line">
          <a:avLst/>
        </a:prstGeom>
        <a:noFill/>
        <a:ln w="1270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238F01CB-479C-41E3-8900-7314A786B78A}">
      <dsp:nvSpPr>
        <dsp:cNvPr id="0" name=""/>
        <dsp:cNvSpPr/>
      </dsp:nvSpPr>
      <dsp:spPr>
        <a:xfrm>
          <a:off x="184097" y="2093659"/>
          <a:ext cx="79881" cy="79881"/>
        </a:xfrm>
        <a:prstGeom prst="ellipse">
          <a:avLst/>
        </a:prstGeom>
        <a:solidFill>
          <a:schemeClr val="accent4">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4579F9-026B-48AE-A6CF-911AC4DA134A}">
      <dsp:nvSpPr>
        <dsp:cNvPr id="0" name=""/>
        <dsp:cNvSpPr/>
      </dsp:nvSpPr>
      <dsp:spPr>
        <a:xfrm rot="18900000">
          <a:off x="1468422" y="3461682"/>
          <a:ext cx="313806" cy="313806"/>
        </a:xfrm>
        <a:prstGeom prst="teardrop">
          <a:avLst>
            <a:gd name="adj" fmla="val 115000"/>
          </a:avLst>
        </a:prstGeom>
        <a:solidFill>
          <a:schemeClr val="accent4">
            <a:hueOff val="1732615"/>
            <a:satOff val="-7995"/>
            <a:lumOff val="294"/>
            <a:alphaOff val="0"/>
          </a:schemeClr>
        </a:solidFill>
        <a:ln w="12700" cap="flat" cmpd="sng" algn="ctr">
          <a:solidFill>
            <a:schemeClr val="accent4">
              <a:hueOff val="1732615"/>
              <a:satOff val="-7995"/>
              <a:lumOff val="29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F66197-6C48-45AF-BAAB-2D8BE1C9A9BC}">
      <dsp:nvSpPr>
        <dsp:cNvPr id="0" name=""/>
        <dsp:cNvSpPr/>
      </dsp:nvSpPr>
      <dsp:spPr>
        <a:xfrm>
          <a:off x="1503283" y="3496543"/>
          <a:ext cx="244083" cy="24408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BAC1B5F-7FCA-4765-AF5D-DD5BC6F6B2AA}">
      <dsp:nvSpPr>
        <dsp:cNvPr id="0" name=""/>
        <dsp:cNvSpPr/>
      </dsp:nvSpPr>
      <dsp:spPr>
        <a:xfrm>
          <a:off x="1847219" y="2133600"/>
          <a:ext cx="2334442" cy="12630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01600" numCol="1" spcCol="1270" anchor="b" anchorCtr="0">
          <a:noAutofit/>
        </a:bodyPr>
        <a:lstStyle/>
        <a:p>
          <a:pPr marL="0" lvl="0" indent="0" algn="l" defTabSz="711200">
            <a:lnSpc>
              <a:spcPct val="90000"/>
            </a:lnSpc>
            <a:spcBef>
              <a:spcPct val="0"/>
            </a:spcBef>
            <a:spcAft>
              <a:spcPct val="35000"/>
            </a:spcAft>
            <a:buNone/>
          </a:pPr>
          <a:r>
            <a:rPr lang="en-US" sz="1600" kern="1200" dirty="0"/>
            <a:t>Initiate site training</a:t>
          </a:r>
        </a:p>
      </dsp:txBody>
      <dsp:txXfrm>
        <a:off x="1847219" y="2133600"/>
        <a:ext cx="2334442" cy="1263091"/>
      </dsp:txXfrm>
    </dsp:sp>
    <dsp:sp modelId="{70F61D89-6BB6-4218-9167-C918FE0DE744}">
      <dsp:nvSpPr>
        <dsp:cNvPr id="0" name=""/>
        <dsp:cNvSpPr/>
      </dsp:nvSpPr>
      <dsp:spPr>
        <a:xfrm>
          <a:off x="1847219" y="3396691"/>
          <a:ext cx="2334442" cy="443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kern="1200" dirty="0"/>
            <a:t>May 2021</a:t>
          </a:r>
        </a:p>
      </dsp:txBody>
      <dsp:txXfrm>
        <a:off x="1847219" y="3396691"/>
        <a:ext cx="2334442" cy="443788"/>
      </dsp:txXfrm>
    </dsp:sp>
    <dsp:sp modelId="{AD7225F6-4D24-4251-9B85-9788DA7BA9E8}">
      <dsp:nvSpPr>
        <dsp:cNvPr id="0" name=""/>
        <dsp:cNvSpPr/>
      </dsp:nvSpPr>
      <dsp:spPr>
        <a:xfrm>
          <a:off x="1625325" y="2133600"/>
          <a:ext cx="0" cy="1263091"/>
        </a:xfrm>
        <a:prstGeom prst="line">
          <a:avLst/>
        </a:prstGeom>
        <a:noFill/>
        <a:ln w="12700" cap="flat" cmpd="sng" algn="ctr">
          <a:solidFill>
            <a:schemeClr val="accent4">
              <a:hueOff val="1732615"/>
              <a:satOff val="-7995"/>
              <a:lumOff val="294"/>
              <a:alphaOff val="0"/>
            </a:schemeClr>
          </a:solidFill>
          <a:prstDash val="dash"/>
          <a:miter lim="800000"/>
        </a:ln>
        <a:effectLst/>
      </dsp:spPr>
      <dsp:style>
        <a:lnRef idx="1">
          <a:scrgbClr r="0" g="0" b="0"/>
        </a:lnRef>
        <a:fillRef idx="0">
          <a:scrgbClr r="0" g="0" b="0"/>
        </a:fillRef>
        <a:effectRef idx="0">
          <a:scrgbClr r="0" g="0" b="0"/>
        </a:effectRef>
        <a:fontRef idx="minor"/>
      </dsp:style>
    </dsp:sp>
    <dsp:sp modelId="{2B2928D1-331D-4A9F-A1F9-2C95098F0786}">
      <dsp:nvSpPr>
        <dsp:cNvPr id="0" name=""/>
        <dsp:cNvSpPr/>
      </dsp:nvSpPr>
      <dsp:spPr>
        <a:xfrm>
          <a:off x="1585384" y="2093659"/>
          <a:ext cx="79881" cy="79881"/>
        </a:xfrm>
        <a:prstGeom prst="ellipse">
          <a:avLst/>
        </a:prstGeom>
        <a:solidFill>
          <a:schemeClr val="accent4">
            <a:hueOff val="1732615"/>
            <a:satOff val="-7995"/>
            <a:lumOff val="294"/>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E32D6A-4F15-4BD8-8A04-E92DEB66879A}">
      <dsp:nvSpPr>
        <dsp:cNvPr id="0" name=""/>
        <dsp:cNvSpPr/>
      </dsp:nvSpPr>
      <dsp:spPr>
        <a:xfrm rot="8100000">
          <a:off x="2869708" y="491711"/>
          <a:ext cx="313806" cy="313806"/>
        </a:xfrm>
        <a:prstGeom prst="teardrop">
          <a:avLst>
            <a:gd name="adj" fmla="val 115000"/>
          </a:avLst>
        </a:prstGeom>
        <a:solidFill>
          <a:schemeClr val="accent4">
            <a:hueOff val="3465231"/>
            <a:satOff val="-15989"/>
            <a:lumOff val="588"/>
            <a:alphaOff val="0"/>
          </a:schemeClr>
        </a:solidFill>
        <a:ln w="12700" cap="flat" cmpd="sng" algn="ctr">
          <a:solidFill>
            <a:schemeClr val="accent4">
              <a:hueOff val="3465231"/>
              <a:satOff val="-15989"/>
              <a:lumOff val="58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143EFB-B190-4E5C-A5AE-C4FBCD50B752}">
      <dsp:nvSpPr>
        <dsp:cNvPr id="0" name=""/>
        <dsp:cNvSpPr/>
      </dsp:nvSpPr>
      <dsp:spPr>
        <a:xfrm>
          <a:off x="2904569" y="526572"/>
          <a:ext cx="244083" cy="24408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FAD0447-C579-42AF-9CEF-D4C617799519}">
      <dsp:nvSpPr>
        <dsp:cNvPr id="0" name=""/>
        <dsp:cNvSpPr/>
      </dsp:nvSpPr>
      <dsp:spPr>
        <a:xfrm>
          <a:off x="3248506" y="870508"/>
          <a:ext cx="2334442" cy="12630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anchor="t" anchorCtr="0">
          <a:noAutofit/>
        </a:bodyPr>
        <a:lstStyle/>
        <a:p>
          <a:pPr marL="0" lvl="0" indent="0" algn="l" defTabSz="711200">
            <a:lnSpc>
              <a:spcPct val="90000"/>
            </a:lnSpc>
            <a:spcBef>
              <a:spcPct val="0"/>
            </a:spcBef>
            <a:spcAft>
              <a:spcPct val="35000"/>
            </a:spcAft>
            <a:buNone/>
          </a:pPr>
          <a:r>
            <a:rPr lang="en-US" sz="1600" kern="1200" dirty="0"/>
            <a:t>Complete site training</a:t>
          </a:r>
        </a:p>
      </dsp:txBody>
      <dsp:txXfrm>
        <a:off x="3248506" y="870508"/>
        <a:ext cx="2334442" cy="1263091"/>
      </dsp:txXfrm>
    </dsp:sp>
    <dsp:sp modelId="{AB197FB0-0F12-4A59-9F3F-1C31859ED54E}">
      <dsp:nvSpPr>
        <dsp:cNvPr id="0" name=""/>
        <dsp:cNvSpPr/>
      </dsp:nvSpPr>
      <dsp:spPr>
        <a:xfrm>
          <a:off x="3248506" y="426719"/>
          <a:ext cx="2334442" cy="443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kern="1200" dirty="0"/>
            <a:t>August 2021</a:t>
          </a:r>
        </a:p>
      </dsp:txBody>
      <dsp:txXfrm>
        <a:off x="3248506" y="426719"/>
        <a:ext cx="2334442" cy="443788"/>
      </dsp:txXfrm>
    </dsp:sp>
    <dsp:sp modelId="{838DE1A9-11F3-4AAE-80B5-CEC31C2EBA92}">
      <dsp:nvSpPr>
        <dsp:cNvPr id="0" name=""/>
        <dsp:cNvSpPr/>
      </dsp:nvSpPr>
      <dsp:spPr>
        <a:xfrm>
          <a:off x="3026611" y="870508"/>
          <a:ext cx="0" cy="1263091"/>
        </a:xfrm>
        <a:prstGeom prst="line">
          <a:avLst/>
        </a:prstGeom>
        <a:noFill/>
        <a:ln w="12700" cap="flat" cmpd="sng" algn="ctr">
          <a:solidFill>
            <a:schemeClr val="accent4">
              <a:hueOff val="3465231"/>
              <a:satOff val="-15989"/>
              <a:lumOff val="588"/>
              <a:alphaOff val="0"/>
            </a:schemeClr>
          </a:solidFill>
          <a:prstDash val="dash"/>
          <a:miter lim="800000"/>
        </a:ln>
        <a:effectLst/>
      </dsp:spPr>
      <dsp:style>
        <a:lnRef idx="1">
          <a:scrgbClr r="0" g="0" b="0"/>
        </a:lnRef>
        <a:fillRef idx="0">
          <a:scrgbClr r="0" g="0" b="0"/>
        </a:fillRef>
        <a:effectRef idx="0">
          <a:scrgbClr r="0" g="0" b="0"/>
        </a:effectRef>
        <a:fontRef idx="minor"/>
      </dsp:style>
    </dsp:sp>
    <dsp:sp modelId="{66F58FA4-B1A2-4296-A653-65832C552FA6}">
      <dsp:nvSpPr>
        <dsp:cNvPr id="0" name=""/>
        <dsp:cNvSpPr/>
      </dsp:nvSpPr>
      <dsp:spPr>
        <a:xfrm>
          <a:off x="2986670" y="2093659"/>
          <a:ext cx="79881" cy="79881"/>
        </a:xfrm>
        <a:prstGeom prst="ellipse">
          <a:avLst/>
        </a:prstGeom>
        <a:solidFill>
          <a:schemeClr val="accent4">
            <a:hueOff val="3465231"/>
            <a:satOff val="-15989"/>
            <a:lumOff val="588"/>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7B6860-6C29-4C93-8B53-A1443FBFD924}">
      <dsp:nvSpPr>
        <dsp:cNvPr id="0" name=""/>
        <dsp:cNvSpPr/>
      </dsp:nvSpPr>
      <dsp:spPr>
        <a:xfrm rot="18900000">
          <a:off x="4270995" y="3461682"/>
          <a:ext cx="313806" cy="313806"/>
        </a:xfrm>
        <a:prstGeom prst="teardrop">
          <a:avLst>
            <a:gd name="adj" fmla="val 115000"/>
          </a:avLst>
        </a:prstGeom>
        <a:solidFill>
          <a:schemeClr val="accent4">
            <a:hueOff val="5197846"/>
            <a:satOff val="-23984"/>
            <a:lumOff val="883"/>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BB4EC8-1530-4A54-A2A3-DD9B2823FACC}">
      <dsp:nvSpPr>
        <dsp:cNvPr id="0" name=""/>
        <dsp:cNvSpPr/>
      </dsp:nvSpPr>
      <dsp:spPr>
        <a:xfrm>
          <a:off x="4305856" y="3496543"/>
          <a:ext cx="244083" cy="24408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54B02D3-1CDF-4469-B4C7-38635369252C}">
      <dsp:nvSpPr>
        <dsp:cNvPr id="0" name=""/>
        <dsp:cNvSpPr/>
      </dsp:nvSpPr>
      <dsp:spPr>
        <a:xfrm>
          <a:off x="4649792" y="2133600"/>
          <a:ext cx="2334442" cy="12630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01600" numCol="1" spcCol="1270" anchor="b" anchorCtr="0">
          <a:noAutofit/>
        </a:bodyPr>
        <a:lstStyle/>
        <a:p>
          <a:pPr marL="0" lvl="0" indent="0" algn="l" defTabSz="711200">
            <a:lnSpc>
              <a:spcPct val="90000"/>
            </a:lnSpc>
            <a:spcBef>
              <a:spcPct val="0"/>
            </a:spcBef>
            <a:spcAft>
              <a:spcPct val="35000"/>
            </a:spcAft>
            <a:buNone/>
          </a:pPr>
          <a:r>
            <a:rPr lang="en-US" sz="1600" kern="1200" dirty="0"/>
            <a:t>Initiate 18-month implementation</a:t>
          </a:r>
        </a:p>
        <a:p>
          <a:pPr marL="0" lvl="0" indent="0" algn="l" defTabSz="711200">
            <a:lnSpc>
              <a:spcPct val="90000"/>
            </a:lnSpc>
            <a:spcBef>
              <a:spcPct val="0"/>
            </a:spcBef>
            <a:spcAft>
              <a:spcPct val="35000"/>
            </a:spcAft>
            <a:buNone/>
          </a:pPr>
          <a:r>
            <a:rPr lang="en-US" sz="1600" kern="1200" dirty="0"/>
            <a:t>Begin providing monthly feedback reports</a:t>
          </a:r>
        </a:p>
      </dsp:txBody>
      <dsp:txXfrm>
        <a:off x="4649792" y="2133600"/>
        <a:ext cx="2334442" cy="1263091"/>
      </dsp:txXfrm>
    </dsp:sp>
    <dsp:sp modelId="{68394D26-8440-41C4-AC42-3F023E27A06C}">
      <dsp:nvSpPr>
        <dsp:cNvPr id="0" name=""/>
        <dsp:cNvSpPr/>
      </dsp:nvSpPr>
      <dsp:spPr>
        <a:xfrm>
          <a:off x="4649792" y="3396691"/>
          <a:ext cx="2334442" cy="443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kern="1200" dirty="0"/>
            <a:t>December 2021-February 2022</a:t>
          </a:r>
        </a:p>
      </dsp:txBody>
      <dsp:txXfrm>
        <a:off x="4649792" y="3396691"/>
        <a:ext cx="2334442" cy="443788"/>
      </dsp:txXfrm>
    </dsp:sp>
    <dsp:sp modelId="{31D18754-3FB0-480E-B467-70CFFAB18868}">
      <dsp:nvSpPr>
        <dsp:cNvPr id="0" name=""/>
        <dsp:cNvSpPr/>
      </dsp:nvSpPr>
      <dsp:spPr>
        <a:xfrm>
          <a:off x="4427898" y="2133600"/>
          <a:ext cx="0" cy="1263091"/>
        </a:xfrm>
        <a:prstGeom prst="line">
          <a:avLst/>
        </a:prstGeom>
        <a:noFill/>
        <a:ln w="12700" cap="flat" cmpd="sng" algn="ctr">
          <a:solidFill>
            <a:schemeClr val="accent4">
              <a:hueOff val="5197846"/>
              <a:satOff val="-23984"/>
              <a:lumOff val="883"/>
              <a:alphaOff val="0"/>
            </a:schemeClr>
          </a:solidFill>
          <a:prstDash val="dash"/>
          <a:miter lim="800000"/>
        </a:ln>
        <a:effectLst/>
      </dsp:spPr>
      <dsp:style>
        <a:lnRef idx="1">
          <a:scrgbClr r="0" g="0" b="0"/>
        </a:lnRef>
        <a:fillRef idx="0">
          <a:scrgbClr r="0" g="0" b="0"/>
        </a:fillRef>
        <a:effectRef idx="0">
          <a:scrgbClr r="0" g="0" b="0"/>
        </a:effectRef>
        <a:fontRef idx="minor"/>
      </dsp:style>
    </dsp:sp>
    <dsp:sp modelId="{4882ED51-DF7B-418B-AED9-24BC8B93AFC5}">
      <dsp:nvSpPr>
        <dsp:cNvPr id="0" name=""/>
        <dsp:cNvSpPr/>
      </dsp:nvSpPr>
      <dsp:spPr>
        <a:xfrm>
          <a:off x="4387957" y="2093659"/>
          <a:ext cx="79881" cy="79881"/>
        </a:xfrm>
        <a:prstGeom prst="ellipse">
          <a:avLst/>
        </a:prstGeom>
        <a:solidFill>
          <a:schemeClr val="accent4">
            <a:hueOff val="5197846"/>
            <a:satOff val="-23984"/>
            <a:lumOff val="883"/>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98CBEA-4C17-4A96-9670-E14F274BC309}">
      <dsp:nvSpPr>
        <dsp:cNvPr id="0" name=""/>
        <dsp:cNvSpPr/>
      </dsp:nvSpPr>
      <dsp:spPr>
        <a:xfrm rot="8100000">
          <a:off x="5672282" y="491711"/>
          <a:ext cx="313806" cy="313806"/>
        </a:xfrm>
        <a:prstGeom prst="teardrop">
          <a:avLst>
            <a:gd name="adj" fmla="val 115000"/>
          </a:avLst>
        </a:prstGeom>
        <a:solidFill>
          <a:schemeClr val="accent4">
            <a:hueOff val="6930461"/>
            <a:satOff val="-31979"/>
            <a:lumOff val="1177"/>
            <a:alphaOff val="0"/>
          </a:schemeClr>
        </a:solidFill>
        <a:ln w="12700" cap="flat" cmpd="sng" algn="ctr">
          <a:solidFill>
            <a:schemeClr val="accent4">
              <a:hueOff val="6930461"/>
              <a:satOff val="-31979"/>
              <a:lumOff val="1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AF6538-A283-4F1B-8A46-58D31863A555}">
      <dsp:nvSpPr>
        <dsp:cNvPr id="0" name=""/>
        <dsp:cNvSpPr/>
      </dsp:nvSpPr>
      <dsp:spPr>
        <a:xfrm>
          <a:off x="5707143" y="526572"/>
          <a:ext cx="244083" cy="24408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899B51D-C1EA-4D3E-B50E-BDC51632BBFA}">
      <dsp:nvSpPr>
        <dsp:cNvPr id="0" name=""/>
        <dsp:cNvSpPr/>
      </dsp:nvSpPr>
      <dsp:spPr>
        <a:xfrm>
          <a:off x="6051079" y="870508"/>
          <a:ext cx="2334442" cy="12630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anchor="t" anchorCtr="0">
          <a:noAutofit/>
        </a:bodyPr>
        <a:lstStyle/>
        <a:p>
          <a:pPr marL="0" lvl="0" indent="0" algn="l" defTabSz="711200">
            <a:lnSpc>
              <a:spcPct val="90000"/>
            </a:lnSpc>
            <a:spcBef>
              <a:spcPct val="0"/>
            </a:spcBef>
            <a:spcAft>
              <a:spcPct val="35000"/>
            </a:spcAft>
            <a:buNone/>
          </a:pPr>
          <a:r>
            <a:rPr lang="en-US" sz="1600" kern="1200" dirty="0"/>
            <a:t>Reach</a:t>
          </a:r>
          <a:r>
            <a:rPr lang="en-US" sz="1600" kern="1200" baseline="0" dirty="0"/>
            <a:t> 33% of eligible families</a:t>
          </a:r>
          <a:endParaRPr lang="en-US" sz="1600" kern="1200" dirty="0"/>
        </a:p>
      </dsp:txBody>
      <dsp:txXfrm>
        <a:off x="6051079" y="870508"/>
        <a:ext cx="2334442" cy="1263091"/>
      </dsp:txXfrm>
    </dsp:sp>
    <dsp:sp modelId="{3CECF23A-E6F6-46C6-907D-BB154266792C}">
      <dsp:nvSpPr>
        <dsp:cNvPr id="0" name=""/>
        <dsp:cNvSpPr/>
      </dsp:nvSpPr>
      <dsp:spPr>
        <a:xfrm>
          <a:off x="6051079" y="426719"/>
          <a:ext cx="2334442" cy="443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kern="1200" dirty="0"/>
            <a:t>August 2022</a:t>
          </a:r>
        </a:p>
      </dsp:txBody>
      <dsp:txXfrm>
        <a:off x="6051079" y="426719"/>
        <a:ext cx="2334442" cy="443788"/>
      </dsp:txXfrm>
    </dsp:sp>
    <dsp:sp modelId="{4B37F2D2-9961-40C5-BAC9-D2269F0B19F6}">
      <dsp:nvSpPr>
        <dsp:cNvPr id="0" name=""/>
        <dsp:cNvSpPr/>
      </dsp:nvSpPr>
      <dsp:spPr>
        <a:xfrm>
          <a:off x="5829185" y="870508"/>
          <a:ext cx="0" cy="1263091"/>
        </a:xfrm>
        <a:prstGeom prst="line">
          <a:avLst/>
        </a:prstGeom>
        <a:noFill/>
        <a:ln w="12700" cap="flat" cmpd="sng" algn="ctr">
          <a:solidFill>
            <a:schemeClr val="accent4">
              <a:hueOff val="6930461"/>
              <a:satOff val="-31979"/>
              <a:lumOff val="1177"/>
              <a:alphaOff val="0"/>
            </a:schemeClr>
          </a:solidFill>
          <a:prstDash val="dash"/>
          <a:miter lim="800000"/>
        </a:ln>
        <a:effectLst/>
      </dsp:spPr>
      <dsp:style>
        <a:lnRef idx="1">
          <a:scrgbClr r="0" g="0" b="0"/>
        </a:lnRef>
        <a:fillRef idx="0">
          <a:scrgbClr r="0" g="0" b="0"/>
        </a:fillRef>
        <a:effectRef idx="0">
          <a:scrgbClr r="0" g="0" b="0"/>
        </a:effectRef>
        <a:fontRef idx="minor"/>
      </dsp:style>
    </dsp:sp>
    <dsp:sp modelId="{C22833B4-9465-41AF-82D4-44B62729B815}">
      <dsp:nvSpPr>
        <dsp:cNvPr id="0" name=""/>
        <dsp:cNvSpPr/>
      </dsp:nvSpPr>
      <dsp:spPr>
        <a:xfrm>
          <a:off x="5789244" y="2093659"/>
          <a:ext cx="79881" cy="79881"/>
        </a:xfrm>
        <a:prstGeom prst="ellipse">
          <a:avLst/>
        </a:prstGeom>
        <a:solidFill>
          <a:schemeClr val="accent4">
            <a:hueOff val="6930461"/>
            <a:satOff val="-31979"/>
            <a:lumOff val="1177"/>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518C91-B2D0-4903-A372-7F6DED0409BC}">
      <dsp:nvSpPr>
        <dsp:cNvPr id="0" name=""/>
        <dsp:cNvSpPr/>
      </dsp:nvSpPr>
      <dsp:spPr>
        <a:xfrm rot="18900000">
          <a:off x="7073569" y="3461682"/>
          <a:ext cx="313806" cy="313806"/>
        </a:xfrm>
        <a:prstGeom prst="teardrop">
          <a:avLst>
            <a:gd name="adj" fmla="val 115000"/>
          </a:avLst>
        </a:prstGeom>
        <a:solidFill>
          <a:schemeClr val="accent4">
            <a:hueOff val="8663077"/>
            <a:satOff val="-39973"/>
            <a:lumOff val="1471"/>
            <a:alphaOff val="0"/>
          </a:schemeClr>
        </a:solidFill>
        <a:ln w="12700" cap="flat" cmpd="sng" algn="ctr">
          <a:solidFill>
            <a:schemeClr val="accent4">
              <a:hueOff val="8663077"/>
              <a:satOff val="-39973"/>
              <a:lumOff val="1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37BDA6-CDB5-4F9A-A91D-CDEA90DBE6A4}">
      <dsp:nvSpPr>
        <dsp:cNvPr id="0" name=""/>
        <dsp:cNvSpPr/>
      </dsp:nvSpPr>
      <dsp:spPr>
        <a:xfrm>
          <a:off x="7108430" y="3496543"/>
          <a:ext cx="244083" cy="24408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699EEB1-3540-4867-99BC-B957BFEEBA38}">
      <dsp:nvSpPr>
        <dsp:cNvPr id="0" name=""/>
        <dsp:cNvSpPr/>
      </dsp:nvSpPr>
      <dsp:spPr>
        <a:xfrm>
          <a:off x="7452366" y="2133600"/>
          <a:ext cx="2334442" cy="12630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01600" numCol="1" spcCol="1270" anchor="b" anchorCtr="0">
          <a:noAutofit/>
        </a:bodyPr>
        <a:lstStyle/>
        <a:p>
          <a:pPr marL="0" lvl="0" indent="0" algn="l" defTabSz="711200">
            <a:lnSpc>
              <a:spcPct val="90000"/>
            </a:lnSpc>
            <a:spcBef>
              <a:spcPct val="0"/>
            </a:spcBef>
            <a:spcAft>
              <a:spcPct val="35000"/>
            </a:spcAft>
            <a:buNone/>
          </a:pPr>
          <a:r>
            <a:rPr lang="en-US" sz="1600" kern="1200" dirty="0"/>
            <a:t>Reach 66% of eligible families</a:t>
          </a:r>
        </a:p>
      </dsp:txBody>
      <dsp:txXfrm>
        <a:off x="7452366" y="2133600"/>
        <a:ext cx="2334442" cy="1263091"/>
      </dsp:txXfrm>
    </dsp:sp>
    <dsp:sp modelId="{EA538D56-5C65-43EA-81D0-CD1E5CBC9F59}">
      <dsp:nvSpPr>
        <dsp:cNvPr id="0" name=""/>
        <dsp:cNvSpPr/>
      </dsp:nvSpPr>
      <dsp:spPr>
        <a:xfrm>
          <a:off x="7452366" y="3396691"/>
          <a:ext cx="2334442" cy="443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kern="1200" dirty="0"/>
            <a:t>February 2023</a:t>
          </a:r>
        </a:p>
      </dsp:txBody>
      <dsp:txXfrm>
        <a:off x="7452366" y="3396691"/>
        <a:ext cx="2334442" cy="443788"/>
      </dsp:txXfrm>
    </dsp:sp>
    <dsp:sp modelId="{ECA352F1-FDE4-445A-939C-CF4C3A4444A0}">
      <dsp:nvSpPr>
        <dsp:cNvPr id="0" name=""/>
        <dsp:cNvSpPr/>
      </dsp:nvSpPr>
      <dsp:spPr>
        <a:xfrm>
          <a:off x="7230472" y="2133600"/>
          <a:ext cx="0" cy="1263091"/>
        </a:xfrm>
        <a:prstGeom prst="line">
          <a:avLst/>
        </a:prstGeom>
        <a:noFill/>
        <a:ln w="12700" cap="flat" cmpd="sng" algn="ctr">
          <a:solidFill>
            <a:schemeClr val="accent4">
              <a:hueOff val="8663077"/>
              <a:satOff val="-39973"/>
              <a:lumOff val="1471"/>
              <a:alphaOff val="0"/>
            </a:schemeClr>
          </a:solidFill>
          <a:prstDash val="dash"/>
          <a:miter lim="800000"/>
        </a:ln>
        <a:effectLst/>
      </dsp:spPr>
      <dsp:style>
        <a:lnRef idx="1">
          <a:scrgbClr r="0" g="0" b="0"/>
        </a:lnRef>
        <a:fillRef idx="0">
          <a:scrgbClr r="0" g="0" b="0"/>
        </a:fillRef>
        <a:effectRef idx="0">
          <a:scrgbClr r="0" g="0" b="0"/>
        </a:effectRef>
        <a:fontRef idx="minor"/>
      </dsp:style>
    </dsp:sp>
    <dsp:sp modelId="{92095B8D-3D85-4FD4-9F2B-78BAF6768072}">
      <dsp:nvSpPr>
        <dsp:cNvPr id="0" name=""/>
        <dsp:cNvSpPr/>
      </dsp:nvSpPr>
      <dsp:spPr>
        <a:xfrm>
          <a:off x="7190531" y="2093659"/>
          <a:ext cx="79881" cy="79881"/>
        </a:xfrm>
        <a:prstGeom prst="ellipse">
          <a:avLst/>
        </a:prstGeom>
        <a:solidFill>
          <a:schemeClr val="accent4">
            <a:hueOff val="8663077"/>
            <a:satOff val="-39973"/>
            <a:lumOff val="1471"/>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AC1D3A-1AFE-48F0-9740-7F7DEAE125D6}">
      <dsp:nvSpPr>
        <dsp:cNvPr id="0" name=""/>
        <dsp:cNvSpPr/>
      </dsp:nvSpPr>
      <dsp:spPr>
        <a:xfrm rot="8100000">
          <a:off x="8474855" y="491711"/>
          <a:ext cx="313806" cy="313806"/>
        </a:xfrm>
        <a:prstGeom prst="teardrop">
          <a:avLst>
            <a:gd name="adj" fmla="val 115000"/>
          </a:avLst>
        </a:prstGeom>
        <a:solidFill>
          <a:schemeClr val="accent4">
            <a:hueOff val="10395692"/>
            <a:satOff val="-47968"/>
            <a:lumOff val="1765"/>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B7CFA5-DD90-474A-A36B-395831F4D63F}">
      <dsp:nvSpPr>
        <dsp:cNvPr id="0" name=""/>
        <dsp:cNvSpPr/>
      </dsp:nvSpPr>
      <dsp:spPr>
        <a:xfrm>
          <a:off x="8509716" y="526572"/>
          <a:ext cx="244083" cy="24408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7C5D1BF-8375-4F2F-8F69-62C5DD498D86}">
      <dsp:nvSpPr>
        <dsp:cNvPr id="0" name=""/>
        <dsp:cNvSpPr/>
      </dsp:nvSpPr>
      <dsp:spPr>
        <a:xfrm>
          <a:off x="8853653" y="870508"/>
          <a:ext cx="2334442" cy="12630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anchor="t" anchorCtr="0">
          <a:noAutofit/>
        </a:bodyPr>
        <a:lstStyle/>
        <a:p>
          <a:pPr marL="0" lvl="0" indent="0" algn="l" defTabSz="711200">
            <a:lnSpc>
              <a:spcPct val="90000"/>
            </a:lnSpc>
            <a:spcBef>
              <a:spcPct val="0"/>
            </a:spcBef>
            <a:spcAft>
              <a:spcPct val="35000"/>
            </a:spcAft>
            <a:buNone/>
          </a:pPr>
          <a:r>
            <a:rPr lang="en-US" sz="1600" kern="1200" dirty="0"/>
            <a:t>Reach 100% of eligible families</a:t>
          </a:r>
        </a:p>
      </dsp:txBody>
      <dsp:txXfrm>
        <a:off x="8853653" y="870508"/>
        <a:ext cx="2334442" cy="1263091"/>
      </dsp:txXfrm>
    </dsp:sp>
    <dsp:sp modelId="{733C4DBA-1274-416A-BCC8-352957253BAF}">
      <dsp:nvSpPr>
        <dsp:cNvPr id="0" name=""/>
        <dsp:cNvSpPr/>
      </dsp:nvSpPr>
      <dsp:spPr>
        <a:xfrm>
          <a:off x="8853653" y="426719"/>
          <a:ext cx="2334442" cy="443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kern="1200" dirty="0"/>
            <a:t>August 2023</a:t>
          </a:r>
        </a:p>
      </dsp:txBody>
      <dsp:txXfrm>
        <a:off x="8853653" y="426719"/>
        <a:ext cx="2334442" cy="443788"/>
      </dsp:txXfrm>
    </dsp:sp>
    <dsp:sp modelId="{9DF81F3D-7400-484B-BB6C-DB4BE4FA9774}">
      <dsp:nvSpPr>
        <dsp:cNvPr id="0" name=""/>
        <dsp:cNvSpPr/>
      </dsp:nvSpPr>
      <dsp:spPr>
        <a:xfrm>
          <a:off x="8631758" y="870508"/>
          <a:ext cx="0" cy="1263091"/>
        </a:xfrm>
        <a:prstGeom prst="line">
          <a:avLst/>
        </a:prstGeom>
        <a:noFill/>
        <a:ln w="12700" cap="flat" cmpd="sng" algn="ctr">
          <a:solidFill>
            <a:schemeClr val="accent4">
              <a:hueOff val="10395692"/>
              <a:satOff val="-47968"/>
              <a:lumOff val="1765"/>
              <a:alphaOff val="0"/>
            </a:schemeClr>
          </a:solidFill>
          <a:prstDash val="dash"/>
          <a:miter lim="800000"/>
        </a:ln>
        <a:effectLst/>
      </dsp:spPr>
      <dsp:style>
        <a:lnRef idx="1">
          <a:scrgbClr r="0" g="0" b="0"/>
        </a:lnRef>
        <a:fillRef idx="0">
          <a:scrgbClr r="0" g="0" b="0"/>
        </a:fillRef>
        <a:effectRef idx="0">
          <a:scrgbClr r="0" g="0" b="0"/>
        </a:effectRef>
        <a:fontRef idx="minor"/>
      </dsp:style>
    </dsp:sp>
    <dsp:sp modelId="{05EB9770-2809-4C3B-9E53-5C53C82F25D8}">
      <dsp:nvSpPr>
        <dsp:cNvPr id="0" name=""/>
        <dsp:cNvSpPr/>
      </dsp:nvSpPr>
      <dsp:spPr>
        <a:xfrm>
          <a:off x="8591817" y="2093659"/>
          <a:ext cx="79881" cy="79881"/>
        </a:xfrm>
        <a:prstGeom prst="ellipse">
          <a:avLst/>
        </a:prstGeom>
        <a:solidFill>
          <a:schemeClr val="accent4">
            <a:hueOff val="10395692"/>
            <a:satOff val="-47968"/>
            <a:lumOff val="1765"/>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2435B5-9682-4003-AF3E-6653EA0C9042}">
      <dsp:nvSpPr>
        <dsp:cNvPr id="0" name=""/>
        <dsp:cNvSpPr/>
      </dsp:nvSpPr>
      <dsp:spPr>
        <a:xfrm>
          <a:off x="1283" y="193819"/>
          <a:ext cx="4505585" cy="286104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5B11A72E-CF7E-415A-9F0C-A9D652665A37}">
      <dsp:nvSpPr>
        <dsp:cNvPr id="0" name=""/>
        <dsp:cNvSpPr/>
      </dsp:nvSpPr>
      <dsp:spPr>
        <a:xfrm>
          <a:off x="501904" y="669408"/>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a:t>Please screen all potentially eligible babies in REDCap once site goes live</a:t>
          </a:r>
        </a:p>
      </dsp:txBody>
      <dsp:txXfrm>
        <a:off x="585701" y="753205"/>
        <a:ext cx="4337991" cy="2693452"/>
      </dsp:txXfrm>
    </dsp:sp>
    <dsp:sp modelId="{F102B866-B29C-4E47-AD80-E2E503913D80}">
      <dsp:nvSpPr>
        <dsp:cNvPr id="0" name=""/>
        <dsp:cNvSpPr/>
      </dsp:nvSpPr>
      <dsp:spPr>
        <a:xfrm>
          <a:off x="5508110" y="193819"/>
          <a:ext cx="4505585" cy="286104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5813EE21-1BE4-4CD5-A283-99D2380C2833}">
      <dsp:nvSpPr>
        <dsp:cNvPr id="0" name=""/>
        <dsp:cNvSpPr/>
      </dsp:nvSpPr>
      <dsp:spPr>
        <a:xfrm>
          <a:off x="6008730" y="669408"/>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a:t>For screening and eligibility questions please email Heather and Maria</a:t>
          </a:r>
        </a:p>
      </dsp:txBody>
      <dsp:txXfrm>
        <a:off x="6092527" y="753205"/>
        <a:ext cx="4337991" cy="2693452"/>
      </dsp:txXfrm>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BE1C0B-A3F3-AF48-B158-A340B9EEE66D}" type="datetimeFigureOut">
              <a:rPr lang="en-US" smtClean="0"/>
              <a:t>9/2/2021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601A50-7381-E240-BB84-858C28C3500E}" type="slidenum">
              <a:rPr lang="en-US" smtClean="0"/>
              <a:t>‹#›</a:t>
            </a:fld>
            <a:endParaRPr lang="en-US"/>
          </a:p>
        </p:txBody>
      </p:sp>
    </p:spTree>
    <p:extLst>
      <p:ext uri="{BB962C8B-B14F-4D97-AF65-F5344CB8AC3E}">
        <p14:creationId xmlns:p14="http://schemas.microsoft.com/office/powerpoint/2010/main" val="3345412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7</a:t>
            </a:fld>
            <a:endParaRPr lang="en-US"/>
          </a:p>
        </p:txBody>
      </p:sp>
    </p:spTree>
    <p:extLst>
      <p:ext uri="{BB962C8B-B14F-4D97-AF65-F5344CB8AC3E}">
        <p14:creationId xmlns:p14="http://schemas.microsoft.com/office/powerpoint/2010/main" val="3225748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11</a:t>
            </a:fld>
            <a:endParaRPr lang="en-US"/>
          </a:p>
        </p:txBody>
      </p:sp>
    </p:spTree>
    <p:extLst>
      <p:ext uri="{BB962C8B-B14F-4D97-AF65-F5344CB8AC3E}">
        <p14:creationId xmlns:p14="http://schemas.microsoft.com/office/powerpoint/2010/main" val="1176406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14</a:t>
            </a:fld>
            <a:endParaRPr lang="en-US"/>
          </a:p>
        </p:txBody>
      </p:sp>
    </p:spTree>
    <p:extLst>
      <p:ext uri="{BB962C8B-B14F-4D97-AF65-F5344CB8AC3E}">
        <p14:creationId xmlns:p14="http://schemas.microsoft.com/office/powerpoint/2010/main" val="44986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17</a:t>
            </a:fld>
            <a:endParaRPr lang="en-US"/>
          </a:p>
        </p:txBody>
      </p:sp>
    </p:spTree>
    <p:extLst>
      <p:ext uri="{BB962C8B-B14F-4D97-AF65-F5344CB8AC3E}">
        <p14:creationId xmlns:p14="http://schemas.microsoft.com/office/powerpoint/2010/main" val="3385272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19</a:t>
            </a:fld>
            <a:endParaRPr lang="en-US"/>
          </a:p>
        </p:txBody>
      </p:sp>
    </p:spTree>
    <p:extLst>
      <p:ext uri="{BB962C8B-B14F-4D97-AF65-F5344CB8AC3E}">
        <p14:creationId xmlns:p14="http://schemas.microsoft.com/office/powerpoint/2010/main" val="3916540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E000F-5157-5940-B632-56936CA00891}" type="slidenum">
              <a:rPr lang="en-US" smtClean="0"/>
              <a:pPr/>
              <a:t>20</a:t>
            </a:fld>
            <a:endParaRPr lang="en-US" dirty="0"/>
          </a:p>
        </p:txBody>
      </p:sp>
    </p:spTree>
    <p:extLst>
      <p:ext uri="{BB962C8B-B14F-4D97-AF65-F5344CB8AC3E}">
        <p14:creationId xmlns:p14="http://schemas.microsoft.com/office/powerpoint/2010/main" val="530059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5200" b="1">
                <a:solidFill>
                  <a:srgbClr val="0070C0"/>
                </a:solidFill>
                <a:latin typeface="Apple Braille" charset="0"/>
                <a:ea typeface="Apple Braille" charset="0"/>
                <a:cs typeface="Apple Braille"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Apple Braille" charset="0"/>
                <a:ea typeface="Apple Braille" charset="0"/>
                <a:cs typeface="Apple Braille"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E9679D-733A-794A-B3CE-2C18B9D719D8}" type="datetimeFigureOut">
              <a:rPr lang="en-US" smtClean="0"/>
              <a:pPr/>
              <a:t>9/2/2021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697785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latin typeface="Apple Braille" charset="0"/>
                <a:ea typeface="Apple Braille" charset="0"/>
                <a:cs typeface="Apple Braille"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E9679D-733A-794A-B3CE-2C18B9D719D8}" type="datetimeFigureOut">
              <a:rPr lang="en-US" smtClean="0"/>
              <a:pPr/>
              <a:t>9/2/2021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772965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solidFill>
                  <a:srgbClr val="0070C0"/>
                </a:solidFill>
              </a:defRPr>
            </a:lvl1pPr>
          </a:lstStyle>
          <a:p>
            <a:r>
              <a:rPr lang="en-US"/>
              <a:t>Click to edit Master title style</a:t>
            </a:r>
          </a:p>
        </p:txBody>
      </p:sp>
      <p:sp>
        <p:nvSpPr>
          <p:cNvPr id="3" name="Vertical Text Placeholder 2"/>
          <p:cNvSpPr>
            <a:spLocks noGrp="1"/>
          </p:cNvSpPr>
          <p:nvPr>
            <p:ph type="body" orient="vert" idx="1"/>
          </p:nvPr>
        </p:nvSpPr>
        <p:spPr>
          <a:xfrm>
            <a:off x="838200" y="365125"/>
            <a:ext cx="7734300" cy="52482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E9679D-733A-794A-B3CE-2C18B9D719D8}" type="datetimeFigureOut">
              <a:rPr lang="en-US" smtClean="0"/>
              <a:pPr/>
              <a:t>9/2/2021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4055311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latin typeface="Apple Braille" charset="0"/>
                <a:ea typeface="Apple Braille" charset="0"/>
                <a:cs typeface="Apple Braille" charset="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E9679D-733A-794A-B3CE-2C18B9D719D8}" type="datetimeFigureOut">
              <a:rPr lang="en-US" smtClean="0"/>
              <a:pPr/>
              <a:t>9/2/2021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536598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5200" b="1">
                <a:solidFill>
                  <a:srgbClr val="0070C0"/>
                </a:solidFill>
                <a:latin typeface="Apple Braille" charset="0"/>
                <a:ea typeface="Apple Braille" charset="0"/>
                <a:cs typeface="Apple Braille" charset="0"/>
              </a:defRPr>
            </a:lvl1pPr>
          </a:lstStyle>
          <a:p>
            <a:r>
              <a:rPr lang="en-US"/>
              <a:t>Click to edit Master title style</a:t>
            </a:r>
          </a:p>
        </p:txBody>
      </p:sp>
      <p:sp>
        <p:nvSpPr>
          <p:cNvPr id="3" name="Text Placeholder 2"/>
          <p:cNvSpPr>
            <a:spLocks noGrp="1"/>
          </p:cNvSpPr>
          <p:nvPr>
            <p:ph type="body" idx="1"/>
          </p:nvPr>
        </p:nvSpPr>
        <p:spPr>
          <a:xfrm>
            <a:off x="831850" y="4589463"/>
            <a:ext cx="10515600" cy="1023937"/>
          </a:xfrm>
        </p:spPr>
        <p:txBody>
          <a:bodyPr/>
          <a:lstStyle>
            <a:lvl1pPr marL="0" indent="0">
              <a:buNone/>
              <a:defRPr sz="2400">
                <a:solidFill>
                  <a:schemeClr val="tx1"/>
                </a:solidFill>
                <a:latin typeface="Apple Braille" charset="0"/>
                <a:ea typeface="Apple Braille" charset="0"/>
                <a:cs typeface="Apple Braille"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E9679D-733A-794A-B3CE-2C18B9D719D8}" type="datetimeFigureOut">
              <a:rPr lang="en-US" smtClean="0"/>
              <a:pPr/>
              <a:t>9/2/2021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418965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latin typeface="Apple Braille" charset="0"/>
                <a:ea typeface="Apple Braille" charset="0"/>
                <a:cs typeface="Apple Braille"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38258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BE9679D-733A-794A-B3CE-2C18B9D719D8}" type="datetimeFigureOut">
              <a:rPr lang="en-US" smtClean="0"/>
              <a:pPr/>
              <a:t>9/2/2021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812380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rgbClr val="0070C0"/>
                </a:solidFill>
                <a:latin typeface="Apple Braille" charset="0"/>
                <a:ea typeface="Apple Braille" charset="0"/>
                <a:cs typeface="Apple Braille" charset="0"/>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0368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BE9679D-733A-794A-B3CE-2C18B9D719D8}" type="datetimeFigureOut">
              <a:rPr lang="en-US" smtClean="0"/>
              <a:pPr/>
              <a:t>9/2/2021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2178324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latin typeface="Apple Braille" charset="0"/>
                <a:ea typeface="Apple Braille" charset="0"/>
                <a:cs typeface="Apple Braille" charset="0"/>
              </a:defRPr>
            </a:lvl1pPr>
          </a:lstStyle>
          <a:p>
            <a:r>
              <a:rPr lang="en-US"/>
              <a:t>Click to edit Master title style</a:t>
            </a:r>
          </a:p>
        </p:txBody>
      </p:sp>
      <p:sp>
        <p:nvSpPr>
          <p:cNvPr id="3" name="Date Placeholder 2"/>
          <p:cNvSpPr>
            <a:spLocks noGrp="1"/>
          </p:cNvSpPr>
          <p:nvPr>
            <p:ph type="dt" sz="half" idx="10"/>
          </p:nvPr>
        </p:nvSpPr>
        <p:spPr/>
        <p:txBody>
          <a:bodyPr/>
          <a:lstStyle/>
          <a:p>
            <a:fld id="{3BE9679D-733A-794A-B3CE-2C18B9D719D8}" type="datetimeFigureOut">
              <a:rPr lang="en-US" smtClean="0"/>
              <a:pPr/>
              <a:t>9/2/2021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2771515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E9679D-733A-794A-B3CE-2C18B9D719D8}" type="datetimeFigureOut">
              <a:rPr lang="en-US" smtClean="0"/>
              <a:pPr/>
              <a:t>9/2/2021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3088559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0070C0"/>
                </a:solidFill>
                <a:latin typeface="Apple Braille" charset="0"/>
                <a:ea typeface="Apple Braille" charset="0"/>
                <a:cs typeface="Apple Braille" charset="0"/>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E9679D-733A-794A-B3CE-2C18B9D719D8}" type="datetimeFigureOut">
              <a:rPr lang="en-US" smtClean="0"/>
              <a:pPr/>
              <a:t>9/2/2021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4007738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0070C0"/>
                </a:solidFill>
                <a:latin typeface="Apple Braille" charset="0"/>
                <a:ea typeface="Apple Braille" charset="0"/>
                <a:cs typeface="Apple Braille" charset="0"/>
              </a:defRPr>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E9679D-733A-794A-B3CE-2C18B9D719D8}" type="datetimeFigureOut">
              <a:rPr lang="en-US" smtClean="0"/>
              <a:pPr/>
              <a:t>9/2/2021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2925680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tif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tif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3"/>
          <a:stretch>
            <a:fillRect/>
          </a:stretch>
        </p:blipFill>
        <p:spPr>
          <a:xfrm rot="1386557">
            <a:off x="88900" y="130175"/>
            <a:ext cx="672905" cy="647700"/>
          </a:xfrm>
          <a:prstGeom prst="rect">
            <a:avLst/>
          </a:prstGeom>
        </p:spPr>
      </p:pic>
      <p:pic>
        <p:nvPicPr>
          <p:cNvPr id="9" name="Picture 8"/>
          <p:cNvPicPr>
            <a:picLocks noChangeAspect="1"/>
          </p:cNvPicPr>
          <p:nvPr userDrawn="1"/>
        </p:nvPicPr>
        <p:blipFill>
          <a:blip r:embed="rId13"/>
          <a:stretch>
            <a:fillRect/>
          </a:stretch>
        </p:blipFill>
        <p:spPr>
          <a:xfrm rot="20335130">
            <a:off x="11304685" y="5502572"/>
            <a:ext cx="672905" cy="6477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372427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363353" y="5784959"/>
            <a:ext cx="128111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BE9679D-733A-794A-B3CE-2C18B9D719D8}" type="datetimeFigureOut">
              <a:rPr lang="en-US" smtClean="0"/>
              <a:pPr/>
              <a:t>9/2/2021</a:t>
            </a:fld>
            <a:endParaRPr lang="en-US" dirty="0"/>
          </a:p>
        </p:txBody>
      </p:sp>
      <p:sp>
        <p:nvSpPr>
          <p:cNvPr id="5" name="Footer Placeholder 4"/>
          <p:cNvSpPr>
            <a:spLocks noGrp="1"/>
          </p:cNvSpPr>
          <p:nvPr>
            <p:ph type="ftr" sz="quarter" idx="3"/>
          </p:nvPr>
        </p:nvSpPr>
        <p:spPr>
          <a:xfrm>
            <a:off x="3659507" y="634304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82300" y="5784959"/>
            <a:ext cx="4517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F4AFB4-3BD4-F549-8DE9-D392F9D1A76B}" type="slidenum">
              <a:rPr lang="en-US" smtClean="0"/>
              <a:pPr/>
              <a:t>‹#›</a:t>
            </a:fld>
            <a:endParaRPr lang="en-US" dirty="0"/>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8900" y="5675313"/>
            <a:ext cx="2414588"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userDrawn="1"/>
        </p:nvPicPr>
        <p:blipFill>
          <a:blip r:embed="rId13"/>
          <a:stretch>
            <a:fillRect/>
          </a:stretch>
        </p:blipFill>
        <p:spPr>
          <a:xfrm rot="1178224">
            <a:off x="135555" y="1696478"/>
            <a:ext cx="245389" cy="236198"/>
          </a:xfrm>
          <a:prstGeom prst="rect">
            <a:avLst/>
          </a:prstGeom>
        </p:spPr>
      </p:pic>
      <p:pic>
        <p:nvPicPr>
          <p:cNvPr id="13" name="Picture 12"/>
          <p:cNvPicPr>
            <a:picLocks noChangeAspect="1"/>
          </p:cNvPicPr>
          <p:nvPr userDrawn="1"/>
        </p:nvPicPr>
        <p:blipFill>
          <a:blip r:embed="rId13"/>
          <a:stretch>
            <a:fillRect/>
          </a:stretch>
        </p:blipFill>
        <p:spPr>
          <a:xfrm rot="20335130">
            <a:off x="11547549" y="3476957"/>
            <a:ext cx="189882" cy="182770"/>
          </a:xfrm>
          <a:prstGeom prst="rect">
            <a:avLst/>
          </a:prstGeom>
        </p:spPr>
      </p:pic>
      <p:pic>
        <p:nvPicPr>
          <p:cNvPr id="14" name="Picture 13"/>
          <p:cNvPicPr>
            <a:picLocks noChangeAspect="1"/>
          </p:cNvPicPr>
          <p:nvPr userDrawn="1"/>
        </p:nvPicPr>
        <p:blipFill>
          <a:blip r:embed="rId13"/>
          <a:stretch>
            <a:fillRect/>
          </a:stretch>
        </p:blipFill>
        <p:spPr>
          <a:xfrm rot="20335130">
            <a:off x="347097" y="2192732"/>
            <a:ext cx="109106" cy="105019"/>
          </a:xfrm>
          <a:prstGeom prst="rect">
            <a:avLst/>
          </a:prstGeom>
        </p:spPr>
      </p:pic>
      <p:pic>
        <p:nvPicPr>
          <p:cNvPr id="15" name="Picture 14"/>
          <p:cNvPicPr>
            <a:picLocks noChangeAspect="1"/>
          </p:cNvPicPr>
          <p:nvPr userDrawn="1"/>
        </p:nvPicPr>
        <p:blipFill>
          <a:blip r:embed="rId13"/>
          <a:stretch>
            <a:fillRect/>
          </a:stretch>
        </p:blipFill>
        <p:spPr>
          <a:xfrm rot="20335130">
            <a:off x="11808773" y="4123832"/>
            <a:ext cx="109106" cy="105019"/>
          </a:xfrm>
          <a:prstGeom prst="rect">
            <a:avLst/>
          </a:prstGeom>
        </p:spPr>
      </p:pic>
      <p:pic>
        <p:nvPicPr>
          <p:cNvPr id="16" name="Picture 15"/>
          <p:cNvPicPr>
            <a:picLocks noChangeAspect="1"/>
          </p:cNvPicPr>
          <p:nvPr userDrawn="1"/>
        </p:nvPicPr>
        <p:blipFill>
          <a:blip r:embed="rId13"/>
          <a:stretch>
            <a:fillRect/>
          </a:stretch>
        </p:blipFill>
        <p:spPr>
          <a:xfrm rot="1178224">
            <a:off x="11617399" y="3867602"/>
            <a:ext cx="91079" cy="87668"/>
          </a:xfrm>
          <a:prstGeom prst="rect">
            <a:avLst/>
          </a:prstGeom>
        </p:spPr>
      </p:pic>
      <p:pic>
        <p:nvPicPr>
          <p:cNvPr id="17" name="Picture 16"/>
          <p:cNvPicPr>
            <a:picLocks noChangeAspect="1"/>
          </p:cNvPicPr>
          <p:nvPr userDrawn="1"/>
        </p:nvPicPr>
        <p:blipFill>
          <a:blip r:embed="rId13"/>
          <a:stretch>
            <a:fillRect/>
          </a:stretch>
        </p:blipFill>
        <p:spPr>
          <a:xfrm rot="1178224">
            <a:off x="115084" y="2612090"/>
            <a:ext cx="91079" cy="87668"/>
          </a:xfrm>
          <a:prstGeom prst="rect">
            <a:avLst/>
          </a:prstGeom>
        </p:spPr>
      </p:pic>
      <p:pic>
        <p:nvPicPr>
          <p:cNvPr id="20" name="Picture 19"/>
          <p:cNvPicPr>
            <a:picLocks noChangeAspect="1"/>
          </p:cNvPicPr>
          <p:nvPr userDrawn="1"/>
        </p:nvPicPr>
        <p:blipFill>
          <a:blip r:embed="rId13"/>
          <a:stretch>
            <a:fillRect/>
          </a:stretch>
        </p:blipFill>
        <p:spPr>
          <a:xfrm rot="20335130">
            <a:off x="497956" y="3729791"/>
            <a:ext cx="189882" cy="182770"/>
          </a:xfrm>
          <a:prstGeom prst="rect">
            <a:avLst/>
          </a:prstGeom>
        </p:spPr>
      </p:pic>
      <p:pic>
        <p:nvPicPr>
          <p:cNvPr id="21" name="Picture 20"/>
          <p:cNvPicPr>
            <a:picLocks noChangeAspect="1"/>
          </p:cNvPicPr>
          <p:nvPr userDrawn="1"/>
        </p:nvPicPr>
        <p:blipFill>
          <a:blip r:embed="rId13"/>
          <a:stretch>
            <a:fillRect/>
          </a:stretch>
        </p:blipFill>
        <p:spPr>
          <a:xfrm rot="20335130">
            <a:off x="283597" y="4148532"/>
            <a:ext cx="109106" cy="105019"/>
          </a:xfrm>
          <a:prstGeom prst="rect">
            <a:avLst/>
          </a:prstGeom>
        </p:spPr>
      </p:pic>
      <p:pic>
        <p:nvPicPr>
          <p:cNvPr id="22" name="Picture 21"/>
          <p:cNvPicPr>
            <a:picLocks noChangeAspect="1"/>
          </p:cNvPicPr>
          <p:nvPr userDrawn="1"/>
        </p:nvPicPr>
        <p:blipFill>
          <a:blip r:embed="rId13"/>
          <a:stretch>
            <a:fillRect/>
          </a:stretch>
        </p:blipFill>
        <p:spPr>
          <a:xfrm rot="1178224">
            <a:off x="457984" y="4542490"/>
            <a:ext cx="91079" cy="87668"/>
          </a:xfrm>
          <a:prstGeom prst="rect">
            <a:avLst/>
          </a:prstGeom>
        </p:spPr>
      </p:pic>
      <p:pic>
        <p:nvPicPr>
          <p:cNvPr id="23" name="Picture 22"/>
          <p:cNvPicPr>
            <a:picLocks noChangeAspect="1"/>
          </p:cNvPicPr>
          <p:nvPr userDrawn="1"/>
        </p:nvPicPr>
        <p:blipFill>
          <a:blip r:embed="rId13"/>
          <a:stretch>
            <a:fillRect/>
          </a:stretch>
        </p:blipFill>
        <p:spPr>
          <a:xfrm rot="1178224">
            <a:off x="11444020" y="757343"/>
            <a:ext cx="245389" cy="236198"/>
          </a:xfrm>
          <a:prstGeom prst="rect">
            <a:avLst/>
          </a:prstGeom>
        </p:spPr>
      </p:pic>
      <p:pic>
        <p:nvPicPr>
          <p:cNvPr id="24" name="Picture 23"/>
          <p:cNvPicPr>
            <a:picLocks noChangeAspect="1"/>
          </p:cNvPicPr>
          <p:nvPr userDrawn="1"/>
        </p:nvPicPr>
        <p:blipFill>
          <a:blip r:embed="rId13"/>
          <a:stretch>
            <a:fillRect/>
          </a:stretch>
        </p:blipFill>
        <p:spPr>
          <a:xfrm rot="1178224">
            <a:off x="11718999" y="1238702"/>
            <a:ext cx="91079" cy="87668"/>
          </a:xfrm>
          <a:prstGeom prst="rect">
            <a:avLst/>
          </a:prstGeom>
        </p:spPr>
      </p:pic>
      <p:pic>
        <p:nvPicPr>
          <p:cNvPr id="25" name="Picture 24"/>
          <p:cNvPicPr>
            <a:picLocks noChangeAspect="1"/>
          </p:cNvPicPr>
          <p:nvPr userDrawn="1"/>
        </p:nvPicPr>
        <p:blipFill>
          <a:blip r:embed="rId13"/>
          <a:stretch>
            <a:fillRect/>
          </a:stretch>
        </p:blipFill>
        <p:spPr>
          <a:xfrm rot="20335130">
            <a:off x="11605573" y="1596532"/>
            <a:ext cx="109106" cy="105019"/>
          </a:xfrm>
          <a:prstGeom prst="rect">
            <a:avLst/>
          </a:prstGeom>
        </p:spPr>
      </p:pic>
      <p:pic>
        <p:nvPicPr>
          <p:cNvPr id="26" name="Picture 25"/>
          <p:cNvPicPr>
            <a:picLocks noChangeAspect="1"/>
          </p:cNvPicPr>
          <p:nvPr userDrawn="1"/>
        </p:nvPicPr>
        <p:blipFill>
          <a:blip r:embed="rId13"/>
          <a:stretch>
            <a:fillRect/>
          </a:stretch>
        </p:blipFill>
        <p:spPr>
          <a:xfrm rot="20335130">
            <a:off x="11802497" y="1862532"/>
            <a:ext cx="109106" cy="105019"/>
          </a:xfrm>
          <a:prstGeom prst="rect">
            <a:avLst/>
          </a:prstGeom>
        </p:spPr>
      </p:pic>
      <p:pic>
        <p:nvPicPr>
          <p:cNvPr id="27" name="Picture 26"/>
          <p:cNvPicPr>
            <a:picLocks noChangeAspect="1"/>
          </p:cNvPicPr>
          <p:nvPr userDrawn="1"/>
        </p:nvPicPr>
        <p:blipFill>
          <a:blip r:embed="rId13"/>
          <a:stretch>
            <a:fillRect/>
          </a:stretch>
        </p:blipFill>
        <p:spPr>
          <a:xfrm rot="20335130">
            <a:off x="11605573" y="6270132"/>
            <a:ext cx="109106" cy="105019"/>
          </a:xfrm>
          <a:prstGeom prst="rect">
            <a:avLst/>
          </a:prstGeom>
        </p:spPr>
      </p:pic>
      <p:pic>
        <p:nvPicPr>
          <p:cNvPr id="28" name="Picture 27"/>
          <p:cNvPicPr>
            <a:picLocks noChangeAspect="1"/>
          </p:cNvPicPr>
          <p:nvPr userDrawn="1"/>
        </p:nvPicPr>
        <p:blipFill>
          <a:blip r:embed="rId13"/>
          <a:stretch>
            <a:fillRect/>
          </a:stretch>
        </p:blipFill>
        <p:spPr>
          <a:xfrm rot="20335130">
            <a:off x="11948473" y="6346332"/>
            <a:ext cx="109106" cy="105019"/>
          </a:xfrm>
          <a:prstGeom prst="rect">
            <a:avLst/>
          </a:prstGeom>
        </p:spPr>
      </p:pic>
      <p:pic>
        <p:nvPicPr>
          <p:cNvPr id="29" name="Picture 28"/>
          <p:cNvPicPr>
            <a:picLocks noChangeAspect="1"/>
          </p:cNvPicPr>
          <p:nvPr userDrawn="1"/>
        </p:nvPicPr>
        <p:blipFill>
          <a:blip r:embed="rId15"/>
          <a:stretch>
            <a:fillRect/>
          </a:stretch>
        </p:blipFill>
        <p:spPr>
          <a:xfrm>
            <a:off x="10078212" y="6220147"/>
            <a:ext cx="1275588" cy="488022"/>
          </a:xfrm>
          <a:prstGeom prst="rect">
            <a:avLst/>
          </a:prstGeom>
        </p:spPr>
      </p:pic>
      <p:pic>
        <p:nvPicPr>
          <p:cNvPr id="30" name="Picture 29"/>
          <p:cNvPicPr>
            <a:picLocks noChangeAspect="1"/>
          </p:cNvPicPr>
          <p:nvPr userDrawn="1"/>
        </p:nvPicPr>
        <p:blipFill>
          <a:blip r:embed="rId16"/>
          <a:stretch>
            <a:fillRect/>
          </a:stretch>
        </p:blipFill>
        <p:spPr>
          <a:xfrm>
            <a:off x="8930326" y="6230692"/>
            <a:ext cx="1033712" cy="477476"/>
          </a:xfrm>
          <a:prstGeom prst="rect">
            <a:avLst/>
          </a:prstGeom>
        </p:spPr>
      </p:pic>
    </p:spTree>
    <p:extLst>
      <p:ext uri="{BB962C8B-B14F-4D97-AF65-F5344CB8AC3E}">
        <p14:creationId xmlns:p14="http://schemas.microsoft.com/office/powerpoint/2010/main" val="18444422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cid:CD7BA7E2-50EC-497C-8BBE-096473D52E8E" TargetMode="Externa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umassmed.edu/rho-program" TargetMode="Externa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9.svg"/><Relationship Id="rId4" Type="http://schemas.openxmlformats.org/officeDocument/2006/relationships/diagramQuickStyle" Target="../diagrams/quickStyle1.xml"/><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diagramLayout" Target="../diagrams/layout2.xml"/><Relationship Id="rId7" Type="http://schemas.openxmlformats.org/officeDocument/2006/relationships/image" Target="../media/image8.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31804-C984-8641-9FEE-69EC9C464194}"/>
              </a:ext>
            </a:extLst>
          </p:cNvPr>
          <p:cNvSpPr>
            <a:spLocks noGrp="1"/>
          </p:cNvSpPr>
          <p:nvPr>
            <p:ph type="ctrTitle"/>
          </p:nvPr>
        </p:nvSpPr>
        <p:spPr>
          <a:xfrm>
            <a:off x="1524000" y="1546964"/>
            <a:ext cx="9144000" cy="2387600"/>
          </a:xfrm>
        </p:spPr>
        <p:txBody>
          <a:bodyPr>
            <a:normAutofit fontScale="90000"/>
          </a:bodyPr>
          <a:lstStyle/>
          <a:p>
            <a:r>
              <a:rPr lang="en-US" dirty="0">
                <a:solidFill>
                  <a:srgbClr val="22549C"/>
                </a:solidFill>
              </a:rPr>
              <a:t>The Recorded Home Oximetry (RHO) Program</a:t>
            </a:r>
            <a:br>
              <a:rPr lang="en-US" dirty="0">
                <a:solidFill>
                  <a:srgbClr val="22549C"/>
                </a:solidFill>
              </a:rPr>
            </a:br>
            <a:br>
              <a:rPr lang="en-US" dirty="0">
                <a:solidFill>
                  <a:srgbClr val="22549C"/>
                </a:solidFill>
              </a:rPr>
            </a:br>
            <a:r>
              <a:rPr lang="en-US" dirty="0">
                <a:solidFill>
                  <a:srgbClr val="22549C"/>
                </a:solidFill>
              </a:rPr>
              <a:t>Monthly Investigator Meeting</a:t>
            </a:r>
          </a:p>
        </p:txBody>
      </p:sp>
      <p:sp>
        <p:nvSpPr>
          <p:cNvPr id="3" name="Subtitle 2">
            <a:extLst>
              <a:ext uri="{FF2B5EF4-FFF2-40B4-BE49-F238E27FC236}">
                <a16:creationId xmlns:a16="http://schemas.microsoft.com/office/drawing/2014/main" id="{BCBDE9F5-0D33-824E-8673-05ED460BABBC}"/>
              </a:ext>
            </a:extLst>
          </p:cNvPr>
          <p:cNvSpPr>
            <a:spLocks noGrp="1"/>
          </p:cNvSpPr>
          <p:nvPr>
            <p:ph type="subTitle" idx="1"/>
          </p:nvPr>
        </p:nvSpPr>
        <p:spPr>
          <a:xfrm>
            <a:off x="1524000" y="6075177"/>
            <a:ext cx="9144000" cy="493973"/>
          </a:xfrm>
        </p:spPr>
        <p:txBody>
          <a:bodyPr/>
          <a:lstStyle/>
          <a:p>
            <a:r>
              <a:rPr lang="en-US" dirty="0"/>
              <a:t>September 2, 2021</a:t>
            </a:r>
          </a:p>
        </p:txBody>
      </p:sp>
      <p:pic>
        <p:nvPicPr>
          <p:cNvPr id="4" name="Picture 3">
            <a:extLst>
              <a:ext uri="{FF2B5EF4-FFF2-40B4-BE49-F238E27FC236}">
                <a16:creationId xmlns:a16="http://schemas.microsoft.com/office/drawing/2014/main" id="{C5432DAB-A120-4AA5-9D49-1284A618B867}"/>
              </a:ext>
            </a:extLst>
          </p:cNvPr>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234757" y="4168992"/>
            <a:ext cx="3722485" cy="1671757"/>
          </a:xfrm>
          <a:prstGeom prst="rect">
            <a:avLst/>
          </a:prstGeom>
          <a:noFill/>
          <a:ln>
            <a:noFill/>
          </a:ln>
        </p:spPr>
      </p:pic>
    </p:spTree>
    <p:extLst>
      <p:ext uri="{BB962C8B-B14F-4D97-AF65-F5344CB8AC3E}">
        <p14:creationId xmlns:p14="http://schemas.microsoft.com/office/powerpoint/2010/main" val="2582434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4173F-3A73-416B-8CAB-E06AAFFEADA3}"/>
              </a:ext>
            </a:extLst>
          </p:cNvPr>
          <p:cNvSpPr>
            <a:spLocks noGrp="1"/>
          </p:cNvSpPr>
          <p:nvPr>
            <p:ph type="title"/>
          </p:nvPr>
        </p:nvSpPr>
        <p:spPr>
          <a:xfrm>
            <a:off x="838200" y="365125"/>
            <a:ext cx="10515600" cy="1325563"/>
          </a:xfrm>
        </p:spPr>
        <p:txBody>
          <a:bodyPr anchor="ctr">
            <a:normAutofit/>
          </a:bodyPr>
          <a:lstStyle/>
          <a:p>
            <a:r>
              <a:rPr lang="en-US" dirty="0" err="1"/>
              <a:t>REDCap</a:t>
            </a:r>
            <a:r>
              <a:rPr lang="en-US" dirty="0"/>
              <a:t> User Access Groups</a:t>
            </a:r>
          </a:p>
        </p:txBody>
      </p:sp>
      <p:pic>
        <p:nvPicPr>
          <p:cNvPr id="6" name="Graphic 5" descr="Business Growth with solid fill">
            <a:extLst>
              <a:ext uri="{FF2B5EF4-FFF2-40B4-BE49-F238E27FC236}">
                <a16:creationId xmlns:a16="http://schemas.microsoft.com/office/drawing/2014/main" id="{569AEA85-8249-1E42-B9F3-DBA4D50520E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16062" y="1825625"/>
            <a:ext cx="3825875" cy="3825875"/>
          </a:xfrm>
          <a:prstGeom prst="rect">
            <a:avLst/>
          </a:prstGeom>
        </p:spPr>
      </p:pic>
      <p:sp>
        <p:nvSpPr>
          <p:cNvPr id="3" name="Content Placeholder 2">
            <a:extLst>
              <a:ext uri="{FF2B5EF4-FFF2-40B4-BE49-F238E27FC236}">
                <a16:creationId xmlns:a16="http://schemas.microsoft.com/office/drawing/2014/main" id="{DA2DAF5E-C5CD-4B6D-90DD-2529BED054E5}"/>
              </a:ext>
            </a:extLst>
          </p:cNvPr>
          <p:cNvSpPr>
            <a:spLocks noGrp="1"/>
          </p:cNvSpPr>
          <p:nvPr>
            <p:ph sz="half" idx="2"/>
          </p:nvPr>
        </p:nvSpPr>
        <p:spPr>
          <a:xfrm>
            <a:off x="6172200" y="1825625"/>
            <a:ext cx="5181600" cy="4351338"/>
          </a:xfrm>
        </p:spPr>
        <p:txBody>
          <a:bodyPr>
            <a:normAutofit/>
          </a:bodyPr>
          <a:lstStyle/>
          <a:p>
            <a:r>
              <a:rPr lang="en-US" dirty="0"/>
              <a:t>Please notify Heather if you have completed a </a:t>
            </a:r>
            <a:r>
              <a:rPr lang="en-US" dirty="0" err="1"/>
              <a:t>REDCap</a:t>
            </a:r>
            <a:r>
              <a:rPr lang="en-US" dirty="0"/>
              <a:t> user request and have not been given an account</a:t>
            </a:r>
          </a:p>
        </p:txBody>
      </p:sp>
    </p:spTree>
    <p:extLst>
      <p:ext uri="{BB962C8B-B14F-4D97-AF65-F5344CB8AC3E}">
        <p14:creationId xmlns:p14="http://schemas.microsoft.com/office/powerpoint/2010/main" val="3962820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1013D-E96F-4211-A07B-7CC4F7398425}"/>
              </a:ext>
            </a:extLst>
          </p:cNvPr>
          <p:cNvSpPr>
            <a:spLocks noGrp="1"/>
          </p:cNvSpPr>
          <p:nvPr>
            <p:ph type="title"/>
          </p:nvPr>
        </p:nvSpPr>
        <p:spPr>
          <a:xfrm>
            <a:off x="761998" y="1456006"/>
            <a:ext cx="4065856" cy="2685024"/>
          </a:xfrm>
        </p:spPr>
        <p:txBody>
          <a:bodyPr>
            <a:normAutofit/>
          </a:bodyPr>
          <a:lstStyle/>
          <a:p>
            <a:r>
              <a:rPr lang="en-US" dirty="0"/>
              <a:t>RHO Implementation Trial Consort Diagram</a:t>
            </a:r>
          </a:p>
        </p:txBody>
      </p:sp>
      <p:pic>
        <p:nvPicPr>
          <p:cNvPr id="4" name="Picture 3">
            <a:extLst>
              <a:ext uri="{FF2B5EF4-FFF2-40B4-BE49-F238E27FC236}">
                <a16:creationId xmlns:a16="http://schemas.microsoft.com/office/drawing/2014/main" id="{7A5DDC2E-0356-4550-AEFC-DCA4A24EB11C}"/>
              </a:ext>
            </a:extLst>
          </p:cNvPr>
          <p:cNvPicPr>
            <a:picLocks noChangeAspect="1"/>
          </p:cNvPicPr>
          <p:nvPr/>
        </p:nvPicPr>
        <p:blipFill rotWithShape="1">
          <a:blip r:embed="rId3"/>
          <a:srcRect l="5988" r="1304"/>
          <a:stretch/>
        </p:blipFill>
        <p:spPr>
          <a:xfrm>
            <a:off x="5247397" y="0"/>
            <a:ext cx="6666089" cy="6858001"/>
          </a:xfrm>
          <a:prstGeom prst="rect">
            <a:avLst/>
          </a:prstGeom>
        </p:spPr>
      </p:pic>
    </p:spTree>
    <p:extLst>
      <p:ext uri="{BB962C8B-B14F-4D97-AF65-F5344CB8AC3E}">
        <p14:creationId xmlns:p14="http://schemas.microsoft.com/office/powerpoint/2010/main" val="1625695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46C9E-223C-4EB1-83D7-154CA64A6A7A}"/>
              </a:ext>
            </a:extLst>
          </p:cNvPr>
          <p:cNvSpPr>
            <a:spLocks noGrp="1"/>
          </p:cNvSpPr>
          <p:nvPr>
            <p:ph type="title"/>
          </p:nvPr>
        </p:nvSpPr>
        <p:spPr>
          <a:xfrm>
            <a:off x="838200" y="365125"/>
            <a:ext cx="10515600" cy="1325563"/>
          </a:xfrm>
        </p:spPr>
        <p:txBody>
          <a:bodyPr anchor="ctr">
            <a:normAutofit/>
          </a:bodyPr>
          <a:lstStyle/>
          <a:p>
            <a:r>
              <a:rPr lang="en-US" dirty="0"/>
              <a:t>Screening and Eligibility</a:t>
            </a:r>
          </a:p>
        </p:txBody>
      </p:sp>
      <p:graphicFrame>
        <p:nvGraphicFramePr>
          <p:cNvPr id="5" name="Content Placeholder 2">
            <a:extLst>
              <a:ext uri="{FF2B5EF4-FFF2-40B4-BE49-F238E27FC236}">
                <a16:creationId xmlns:a16="http://schemas.microsoft.com/office/drawing/2014/main" id="{EA6D696E-849D-4096-B239-1313A851378F}"/>
              </a:ext>
            </a:extLst>
          </p:cNvPr>
          <p:cNvGraphicFramePr>
            <a:graphicFrameLocks noGrp="1"/>
          </p:cNvGraphicFramePr>
          <p:nvPr>
            <p:ph idx="1"/>
            <p:extLst>
              <p:ext uri="{D42A27DB-BD31-4B8C-83A1-F6EECF244321}">
                <p14:modId xmlns:p14="http://schemas.microsoft.com/office/powerpoint/2010/main" val="732260516"/>
              </p:ext>
            </p:extLst>
          </p:nvPr>
        </p:nvGraphicFramePr>
        <p:xfrm>
          <a:off x="838200" y="1825625"/>
          <a:ext cx="10515600" cy="3724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4737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CB306-B1B5-46A4-A692-6607C8132AAB}"/>
              </a:ext>
            </a:extLst>
          </p:cNvPr>
          <p:cNvSpPr>
            <a:spLocks noGrp="1"/>
          </p:cNvSpPr>
          <p:nvPr>
            <p:ph type="title"/>
          </p:nvPr>
        </p:nvSpPr>
        <p:spPr/>
        <p:txBody>
          <a:bodyPr/>
          <a:lstStyle/>
          <a:p>
            <a:r>
              <a:rPr lang="en-US" dirty="0"/>
              <a:t>Identifying Barriers and Growing Pains of Implementing the RHO Program</a:t>
            </a:r>
          </a:p>
        </p:txBody>
      </p:sp>
      <p:sp>
        <p:nvSpPr>
          <p:cNvPr id="3" name="Text Placeholder 2">
            <a:extLst>
              <a:ext uri="{FF2B5EF4-FFF2-40B4-BE49-F238E27FC236}">
                <a16:creationId xmlns:a16="http://schemas.microsoft.com/office/drawing/2014/main" id="{BFC4D727-723E-48CA-9F61-DD5D607908DA}"/>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85105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1336178-E914-4030-9D5D-B4DC0E387AE4}"/>
              </a:ext>
            </a:extLst>
          </p:cNvPr>
          <p:cNvSpPr>
            <a:spLocks noGrp="1"/>
          </p:cNvSpPr>
          <p:nvPr>
            <p:ph type="title"/>
          </p:nvPr>
        </p:nvSpPr>
        <p:spPr>
          <a:xfrm>
            <a:off x="839788" y="457200"/>
            <a:ext cx="3932237" cy="1600200"/>
          </a:xfrm>
        </p:spPr>
        <p:txBody>
          <a:bodyPr anchor="b">
            <a:normAutofit/>
          </a:bodyPr>
          <a:lstStyle/>
          <a:p>
            <a:r>
              <a:rPr lang="en-US" sz="4000" dirty="0"/>
              <a:t>Implementation Related Problems</a:t>
            </a:r>
          </a:p>
        </p:txBody>
      </p:sp>
      <p:sp>
        <p:nvSpPr>
          <p:cNvPr id="9" name="Text Placeholder 3">
            <a:extLst>
              <a:ext uri="{FF2B5EF4-FFF2-40B4-BE49-F238E27FC236}">
                <a16:creationId xmlns:a16="http://schemas.microsoft.com/office/drawing/2014/main" id="{492886F2-CC58-47D8-9D94-7EA358596284}"/>
              </a:ext>
            </a:extLst>
          </p:cNvPr>
          <p:cNvSpPr>
            <a:spLocks noGrp="1"/>
          </p:cNvSpPr>
          <p:nvPr>
            <p:ph type="body" sz="half" idx="2"/>
          </p:nvPr>
        </p:nvSpPr>
        <p:spPr>
          <a:xfrm>
            <a:off x="839788" y="2057400"/>
            <a:ext cx="3932237" cy="3811588"/>
          </a:xfrm>
        </p:spPr>
        <p:txBody>
          <a:bodyPr>
            <a:normAutofit/>
          </a:bodyPr>
          <a:lstStyle/>
          <a:p>
            <a:pPr marL="285750" indent="-285750">
              <a:buFont typeface="Arial" panose="020B0604020202020204" pitchFamily="34" charset="0"/>
              <a:buChar char="•"/>
            </a:pPr>
            <a:r>
              <a:rPr lang="en-US" sz="2400" dirty="0"/>
              <a:t>We will continue to track ongoing problems related to implementation</a:t>
            </a:r>
          </a:p>
          <a:p>
            <a:pPr marL="285750" indent="-285750">
              <a:buFont typeface="Arial" panose="020B0604020202020204" pitchFamily="34" charset="0"/>
              <a:buChar char="•"/>
            </a:pPr>
            <a:r>
              <a:rPr lang="en-US" sz="2400" dirty="0"/>
              <a:t>The goal will be to identify problems early and avoid the same problems at other sites</a:t>
            </a:r>
          </a:p>
        </p:txBody>
      </p:sp>
      <p:pic>
        <p:nvPicPr>
          <p:cNvPr id="4" name="Picture 3">
            <a:extLst>
              <a:ext uri="{FF2B5EF4-FFF2-40B4-BE49-F238E27FC236}">
                <a16:creationId xmlns:a16="http://schemas.microsoft.com/office/drawing/2014/main" id="{0B693D4D-92E2-4EB7-9875-C505B5781A5A}"/>
              </a:ext>
            </a:extLst>
          </p:cNvPr>
          <p:cNvPicPr>
            <a:picLocks noChangeAspect="1"/>
          </p:cNvPicPr>
          <p:nvPr/>
        </p:nvPicPr>
        <p:blipFill>
          <a:blip r:embed="rId3"/>
          <a:stretch>
            <a:fillRect/>
          </a:stretch>
        </p:blipFill>
        <p:spPr>
          <a:xfrm>
            <a:off x="4942735" y="333314"/>
            <a:ext cx="7144747" cy="5172797"/>
          </a:xfrm>
          <a:prstGeom prst="rect">
            <a:avLst/>
          </a:prstGeom>
        </p:spPr>
      </p:pic>
    </p:spTree>
    <p:extLst>
      <p:ext uri="{BB962C8B-B14F-4D97-AF65-F5344CB8AC3E}">
        <p14:creationId xmlns:p14="http://schemas.microsoft.com/office/powerpoint/2010/main" val="4177025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7F608-8FE8-4CA2-A238-FBC8CA3E8FA7}"/>
              </a:ext>
            </a:extLst>
          </p:cNvPr>
          <p:cNvSpPr>
            <a:spLocks noGrp="1"/>
          </p:cNvSpPr>
          <p:nvPr>
            <p:ph type="title"/>
          </p:nvPr>
        </p:nvSpPr>
        <p:spPr/>
        <p:txBody>
          <a:bodyPr/>
          <a:lstStyle/>
          <a:p>
            <a:r>
              <a:rPr lang="en-US" dirty="0"/>
              <a:t>Current Problems</a:t>
            </a:r>
          </a:p>
        </p:txBody>
      </p:sp>
      <p:sp>
        <p:nvSpPr>
          <p:cNvPr id="5" name="Content Placeholder 4">
            <a:extLst>
              <a:ext uri="{FF2B5EF4-FFF2-40B4-BE49-F238E27FC236}">
                <a16:creationId xmlns:a16="http://schemas.microsoft.com/office/drawing/2014/main" id="{AD297132-84EF-4D84-A90D-3235DBD5DAF2}"/>
              </a:ext>
            </a:extLst>
          </p:cNvPr>
          <p:cNvSpPr>
            <a:spLocks noGrp="1"/>
          </p:cNvSpPr>
          <p:nvPr>
            <p:ph idx="1"/>
          </p:nvPr>
        </p:nvSpPr>
        <p:spPr>
          <a:xfrm>
            <a:off x="838200" y="1447800"/>
            <a:ext cx="3733800" cy="4267199"/>
          </a:xfrm>
        </p:spPr>
        <p:txBody>
          <a:bodyPr/>
          <a:lstStyle/>
          <a:p>
            <a:pPr marL="0" indent="0">
              <a:buNone/>
            </a:pPr>
            <a:r>
              <a:rPr lang="en-US" u="sng" dirty="0"/>
              <a:t>PI Communication</a:t>
            </a:r>
          </a:p>
          <a:p>
            <a:pPr lvl="1"/>
            <a:r>
              <a:rPr lang="en-US" dirty="0"/>
              <a:t>Once the oximeter is delivered, assign RHO ID and notify the data coordinating center </a:t>
            </a:r>
            <a:r>
              <a:rPr lang="en-US" b="1" i="1" u="sng" dirty="0">
                <a:solidFill>
                  <a:schemeClr val="accent5"/>
                </a:solidFill>
              </a:rPr>
              <a:t>prior</a:t>
            </a:r>
            <a:r>
              <a:rPr lang="en-US" b="1" dirty="0">
                <a:solidFill>
                  <a:schemeClr val="accent5"/>
                </a:solidFill>
              </a:rPr>
              <a:t> to NICU discharge </a:t>
            </a:r>
          </a:p>
          <a:p>
            <a:pPr lvl="1"/>
            <a:r>
              <a:rPr lang="en-US" dirty="0"/>
              <a:t>Point Personnel:</a:t>
            </a:r>
            <a:r>
              <a:rPr lang="en-US" b="1" dirty="0"/>
              <a:t> </a:t>
            </a:r>
            <a:r>
              <a:rPr lang="en-US" dirty="0"/>
              <a:t>Heather White &amp; Maria Matoshi</a:t>
            </a:r>
          </a:p>
        </p:txBody>
      </p:sp>
      <p:sp>
        <p:nvSpPr>
          <p:cNvPr id="6" name="Content Placeholder 2">
            <a:extLst>
              <a:ext uri="{FF2B5EF4-FFF2-40B4-BE49-F238E27FC236}">
                <a16:creationId xmlns:a16="http://schemas.microsoft.com/office/drawing/2014/main" id="{07845B8E-ECDD-445C-9ACC-A023911DC9CF}"/>
              </a:ext>
            </a:extLst>
          </p:cNvPr>
          <p:cNvSpPr txBox="1">
            <a:spLocks/>
          </p:cNvSpPr>
          <p:nvPr/>
        </p:nvSpPr>
        <p:spPr>
          <a:xfrm>
            <a:off x="4572000" y="1462088"/>
            <a:ext cx="6553200" cy="4524375"/>
          </a:xfrm>
          <a:prstGeom prst="rect">
            <a:avLst/>
          </a:prstGeom>
          <a:ln>
            <a:solidFill>
              <a:schemeClr val="accent5">
                <a:lumMod val="50000"/>
              </a:schemeClr>
            </a:solidFill>
          </a:ln>
        </p:spPr>
        <p:txBody>
          <a:bodyPr vert="horz" lIns="91440" tIns="45720" rIns="91440" bIns="45720" rtlCol="0">
            <a:normAutofit/>
          </a:bodyPr>
          <a:lstStyle>
            <a:lvl1pPr marL="228600" indent="-182880" algn="l" defTabSz="914400" rtl="0" eaLnBrk="1" latinLnBrk="0" hangingPunct="1">
              <a:lnSpc>
                <a:spcPct val="90000"/>
              </a:lnSpc>
              <a:spcBef>
                <a:spcPts val="1400"/>
              </a:spcBef>
              <a:buClrTx/>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Tx/>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Tx/>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Tx/>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Tx/>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marR="0" lvl="0" indent="0" algn="l" defTabSz="914400" rtl="0" eaLnBrk="1" fontAlgn="auto" latinLnBrk="0" hangingPunct="1">
              <a:lnSpc>
                <a:spcPct val="90000"/>
              </a:lnSpc>
              <a:spcBef>
                <a:spcPts val="1400"/>
              </a:spcBef>
              <a:spcAft>
                <a:spcPts val="0"/>
              </a:spcAft>
              <a:buClrTx/>
              <a:buSzPct val="80000"/>
              <a:buFont typeface="Corbel" pitchFamily="34" charset="0"/>
              <a:buNone/>
              <a:tabLst/>
              <a:defRPr/>
            </a:pPr>
            <a:r>
              <a:rPr kumimoji="0" lang="en-US" sz="2200" b="0" i="0" u="none" strike="noStrike" kern="1200" cap="none" spc="0" normalizeH="0" baseline="0" noProof="0" dirty="0">
                <a:ln>
                  <a:noFill/>
                </a:ln>
                <a:effectLst/>
                <a:uLnTx/>
                <a:uFillTx/>
                <a:latin typeface="Calibri" panose="020F0502020204030204"/>
                <a:ea typeface="+mn-ea"/>
                <a:cs typeface="+mn-cs"/>
              </a:rPr>
              <a:t>Hello [insert name of DCC contact],</a:t>
            </a:r>
          </a:p>
          <a:p>
            <a:pPr marL="45720" marR="0" lvl="0" indent="0" algn="l" defTabSz="914400" rtl="0" eaLnBrk="1" fontAlgn="auto" latinLnBrk="0" hangingPunct="1">
              <a:lnSpc>
                <a:spcPct val="90000"/>
              </a:lnSpc>
              <a:spcBef>
                <a:spcPts val="1400"/>
              </a:spcBef>
              <a:spcAft>
                <a:spcPts val="0"/>
              </a:spcAft>
              <a:buClrTx/>
              <a:buSzPct val="80000"/>
              <a:buFont typeface="Corbel" pitchFamily="34" charset="0"/>
              <a:buNone/>
              <a:tabLst/>
              <a:defRPr/>
            </a:pPr>
            <a:r>
              <a:rPr kumimoji="0" lang="en-US" sz="2200" b="0" i="0" u="none" strike="noStrike" kern="1200" cap="none" spc="0" normalizeH="0" baseline="0" noProof="0" dirty="0">
                <a:ln>
                  <a:noFill/>
                </a:ln>
                <a:effectLst/>
                <a:uLnTx/>
                <a:uFillTx/>
                <a:latin typeface="Calibri" panose="020F0502020204030204"/>
                <a:ea typeface="+mn-ea"/>
                <a:cs typeface="+mn-cs"/>
              </a:rPr>
              <a:t>We have an upcoming home oxygen discharge that will be followed by [</a:t>
            </a:r>
            <a:r>
              <a:rPr kumimoji="0" lang="en-US" sz="2200" b="1" i="0" u="none" strike="noStrike" kern="1200" cap="none" spc="0" normalizeH="0" baseline="0" noProof="0" dirty="0">
                <a:ln>
                  <a:noFill/>
                </a:ln>
                <a:effectLst/>
                <a:uLnTx/>
                <a:uFillTx/>
                <a:latin typeface="Calibri" panose="020F0502020204030204"/>
                <a:ea typeface="+mn-ea"/>
                <a:cs typeface="+mn-cs"/>
              </a:rPr>
              <a:t>name of pulmonologist or site name</a:t>
            </a:r>
            <a:r>
              <a:rPr kumimoji="0" lang="en-US" sz="2200" b="0" i="0" u="none" strike="noStrike" kern="1200" cap="none" spc="0" normalizeH="0" baseline="0" noProof="0" dirty="0">
                <a:ln>
                  <a:noFill/>
                </a:ln>
                <a:effectLst/>
                <a:uLnTx/>
                <a:uFillTx/>
                <a:latin typeface="Calibri" panose="020F0502020204030204"/>
                <a:ea typeface="+mn-ea"/>
                <a:cs typeface="+mn-cs"/>
              </a:rPr>
              <a:t>] on [</a:t>
            </a:r>
            <a:r>
              <a:rPr kumimoji="0" lang="en-US" sz="2200" b="1" i="0" u="none" strike="noStrike" kern="1200" cap="none" spc="0" normalizeH="0" baseline="0" noProof="0" dirty="0">
                <a:ln>
                  <a:noFill/>
                </a:ln>
                <a:effectLst/>
                <a:uLnTx/>
                <a:uFillTx/>
                <a:latin typeface="Calibri" panose="020F0502020204030204"/>
                <a:ea typeface="+mn-ea"/>
                <a:cs typeface="+mn-cs"/>
              </a:rPr>
              <a:t>anticipated discharge date</a:t>
            </a:r>
            <a:r>
              <a:rPr kumimoji="0" lang="en-US" sz="2200" b="0" i="0" u="none" strike="noStrike" kern="1200" cap="none" spc="0" normalizeH="0" baseline="0" noProof="0" dirty="0">
                <a:ln>
                  <a:noFill/>
                </a:ln>
                <a:effectLst/>
                <a:uLnTx/>
                <a:uFillTx/>
                <a:latin typeface="Calibri" panose="020F0502020204030204"/>
                <a:ea typeface="+mn-ea"/>
                <a:cs typeface="+mn-cs"/>
              </a:rPr>
              <a:t>]. Their ID number is [</a:t>
            </a:r>
            <a:r>
              <a:rPr kumimoji="0" lang="en-US" sz="2200" b="1" i="0" u="none" strike="noStrike" kern="1200" cap="none" spc="0" normalizeH="0" baseline="0" noProof="0" dirty="0">
                <a:ln>
                  <a:noFill/>
                </a:ln>
                <a:effectLst/>
                <a:uLnTx/>
                <a:uFillTx/>
                <a:latin typeface="Calibri" panose="020F0502020204030204"/>
                <a:ea typeface="+mn-ea"/>
                <a:cs typeface="+mn-cs"/>
              </a:rPr>
              <a:t>ID number</a:t>
            </a:r>
            <a:r>
              <a:rPr kumimoji="0" lang="en-US" sz="2200" b="0" i="0" u="none" strike="noStrike" kern="1200" cap="none" spc="0" normalizeH="0" baseline="0" noProof="0" dirty="0">
                <a:ln>
                  <a:noFill/>
                </a:ln>
                <a:effectLst/>
                <a:uLnTx/>
                <a:uFillTx/>
                <a:latin typeface="Calibri" panose="020F0502020204030204"/>
                <a:ea typeface="+mn-ea"/>
                <a:cs typeface="+mn-cs"/>
              </a:rPr>
              <a:t>] and their oximeter serial number is [</a:t>
            </a:r>
            <a:r>
              <a:rPr kumimoji="0" lang="en-US" sz="2200" b="1" i="0" u="none" strike="noStrike" kern="1200" cap="none" spc="0" normalizeH="0" baseline="0" noProof="0" dirty="0">
                <a:ln>
                  <a:noFill/>
                </a:ln>
                <a:effectLst/>
                <a:uLnTx/>
                <a:uFillTx/>
                <a:latin typeface="Calibri" panose="020F0502020204030204"/>
                <a:ea typeface="+mn-ea"/>
                <a:cs typeface="+mn-cs"/>
              </a:rPr>
              <a:t>oximeter serial number</a:t>
            </a:r>
            <a:r>
              <a:rPr kumimoji="0" lang="en-US" sz="2200" b="0" i="0" u="none" strike="noStrike" kern="1200" cap="none" spc="0" normalizeH="0" baseline="0" noProof="0" dirty="0">
                <a:ln>
                  <a:noFill/>
                </a:ln>
                <a:effectLst/>
                <a:uLnTx/>
                <a:uFillTx/>
                <a:latin typeface="Calibri" panose="020F0502020204030204"/>
                <a:ea typeface="+mn-ea"/>
                <a:cs typeface="+mn-cs"/>
              </a:rPr>
              <a:t>].</a:t>
            </a:r>
          </a:p>
          <a:p>
            <a:pPr marL="45720" marR="0" lvl="0" indent="0" algn="l" defTabSz="914400" rtl="0" eaLnBrk="1" fontAlgn="auto" latinLnBrk="0" hangingPunct="1">
              <a:lnSpc>
                <a:spcPct val="90000"/>
              </a:lnSpc>
              <a:spcBef>
                <a:spcPts val="1400"/>
              </a:spcBef>
              <a:spcAft>
                <a:spcPts val="0"/>
              </a:spcAft>
              <a:buClrTx/>
              <a:buSzPct val="80000"/>
              <a:buFont typeface="Corbel" pitchFamily="34" charset="0"/>
              <a:buNone/>
              <a:tabLst/>
              <a:defRPr/>
            </a:pPr>
            <a:r>
              <a:rPr kumimoji="0" lang="en-US" sz="2200" b="0" i="0" u="none" strike="noStrike" kern="1200" cap="none" spc="0" normalizeH="0" baseline="0" noProof="0" dirty="0">
                <a:ln>
                  <a:noFill/>
                </a:ln>
                <a:effectLst/>
                <a:uLnTx/>
                <a:uFillTx/>
                <a:latin typeface="Calibri" panose="020F0502020204030204"/>
                <a:ea typeface="+mn-ea"/>
                <a:cs typeface="+mn-cs"/>
              </a:rPr>
              <a:t>Parents [</a:t>
            </a:r>
            <a:r>
              <a:rPr kumimoji="0" lang="en-US" sz="2200" b="1" i="0" u="none" strike="noStrike" kern="1200" cap="none" spc="0" normalizeH="0" baseline="0" noProof="0" dirty="0">
                <a:ln>
                  <a:noFill/>
                </a:ln>
                <a:effectLst/>
                <a:uLnTx/>
                <a:uFillTx/>
                <a:latin typeface="Calibri" panose="020F0502020204030204"/>
                <a:ea typeface="+mn-ea"/>
                <a:cs typeface="+mn-cs"/>
              </a:rPr>
              <a:t>did/did not</a:t>
            </a:r>
            <a:r>
              <a:rPr kumimoji="0" lang="en-US" sz="2200" b="0" i="0" u="none" strike="noStrike" kern="1200" cap="none" spc="0" normalizeH="0" baseline="0" noProof="0" dirty="0">
                <a:ln>
                  <a:noFill/>
                </a:ln>
                <a:effectLst/>
                <a:uLnTx/>
                <a:uFillTx/>
                <a:latin typeface="Calibri" panose="020F0502020204030204"/>
                <a:ea typeface="+mn-ea"/>
                <a:cs typeface="+mn-cs"/>
              </a:rPr>
              <a:t>] opt out of their child’s data being collected as part of the RHO implementation project. This patient [</a:t>
            </a:r>
            <a:r>
              <a:rPr kumimoji="0" lang="en-US" sz="2200" b="1" i="0" u="none" strike="noStrike" kern="1200" cap="none" spc="0" normalizeH="0" baseline="0" noProof="0" dirty="0">
                <a:ln>
                  <a:noFill/>
                </a:ln>
                <a:effectLst/>
                <a:uLnTx/>
                <a:uFillTx/>
                <a:latin typeface="Calibri" panose="020F0502020204030204"/>
                <a:ea typeface="+mn-ea"/>
                <a:cs typeface="+mn-cs"/>
              </a:rPr>
              <a:t>is/is not</a:t>
            </a:r>
            <a:r>
              <a:rPr kumimoji="0" lang="en-US" sz="2200" b="0" i="0" u="none" strike="noStrike" kern="1200" cap="none" spc="0" normalizeH="0" baseline="0" noProof="0" dirty="0">
                <a:ln>
                  <a:noFill/>
                </a:ln>
                <a:effectLst/>
                <a:uLnTx/>
                <a:uFillTx/>
                <a:latin typeface="Calibri" panose="020F0502020204030204"/>
                <a:ea typeface="+mn-ea"/>
                <a:cs typeface="+mn-cs"/>
              </a:rPr>
              <a:t>] diagnosed with PPHN.</a:t>
            </a:r>
          </a:p>
          <a:p>
            <a:pPr marL="45720" marR="0" lvl="0" indent="0" algn="l" defTabSz="914400" rtl="0" eaLnBrk="1" fontAlgn="auto" latinLnBrk="0" hangingPunct="1">
              <a:lnSpc>
                <a:spcPct val="90000"/>
              </a:lnSpc>
              <a:spcBef>
                <a:spcPts val="1400"/>
              </a:spcBef>
              <a:spcAft>
                <a:spcPts val="0"/>
              </a:spcAft>
              <a:buClrTx/>
              <a:buSzPct val="80000"/>
              <a:buFont typeface="Corbel" pitchFamily="34" charset="0"/>
              <a:buNone/>
              <a:tabLst/>
              <a:defRPr/>
            </a:pPr>
            <a:r>
              <a:rPr kumimoji="0" lang="en-US" sz="2200" b="0" i="0" u="none" strike="noStrike" kern="1200" cap="none" spc="0" normalizeH="0" baseline="0" noProof="0" dirty="0">
                <a:ln>
                  <a:noFill/>
                </a:ln>
                <a:effectLst/>
                <a:uLnTx/>
                <a:uFillTx/>
                <a:latin typeface="Calibri" panose="020F0502020204030204"/>
                <a:ea typeface="+mn-ea"/>
                <a:cs typeface="+mn-cs"/>
              </a:rPr>
              <a:t>Best,</a:t>
            </a:r>
          </a:p>
          <a:p>
            <a:pPr marL="45720" marR="0" lvl="0" indent="0" algn="l" defTabSz="914400" rtl="0" eaLnBrk="1" fontAlgn="auto" latinLnBrk="0" hangingPunct="1">
              <a:lnSpc>
                <a:spcPct val="90000"/>
              </a:lnSpc>
              <a:spcBef>
                <a:spcPts val="1400"/>
              </a:spcBef>
              <a:spcAft>
                <a:spcPts val="0"/>
              </a:spcAft>
              <a:buClrTx/>
              <a:buSzPct val="80000"/>
              <a:buFont typeface="Corbel" pitchFamily="34" charset="0"/>
              <a:buNone/>
              <a:tabLst/>
              <a:defRPr/>
            </a:pPr>
            <a:r>
              <a:rPr kumimoji="0" lang="en-US" sz="2200" b="0" i="0" u="none" strike="noStrike" kern="1200" cap="none" spc="0" normalizeH="0" baseline="0" noProof="0" dirty="0">
                <a:ln>
                  <a:noFill/>
                </a:ln>
                <a:effectLst/>
                <a:uLnTx/>
                <a:uFillTx/>
                <a:latin typeface="Calibri" panose="020F0502020204030204"/>
                <a:ea typeface="+mn-ea"/>
                <a:cs typeface="+mn-cs"/>
              </a:rPr>
              <a:t>[insert name here]</a:t>
            </a:r>
          </a:p>
          <a:p>
            <a:pPr marL="0" marR="0" lvl="0" indent="0" algn="l" defTabSz="914400" rtl="0" eaLnBrk="1" fontAlgn="auto" latinLnBrk="0" hangingPunct="1">
              <a:lnSpc>
                <a:spcPct val="90000"/>
              </a:lnSpc>
              <a:spcBef>
                <a:spcPts val="0"/>
              </a:spcBef>
              <a:spcAft>
                <a:spcPts val="0"/>
              </a:spcAft>
              <a:buClrTx/>
              <a:buSzPct val="80000"/>
              <a:buFont typeface="Corbel" pitchFamily="34" charset="0"/>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38149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EB1B2-C86D-431E-8B47-C10E5BFB7E06}"/>
              </a:ext>
            </a:extLst>
          </p:cNvPr>
          <p:cNvSpPr>
            <a:spLocks noGrp="1"/>
          </p:cNvSpPr>
          <p:nvPr>
            <p:ph type="title"/>
          </p:nvPr>
        </p:nvSpPr>
        <p:spPr/>
        <p:txBody>
          <a:bodyPr/>
          <a:lstStyle/>
          <a:p>
            <a:r>
              <a:rPr lang="en-US" dirty="0"/>
              <a:t>Common Questions from Sites</a:t>
            </a:r>
          </a:p>
        </p:txBody>
      </p:sp>
      <p:sp>
        <p:nvSpPr>
          <p:cNvPr id="4" name="TextBox 3">
            <a:extLst>
              <a:ext uri="{FF2B5EF4-FFF2-40B4-BE49-F238E27FC236}">
                <a16:creationId xmlns:a16="http://schemas.microsoft.com/office/drawing/2014/main" id="{47221FCE-6337-47C8-8479-813FB84200F4}"/>
              </a:ext>
            </a:extLst>
          </p:cNvPr>
          <p:cNvSpPr txBox="1"/>
          <p:nvPr/>
        </p:nvSpPr>
        <p:spPr>
          <a:xfrm>
            <a:off x="1107583" y="2234297"/>
            <a:ext cx="4717961" cy="1827193"/>
          </a:xfrm>
          <a:prstGeom prst="cloudCallout">
            <a:avLst/>
          </a:prstGeom>
          <a:noFill/>
          <a:ln w="38100">
            <a:solidFill>
              <a:schemeClr val="accent1"/>
            </a:solidFill>
          </a:ln>
        </p:spPr>
        <p:txBody>
          <a:bodyPr wrap="square" rtlCol="0">
            <a:spAutoFit/>
          </a:bodyPr>
          <a:lstStyle/>
          <a:p>
            <a:pPr algn="ctr"/>
            <a:r>
              <a:rPr lang="en-US" sz="2400" dirty="0"/>
              <a:t>Parents reported that the probes stopped working</a:t>
            </a:r>
          </a:p>
        </p:txBody>
      </p:sp>
      <p:sp>
        <p:nvSpPr>
          <p:cNvPr id="5" name="TextBox 4">
            <a:extLst>
              <a:ext uri="{FF2B5EF4-FFF2-40B4-BE49-F238E27FC236}">
                <a16:creationId xmlns:a16="http://schemas.microsoft.com/office/drawing/2014/main" id="{B6390263-1115-41B2-B07B-C530317DC9DD}"/>
              </a:ext>
            </a:extLst>
          </p:cNvPr>
          <p:cNvSpPr txBox="1"/>
          <p:nvPr/>
        </p:nvSpPr>
        <p:spPr>
          <a:xfrm>
            <a:off x="7018985" y="2330648"/>
            <a:ext cx="3794976" cy="1634490"/>
          </a:xfrm>
          <a:prstGeom prst="wedgeRoundRectCallout">
            <a:avLst/>
          </a:prstGeom>
          <a:solidFill>
            <a:schemeClr val="accent4">
              <a:lumMod val="40000"/>
              <a:lumOff val="60000"/>
            </a:schemeClr>
          </a:solidFill>
        </p:spPr>
        <p:txBody>
          <a:bodyPr wrap="square" rtlCol="0">
            <a:spAutoFit/>
          </a:bodyPr>
          <a:lstStyle/>
          <a:p>
            <a:r>
              <a:rPr lang="en-US" sz="1800" dirty="0">
                <a:effectLst/>
                <a:latin typeface="Calibri" panose="020F0502020204030204" pitchFamily="34" charset="0"/>
                <a:ea typeface="Calibri" panose="020F0502020204030204" pitchFamily="34" charset="0"/>
              </a:rPr>
              <a:t>Parents should be educated on the usage of replacement tapes. </a:t>
            </a:r>
            <a:r>
              <a:rPr lang="en-US" dirty="0">
                <a:latin typeface="Calibri" panose="020F0502020204030204" pitchFamily="34" charset="0"/>
                <a:ea typeface="Calibri" panose="020F0502020204030204" pitchFamily="34" charset="0"/>
              </a:rPr>
              <a:t>R</a:t>
            </a:r>
            <a:r>
              <a:rPr lang="en-US" sz="1800" dirty="0">
                <a:effectLst/>
                <a:latin typeface="Calibri" panose="020F0502020204030204" pitchFamily="34" charset="0"/>
                <a:ea typeface="Calibri" panose="020F0502020204030204" pitchFamily="34" charset="0"/>
              </a:rPr>
              <a:t>eplacement tapes significantly improve the quality and life of the probes.</a:t>
            </a:r>
            <a:endParaRPr lang="en-US" dirty="0"/>
          </a:p>
        </p:txBody>
      </p:sp>
      <p:sp>
        <p:nvSpPr>
          <p:cNvPr id="6" name="TextBox 5">
            <a:extLst>
              <a:ext uri="{FF2B5EF4-FFF2-40B4-BE49-F238E27FC236}">
                <a16:creationId xmlns:a16="http://schemas.microsoft.com/office/drawing/2014/main" id="{7776EE0C-0047-487A-A4C4-288A370F2A7F}"/>
              </a:ext>
            </a:extLst>
          </p:cNvPr>
          <p:cNvSpPr txBox="1"/>
          <p:nvPr/>
        </p:nvSpPr>
        <p:spPr>
          <a:xfrm>
            <a:off x="7018985" y="4247554"/>
            <a:ext cx="3794976" cy="1940957"/>
          </a:xfrm>
          <a:prstGeom prst="wedgeRoundRectCallout">
            <a:avLst>
              <a:gd name="adj1" fmla="val -20833"/>
              <a:gd name="adj2" fmla="val 62500"/>
              <a:gd name="adj3" fmla="val 16667"/>
            </a:avLst>
          </a:prstGeom>
          <a:solidFill>
            <a:schemeClr val="accent4">
              <a:lumMod val="40000"/>
              <a:lumOff val="60000"/>
            </a:schemeClr>
          </a:solidFill>
        </p:spPr>
        <p:txBody>
          <a:bodyPr wrap="square" rtlCol="0">
            <a:spAutoFit/>
          </a:bodyPr>
          <a:lstStyle/>
          <a:p>
            <a:pPr marL="0" marR="0">
              <a:spcBef>
                <a:spcPts val="0"/>
              </a:spcBef>
              <a:spcAft>
                <a:spcPts val="0"/>
              </a:spcAft>
            </a:pPr>
            <a:r>
              <a:rPr lang="en-US" dirty="0">
                <a:latin typeface="Calibri" panose="020F0502020204030204" pitchFamily="34" charset="0"/>
                <a:ea typeface="Calibri" panose="020F0502020204030204" pitchFamily="34" charset="0"/>
              </a:rPr>
              <a:t>R</a:t>
            </a:r>
            <a:r>
              <a:rPr lang="en-US" sz="1800" dirty="0">
                <a:effectLst/>
                <a:latin typeface="Calibri" panose="020F0502020204030204" pitchFamily="34" charset="0"/>
                <a:ea typeface="Calibri" panose="020F0502020204030204" pitchFamily="34" charset="0"/>
              </a:rPr>
              <a:t>eplacement tape replaces the tan tape that goes over the actual sensor lights. Parents can switch the tape every day. The white sensor can be cleaned with alcohol wipes after removing the current tan tape.</a:t>
            </a:r>
          </a:p>
        </p:txBody>
      </p:sp>
      <p:sp>
        <p:nvSpPr>
          <p:cNvPr id="7" name="TextBox 6">
            <a:extLst>
              <a:ext uri="{FF2B5EF4-FFF2-40B4-BE49-F238E27FC236}">
                <a16:creationId xmlns:a16="http://schemas.microsoft.com/office/drawing/2014/main" id="{3DBA5B27-B9A0-4507-80E8-FD63CDA7FCC4}"/>
              </a:ext>
            </a:extLst>
          </p:cNvPr>
          <p:cNvSpPr txBox="1"/>
          <p:nvPr/>
        </p:nvSpPr>
        <p:spPr>
          <a:xfrm>
            <a:off x="7018985" y="1333143"/>
            <a:ext cx="3794976" cy="715089"/>
          </a:xfrm>
          <a:prstGeom prst="wedgeRoundRectCallout">
            <a:avLst>
              <a:gd name="adj1" fmla="val -20833"/>
              <a:gd name="adj2" fmla="val 70492"/>
              <a:gd name="adj3" fmla="val 16667"/>
            </a:avLst>
          </a:prstGeom>
          <a:solidFill>
            <a:schemeClr val="accent4">
              <a:lumMod val="40000"/>
              <a:lumOff val="60000"/>
            </a:schemeClr>
          </a:solidFill>
        </p:spPr>
        <p:txBody>
          <a:bodyPr wrap="square" rtlCol="0">
            <a:spAutoFit/>
          </a:bodyPr>
          <a:lstStyle/>
          <a:p>
            <a:r>
              <a:rPr lang="en-US" dirty="0"/>
              <a:t>The number of probes given to families may be limited by insurance.</a:t>
            </a:r>
          </a:p>
        </p:txBody>
      </p:sp>
    </p:spTree>
    <p:extLst>
      <p:ext uri="{BB962C8B-B14F-4D97-AF65-F5344CB8AC3E}">
        <p14:creationId xmlns:p14="http://schemas.microsoft.com/office/powerpoint/2010/main" val="1299291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2FB30-2C55-4A21-AF46-2B8636585BEF}"/>
              </a:ext>
            </a:extLst>
          </p:cNvPr>
          <p:cNvSpPr>
            <a:spLocks noGrp="1"/>
          </p:cNvSpPr>
          <p:nvPr>
            <p:ph type="title"/>
          </p:nvPr>
        </p:nvSpPr>
        <p:spPr>
          <a:xfrm>
            <a:off x="838200" y="105057"/>
            <a:ext cx="10515600" cy="1325563"/>
          </a:xfrm>
        </p:spPr>
        <p:txBody>
          <a:bodyPr/>
          <a:lstStyle/>
          <a:p>
            <a:r>
              <a:rPr lang="en-US" dirty="0"/>
              <a:t>Common Questions from Sites</a:t>
            </a:r>
          </a:p>
        </p:txBody>
      </p:sp>
      <p:sp>
        <p:nvSpPr>
          <p:cNvPr id="5" name="TextBox 4">
            <a:extLst>
              <a:ext uri="{FF2B5EF4-FFF2-40B4-BE49-F238E27FC236}">
                <a16:creationId xmlns:a16="http://schemas.microsoft.com/office/drawing/2014/main" id="{3F9F85C5-34F8-4CCB-8581-C25A39EA6A21}"/>
              </a:ext>
            </a:extLst>
          </p:cNvPr>
          <p:cNvSpPr txBox="1"/>
          <p:nvPr/>
        </p:nvSpPr>
        <p:spPr>
          <a:xfrm>
            <a:off x="1107583" y="2234297"/>
            <a:ext cx="4717961" cy="1264980"/>
          </a:xfrm>
          <a:prstGeom prst="cloudCallout">
            <a:avLst/>
          </a:prstGeom>
          <a:noFill/>
          <a:ln w="38100">
            <a:solidFill>
              <a:schemeClr val="accent1"/>
            </a:solidFill>
          </a:ln>
        </p:spPr>
        <p:txBody>
          <a:bodyPr wrap="square" rtlCol="0">
            <a:spAutoFit/>
          </a:bodyPr>
          <a:lstStyle/>
          <a:p>
            <a:pPr algn="ctr"/>
            <a:r>
              <a:rPr lang="en-US" sz="2400" dirty="0"/>
              <a:t>What should I do if </a:t>
            </a:r>
            <a:r>
              <a:rPr lang="en-US" sz="2400"/>
              <a:t>parents self-weaned</a:t>
            </a:r>
            <a:r>
              <a:rPr lang="en-US" sz="2400" dirty="0"/>
              <a:t>?</a:t>
            </a:r>
          </a:p>
        </p:txBody>
      </p:sp>
      <p:sp>
        <p:nvSpPr>
          <p:cNvPr id="6" name="TextBox 5">
            <a:extLst>
              <a:ext uri="{FF2B5EF4-FFF2-40B4-BE49-F238E27FC236}">
                <a16:creationId xmlns:a16="http://schemas.microsoft.com/office/drawing/2014/main" id="{6640F881-792B-4322-ADA3-CBC1FA9D5E46}"/>
              </a:ext>
            </a:extLst>
          </p:cNvPr>
          <p:cNvSpPr txBox="1"/>
          <p:nvPr/>
        </p:nvSpPr>
        <p:spPr>
          <a:xfrm>
            <a:off x="7018985" y="1382757"/>
            <a:ext cx="3794976" cy="1634490"/>
          </a:xfrm>
          <a:prstGeom prst="wedgeRoundRectCallout">
            <a:avLst/>
          </a:prstGeom>
          <a:solidFill>
            <a:schemeClr val="accent4">
              <a:lumMod val="40000"/>
              <a:lumOff val="60000"/>
            </a:schemeClr>
          </a:solidFill>
        </p:spPr>
        <p:txBody>
          <a:bodyPr wrap="square" rtlCol="0">
            <a:spAutoFit/>
          </a:bodyPr>
          <a:lstStyle/>
          <a:p>
            <a:r>
              <a:rPr lang="en-US" dirty="0"/>
              <a:t>Ask parents when the wean was made. The flow rate decision will be made based on the flow rate that infant spent the most time on in the most current data epoch.</a:t>
            </a:r>
          </a:p>
        </p:txBody>
      </p:sp>
      <p:sp>
        <p:nvSpPr>
          <p:cNvPr id="7" name="TextBox 6">
            <a:extLst>
              <a:ext uri="{FF2B5EF4-FFF2-40B4-BE49-F238E27FC236}">
                <a16:creationId xmlns:a16="http://schemas.microsoft.com/office/drawing/2014/main" id="{F470E4C9-A852-4F75-8881-D37135FFA12E}"/>
              </a:ext>
            </a:extLst>
          </p:cNvPr>
          <p:cNvSpPr txBox="1"/>
          <p:nvPr/>
        </p:nvSpPr>
        <p:spPr>
          <a:xfrm>
            <a:off x="7018985" y="3297022"/>
            <a:ext cx="3794976" cy="1021556"/>
          </a:xfrm>
          <a:prstGeom prst="wedgeRoundRectCallout">
            <a:avLst/>
          </a:prstGeom>
          <a:solidFill>
            <a:schemeClr val="accent4">
              <a:lumMod val="40000"/>
              <a:lumOff val="60000"/>
            </a:schemeClr>
          </a:solidFill>
        </p:spPr>
        <p:txBody>
          <a:bodyPr wrap="square" rtlCol="0">
            <a:spAutoFit/>
          </a:bodyPr>
          <a:lstStyle/>
          <a:p>
            <a:r>
              <a:rPr lang="en-US" dirty="0"/>
              <a:t>If the wean happened by accident the decision should be made based on the most recent flow rate.</a:t>
            </a:r>
          </a:p>
        </p:txBody>
      </p:sp>
      <p:sp>
        <p:nvSpPr>
          <p:cNvPr id="8" name="TextBox 7">
            <a:extLst>
              <a:ext uri="{FF2B5EF4-FFF2-40B4-BE49-F238E27FC236}">
                <a16:creationId xmlns:a16="http://schemas.microsoft.com/office/drawing/2014/main" id="{3E5541B2-44DD-44D8-9379-41D7F0CB0AED}"/>
              </a:ext>
            </a:extLst>
          </p:cNvPr>
          <p:cNvSpPr txBox="1"/>
          <p:nvPr/>
        </p:nvSpPr>
        <p:spPr>
          <a:xfrm>
            <a:off x="7018985" y="4598353"/>
            <a:ext cx="3794976" cy="1021556"/>
          </a:xfrm>
          <a:prstGeom prst="wedgeRoundRectCallout">
            <a:avLst/>
          </a:prstGeom>
          <a:solidFill>
            <a:schemeClr val="accent4">
              <a:lumMod val="40000"/>
              <a:lumOff val="60000"/>
            </a:schemeClr>
          </a:solidFill>
        </p:spPr>
        <p:txBody>
          <a:bodyPr wrap="square" rtlCol="0">
            <a:spAutoFit/>
          </a:bodyPr>
          <a:lstStyle/>
          <a:p>
            <a:r>
              <a:rPr lang="en-US" dirty="0"/>
              <a:t>The decision making based off the most current flow rate would not be considered a deviation.</a:t>
            </a:r>
          </a:p>
        </p:txBody>
      </p:sp>
    </p:spTree>
    <p:extLst>
      <p:ext uri="{BB962C8B-B14F-4D97-AF65-F5344CB8AC3E}">
        <p14:creationId xmlns:p14="http://schemas.microsoft.com/office/powerpoint/2010/main" val="4052682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B4938-E533-4DCF-BC31-BA3E991484DA}"/>
              </a:ext>
            </a:extLst>
          </p:cNvPr>
          <p:cNvSpPr>
            <a:spLocks noGrp="1"/>
          </p:cNvSpPr>
          <p:nvPr>
            <p:ph type="title"/>
          </p:nvPr>
        </p:nvSpPr>
        <p:spPr>
          <a:xfrm>
            <a:off x="7558564" y="609600"/>
            <a:ext cx="3912583" cy="1356360"/>
          </a:xfrm>
        </p:spPr>
        <p:txBody>
          <a:bodyPr>
            <a:normAutofit/>
          </a:bodyPr>
          <a:lstStyle/>
          <a:p>
            <a:r>
              <a:rPr lang="en-US" sz="3200" dirty="0">
                <a:solidFill>
                  <a:schemeClr val="accent2">
                    <a:lumMod val="75000"/>
                  </a:schemeClr>
                </a:solidFill>
              </a:rPr>
              <a:t>RHO Program Website</a:t>
            </a:r>
          </a:p>
        </p:txBody>
      </p:sp>
      <p:pic>
        <p:nvPicPr>
          <p:cNvPr id="5" name="Picture 4">
            <a:extLst>
              <a:ext uri="{FF2B5EF4-FFF2-40B4-BE49-F238E27FC236}">
                <a16:creationId xmlns:a16="http://schemas.microsoft.com/office/drawing/2014/main" id="{BF1776E4-28B2-40DC-9E88-74466B3FBE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064" y="606462"/>
            <a:ext cx="6045576" cy="2901875"/>
          </a:xfrm>
          <a:prstGeom prst="rect">
            <a:avLst/>
          </a:prstGeom>
          <a:ln>
            <a:solidFill>
              <a:schemeClr val="accent2"/>
            </a:solidFill>
          </a:ln>
        </p:spPr>
      </p:pic>
      <p:sp>
        <p:nvSpPr>
          <p:cNvPr id="3" name="Content Placeholder 2">
            <a:extLst>
              <a:ext uri="{FF2B5EF4-FFF2-40B4-BE49-F238E27FC236}">
                <a16:creationId xmlns:a16="http://schemas.microsoft.com/office/drawing/2014/main" id="{EFC958BE-5038-4E5A-A5A5-17A1708CCF9B}"/>
              </a:ext>
            </a:extLst>
          </p:cNvPr>
          <p:cNvSpPr>
            <a:spLocks noGrp="1"/>
          </p:cNvSpPr>
          <p:nvPr>
            <p:ph idx="1"/>
          </p:nvPr>
        </p:nvSpPr>
        <p:spPr>
          <a:xfrm>
            <a:off x="7558564" y="1814732"/>
            <a:ext cx="3912583" cy="4281268"/>
          </a:xfrm>
        </p:spPr>
        <p:txBody>
          <a:bodyPr>
            <a:normAutofit/>
          </a:bodyPr>
          <a:lstStyle/>
          <a:p>
            <a:r>
              <a:rPr lang="en-US" sz="1600" dirty="0"/>
              <a:t>All resources, including training documents, the RHO manual, and other templates can be found on the RHO website at </a:t>
            </a:r>
            <a:r>
              <a:rPr lang="en-US" sz="1600" dirty="0">
                <a:hlinkClick r:id="rId3"/>
              </a:rPr>
              <a:t>www.umassmed.edu/rho-program</a:t>
            </a:r>
            <a:r>
              <a:rPr lang="en-US" sz="1600" dirty="0"/>
              <a:t> </a:t>
            </a:r>
          </a:p>
          <a:p>
            <a:r>
              <a:rPr lang="en-US" sz="1600" dirty="0"/>
              <a:t>Navigate to “Member Login” and log in with the following credentials to access the documents</a:t>
            </a:r>
          </a:p>
          <a:p>
            <a:pPr lvl="1"/>
            <a:r>
              <a:rPr lang="en-US" sz="1600" dirty="0"/>
              <a:t>Username: RHO </a:t>
            </a:r>
          </a:p>
          <a:p>
            <a:pPr lvl="1"/>
            <a:r>
              <a:rPr lang="en-US" sz="1600" dirty="0"/>
              <a:t>Password: Oximetry14</a:t>
            </a:r>
          </a:p>
        </p:txBody>
      </p:sp>
      <p:pic>
        <p:nvPicPr>
          <p:cNvPr id="9" name="Picture 8" descr="Graphical user interface, text, application&#10;&#10;Description automatically generated">
            <a:extLst>
              <a:ext uri="{FF2B5EF4-FFF2-40B4-BE49-F238E27FC236}">
                <a16:creationId xmlns:a16="http://schemas.microsoft.com/office/drawing/2014/main" id="{B5E5655F-BA7F-4EA7-8D34-2FFC279637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064" y="3780810"/>
            <a:ext cx="6044184" cy="1792094"/>
          </a:xfrm>
          <a:prstGeom prst="rect">
            <a:avLst/>
          </a:prstGeom>
          <a:ln>
            <a:solidFill>
              <a:schemeClr val="accent2"/>
            </a:solidFill>
          </a:ln>
        </p:spPr>
      </p:pic>
    </p:spTree>
    <p:extLst>
      <p:ext uri="{BB962C8B-B14F-4D97-AF65-F5344CB8AC3E}">
        <p14:creationId xmlns:p14="http://schemas.microsoft.com/office/powerpoint/2010/main" val="34458199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F2F1F-7A3E-4685-84DC-4A9A7D0B83EE}"/>
              </a:ext>
            </a:extLst>
          </p:cNvPr>
          <p:cNvSpPr>
            <a:spLocks noGrp="1"/>
          </p:cNvSpPr>
          <p:nvPr>
            <p:ph type="title"/>
          </p:nvPr>
        </p:nvSpPr>
        <p:spPr>
          <a:xfrm>
            <a:off x="838200" y="365125"/>
            <a:ext cx="10515600" cy="1325563"/>
          </a:xfrm>
        </p:spPr>
        <p:txBody>
          <a:bodyPr anchor="ctr">
            <a:normAutofit/>
          </a:bodyPr>
          <a:lstStyle/>
          <a:p>
            <a:r>
              <a:rPr lang="en-US" dirty="0"/>
              <a:t>New Training Materials Coming Soon</a:t>
            </a:r>
          </a:p>
        </p:txBody>
      </p:sp>
      <p:pic>
        <p:nvPicPr>
          <p:cNvPr id="6" name="Content Placeholder 5" descr="Books stacked on a wooden table">
            <a:extLst>
              <a:ext uri="{FF2B5EF4-FFF2-40B4-BE49-F238E27FC236}">
                <a16:creationId xmlns:a16="http://schemas.microsoft.com/office/drawing/2014/main" id="{865FD5DF-2F78-4F4C-9E14-94BE32BA0E2D}"/>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9597" r="-1" b="-1"/>
          <a:stretch/>
        </p:blipFill>
        <p:spPr>
          <a:xfrm>
            <a:off x="838200" y="1825625"/>
            <a:ext cx="5181600" cy="3825875"/>
          </a:xfrm>
          <a:noFill/>
        </p:spPr>
      </p:pic>
      <p:sp>
        <p:nvSpPr>
          <p:cNvPr id="3" name="Content Placeholder 2">
            <a:extLst>
              <a:ext uri="{FF2B5EF4-FFF2-40B4-BE49-F238E27FC236}">
                <a16:creationId xmlns:a16="http://schemas.microsoft.com/office/drawing/2014/main" id="{903E4124-97B3-4030-B1E8-CDBFF674B59A}"/>
              </a:ext>
            </a:extLst>
          </p:cNvPr>
          <p:cNvSpPr>
            <a:spLocks noGrp="1"/>
          </p:cNvSpPr>
          <p:nvPr>
            <p:ph sz="half" idx="2"/>
          </p:nvPr>
        </p:nvSpPr>
        <p:spPr>
          <a:xfrm>
            <a:off x="6172200" y="1825625"/>
            <a:ext cx="5181600" cy="4351338"/>
          </a:xfrm>
        </p:spPr>
        <p:txBody>
          <a:bodyPr>
            <a:normAutofit/>
          </a:bodyPr>
          <a:lstStyle/>
          <a:p>
            <a:r>
              <a:rPr lang="en-US" dirty="0"/>
              <a:t>RAD 97 Troubleshooting Guide</a:t>
            </a:r>
          </a:p>
          <a:p>
            <a:r>
              <a:rPr lang="en-US" dirty="0"/>
              <a:t>Clarifications to operational definition list</a:t>
            </a:r>
          </a:p>
          <a:p>
            <a:r>
              <a:rPr lang="en-US" dirty="0"/>
              <a:t>More to come!</a:t>
            </a:r>
          </a:p>
        </p:txBody>
      </p:sp>
    </p:spTree>
    <p:extLst>
      <p:ext uri="{BB962C8B-B14F-4D97-AF65-F5344CB8AC3E}">
        <p14:creationId xmlns:p14="http://schemas.microsoft.com/office/powerpoint/2010/main" val="2940097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1E1D9-863F-4F6D-910A-C43FDD01E24A}"/>
              </a:ext>
            </a:extLst>
          </p:cNvPr>
          <p:cNvSpPr>
            <a:spLocks noGrp="1"/>
          </p:cNvSpPr>
          <p:nvPr>
            <p:ph type="title"/>
          </p:nvPr>
        </p:nvSpPr>
        <p:spPr/>
        <p:txBody>
          <a:bodyPr/>
          <a:lstStyle/>
          <a:p>
            <a:r>
              <a:rPr lang="en-US" dirty="0"/>
              <a:t>Site Selection for Implementation Waves</a:t>
            </a:r>
          </a:p>
        </p:txBody>
      </p:sp>
      <p:sp>
        <p:nvSpPr>
          <p:cNvPr id="4" name="Content Placeholder 3">
            <a:extLst>
              <a:ext uri="{FF2B5EF4-FFF2-40B4-BE49-F238E27FC236}">
                <a16:creationId xmlns:a16="http://schemas.microsoft.com/office/drawing/2014/main" id="{8FD9ED73-FB35-4EA6-882A-74D4C795E0CB}"/>
              </a:ext>
            </a:extLst>
          </p:cNvPr>
          <p:cNvSpPr>
            <a:spLocks noGrp="1"/>
          </p:cNvSpPr>
          <p:nvPr>
            <p:ph sz="half" idx="1"/>
          </p:nvPr>
        </p:nvSpPr>
        <p:spPr>
          <a:ln>
            <a:solidFill>
              <a:schemeClr val="tx1"/>
            </a:solidFill>
          </a:ln>
        </p:spPr>
        <p:txBody>
          <a:bodyPr>
            <a:normAutofit fontScale="85000" lnSpcReduction="20000"/>
          </a:bodyPr>
          <a:lstStyle/>
          <a:p>
            <a:pPr marL="0" indent="0" algn="ctr">
              <a:lnSpc>
                <a:spcPct val="120000"/>
              </a:lnSpc>
              <a:buNone/>
            </a:pPr>
            <a:r>
              <a:rPr lang="en-US" sz="3400" u="sng" dirty="0"/>
              <a:t>Wave 1</a:t>
            </a:r>
          </a:p>
          <a:p>
            <a:pPr marL="0" indent="0" algn="ctr">
              <a:lnSpc>
                <a:spcPct val="120000"/>
              </a:lnSpc>
              <a:buNone/>
            </a:pPr>
            <a:r>
              <a:rPr lang="en-US" dirty="0"/>
              <a:t>Dartmouth Hitchcock Medical Center</a:t>
            </a:r>
          </a:p>
          <a:p>
            <a:pPr marL="0" indent="0" algn="ctr">
              <a:buNone/>
            </a:pPr>
            <a:r>
              <a:rPr lang="en-US" dirty="0"/>
              <a:t>Boston Children’s Hospital</a:t>
            </a:r>
          </a:p>
          <a:p>
            <a:pPr marL="0" indent="0" algn="ctr">
              <a:buNone/>
            </a:pPr>
            <a:r>
              <a:rPr lang="en-US" dirty="0"/>
              <a:t>Massachusetts General Hospital</a:t>
            </a:r>
          </a:p>
          <a:p>
            <a:pPr marL="0" indent="0" algn="ctr">
              <a:buNone/>
            </a:pPr>
            <a:r>
              <a:rPr lang="en-US" dirty="0"/>
              <a:t>Maria </a:t>
            </a:r>
            <a:r>
              <a:rPr lang="en-US" dirty="0" err="1"/>
              <a:t>Fereri</a:t>
            </a:r>
            <a:r>
              <a:rPr lang="en-US" dirty="0"/>
              <a:t> Children’s Hospital</a:t>
            </a:r>
          </a:p>
          <a:p>
            <a:pPr marL="0" indent="0" algn="ctr">
              <a:buNone/>
            </a:pPr>
            <a:r>
              <a:rPr lang="en-US" dirty="0"/>
              <a:t>University of Maryland</a:t>
            </a:r>
          </a:p>
          <a:p>
            <a:pPr marL="0" indent="0" algn="ctr">
              <a:buNone/>
            </a:pPr>
            <a:r>
              <a:rPr lang="en-US" dirty="0"/>
              <a:t>Vanderbilt</a:t>
            </a:r>
          </a:p>
        </p:txBody>
      </p:sp>
      <p:sp>
        <p:nvSpPr>
          <p:cNvPr id="5" name="Content Placeholder 4">
            <a:extLst>
              <a:ext uri="{FF2B5EF4-FFF2-40B4-BE49-F238E27FC236}">
                <a16:creationId xmlns:a16="http://schemas.microsoft.com/office/drawing/2014/main" id="{8866A181-94B7-4450-9718-7021B377FD39}"/>
              </a:ext>
            </a:extLst>
          </p:cNvPr>
          <p:cNvSpPr>
            <a:spLocks noGrp="1"/>
          </p:cNvSpPr>
          <p:nvPr>
            <p:ph sz="half" idx="2"/>
          </p:nvPr>
        </p:nvSpPr>
        <p:spPr>
          <a:xfrm>
            <a:off x="6172200" y="1825625"/>
            <a:ext cx="5181600" cy="3825875"/>
          </a:xfrm>
          <a:ln>
            <a:solidFill>
              <a:schemeClr val="tx1"/>
            </a:solidFill>
          </a:ln>
        </p:spPr>
        <p:txBody>
          <a:bodyPr>
            <a:normAutofit fontScale="85000" lnSpcReduction="20000"/>
          </a:bodyPr>
          <a:lstStyle/>
          <a:p>
            <a:pPr marL="0" indent="0" algn="ctr">
              <a:lnSpc>
                <a:spcPct val="120000"/>
              </a:lnSpc>
              <a:buNone/>
            </a:pPr>
            <a:r>
              <a:rPr lang="en-US" sz="3400" u="sng" dirty="0"/>
              <a:t>Wave 2</a:t>
            </a:r>
          </a:p>
          <a:p>
            <a:pPr marL="0" indent="0" algn="ctr">
              <a:lnSpc>
                <a:spcPct val="120000"/>
              </a:lnSpc>
              <a:buNone/>
            </a:pPr>
            <a:r>
              <a:rPr lang="en-US" dirty="0"/>
              <a:t>Arkansas Children’s Hospital</a:t>
            </a:r>
          </a:p>
          <a:p>
            <a:pPr marL="0" indent="0" algn="ctr">
              <a:buNone/>
            </a:pPr>
            <a:r>
              <a:rPr lang="en-US" dirty="0"/>
              <a:t>Children’s Hospital of Philadelphia</a:t>
            </a:r>
          </a:p>
          <a:p>
            <a:pPr marL="0" indent="0" algn="ctr">
              <a:buNone/>
            </a:pPr>
            <a:r>
              <a:rPr lang="en-US" dirty="0"/>
              <a:t>Cincinnati Children’s Hospital</a:t>
            </a:r>
          </a:p>
          <a:p>
            <a:pPr marL="0" indent="0" algn="ctr">
              <a:buNone/>
            </a:pPr>
            <a:r>
              <a:rPr lang="en-US" dirty="0"/>
              <a:t>National Jewish Health</a:t>
            </a:r>
          </a:p>
          <a:p>
            <a:pPr marL="0" indent="0" algn="ctr">
              <a:buNone/>
            </a:pPr>
            <a:r>
              <a:rPr lang="en-US" dirty="0"/>
              <a:t>Nationwide Children’s Hospital</a:t>
            </a:r>
          </a:p>
          <a:p>
            <a:pPr marL="0" indent="0" algn="ctr">
              <a:buNone/>
            </a:pPr>
            <a:r>
              <a:rPr lang="en-US" dirty="0"/>
              <a:t>Peyton Manning Children’s Hospital</a:t>
            </a:r>
          </a:p>
          <a:p>
            <a:pPr marL="0" indent="0" algn="ctr">
              <a:buNone/>
            </a:pPr>
            <a:r>
              <a:rPr lang="en-US" dirty="0"/>
              <a:t>University of California, San Diego</a:t>
            </a:r>
          </a:p>
          <a:p>
            <a:pPr marL="0" indent="0" algn="ctr">
              <a:buNone/>
            </a:pPr>
            <a:r>
              <a:rPr lang="en-US" dirty="0"/>
              <a:t>University of Kentucky </a:t>
            </a:r>
          </a:p>
        </p:txBody>
      </p:sp>
    </p:spTree>
    <p:extLst>
      <p:ext uri="{BB962C8B-B14F-4D97-AF65-F5344CB8AC3E}">
        <p14:creationId xmlns:p14="http://schemas.microsoft.com/office/powerpoint/2010/main" val="433144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0FCFE-8BF3-47DF-8600-C90A99F2C11C}"/>
              </a:ext>
            </a:extLst>
          </p:cNvPr>
          <p:cNvSpPr>
            <a:spLocks noGrp="1"/>
          </p:cNvSpPr>
          <p:nvPr>
            <p:ph type="title" idx="4294967295"/>
          </p:nvPr>
        </p:nvSpPr>
        <p:spPr>
          <a:xfrm>
            <a:off x="925256" y="323660"/>
            <a:ext cx="4960938" cy="1325563"/>
          </a:xfrm>
        </p:spPr>
        <p:txBody>
          <a:bodyPr vert="horz" lIns="91440" tIns="45720" rIns="91440" bIns="45720" rtlCol="0" anchor="ctr">
            <a:normAutofit/>
          </a:bodyPr>
          <a:lstStyle/>
          <a:p>
            <a:r>
              <a:rPr lang="en-US" kern="1200" dirty="0">
                <a:solidFill>
                  <a:schemeClr val="tx1"/>
                </a:solidFill>
                <a:latin typeface="+mj-lt"/>
                <a:ea typeface="+mj-ea"/>
                <a:cs typeface="+mj-cs"/>
              </a:rPr>
              <a:t>Closing Thoughts</a:t>
            </a:r>
          </a:p>
        </p:txBody>
      </p:sp>
      <p:sp>
        <p:nvSpPr>
          <p:cNvPr id="3" name="Content Placeholder 2">
            <a:extLst>
              <a:ext uri="{FF2B5EF4-FFF2-40B4-BE49-F238E27FC236}">
                <a16:creationId xmlns:a16="http://schemas.microsoft.com/office/drawing/2014/main" id="{A8CB2F41-8EC1-4DB4-AD9C-CCB83EC3F39A}"/>
              </a:ext>
            </a:extLst>
          </p:cNvPr>
          <p:cNvSpPr>
            <a:spLocks noGrp="1"/>
          </p:cNvSpPr>
          <p:nvPr>
            <p:ph idx="4294967295"/>
          </p:nvPr>
        </p:nvSpPr>
        <p:spPr>
          <a:xfrm>
            <a:off x="870226" y="1500780"/>
            <a:ext cx="4933950" cy="4351338"/>
          </a:xfrm>
        </p:spPr>
        <p:txBody>
          <a:bodyPr vert="horz" lIns="91440" tIns="45720" rIns="91440" bIns="45720" rtlCol="0">
            <a:normAutofit/>
          </a:bodyPr>
          <a:lstStyle/>
          <a:p>
            <a:pPr>
              <a:buFont typeface="Arial" panose="020B0604020202020204" pitchFamily="34" charset="0"/>
              <a:buChar char="•"/>
            </a:pPr>
            <a:r>
              <a:rPr lang="en-US" dirty="0"/>
              <a:t>Questions and Comments</a:t>
            </a:r>
          </a:p>
          <a:p>
            <a:pPr>
              <a:buFont typeface="Arial" panose="020B0604020202020204" pitchFamily="34" charset="0"/>
              <a:buChar char="•"/>
            </a:pPr>
            <a:endParaRPr lang="en-US" dirty="0"/>
          </a:p>
          <a:p>
            <a:pPr>
              <a:buFont typeface="Arial" panose="020B0604020202020204" pitchFamily="34" charset="0"/>
              <a:buChar char="•"/>
            </a:pPr>
            <a:endParaRPr lang="en-US" dirty="0"/>
          </a:p>
          <a:p>
            <a:pPr marL="0">
              <a:buFont typeface="Arial" panose="020B0604020202020204" pitchFamily="34" charset="0"/>
              <a:buChar char="•"/>
            </a:pPr>
            <a:endParaRPr lang="en-US" dirty="0"/>
          </a:p>
        </p:txBody>
      </p:sp>
      <p:pic>
        <p:nvPicPr>
          <p:cNvPr id="7" name="Picture 6">
            <a:extLst>
              <a:ext uri="{FF2B5EF4-FFF2-40B4-BE49-F238E27FC236}">
                <a16:creationId xmlns:a16="http://schemas.microsoft.com/office/drawing/2014/main" id="{DF3306D3-EB66-434D-A8F5-730C5CC83A19}"/>
              </a:ext>
            </a:extLst>
          </p:cNvPr>
          <p:cNvPicPr>
            <a:picLocks noChangeAspect="1"/>
          </p:cNvPicPr>
          <p:nvPr/>
        </p:nvPicPr>
        <p:blipFill rotWithShape="1">
          <a:blip r:embed="rId3"/>
          <a:srcRect t="12939" r="-2" b="18153"/>
          <a:stretch/>
        </p:blipFill>
        <p:spPr>
          <a:xfrm>
            <a:off x="5242762" y="3161897"/>
            <a:ext cx="4030579" cy="3703141"/>
          </a:xfrm>
          <a:custGeom>
            <a:avLst/>
            <a:gdLst/>
            <a:ahLst/>
            <a:cxnLst/>
            <a:rect l="l" t="t" r="r" b="b"/>
            <a:pathLst>
              <a:path w="4030579" h="3703141">
                <a:moveTo>
                  <a:pt x="2015289" y="0"/>
                </a:moveTo>
                <a:cubicBezTo>
                  <a:pt x="3128303" y="0"/>
                  <a:pt x="4030579" y="902277"/>
                  <a:pt x="4030579" y="2015290"/>
                </a:cubicBezTo>
                <a:cubicBezTo>
                  <a:pt x="4030579" y="2710923"/>
                  <a:pt x="3678127" y="3324237"/>
                  <a:pt x="3142057" y="3686399"/>
                </a:cubicBezTo>
                <a:lnTo>
                  <a:pt x="3114499" y="3703141"/>
                </a:lnTo>
                <a:lnTo>
                  <a:pt x="916080" y="3703141"/>
                </a:lnTo>
                <a:lnTo>
                  <a:pt x="888522" y="3686399"/>
                </a:lnTo>
                <a:cubicBezTo>
                  <a:pt x="352452" y="3324237"/>
                  <a:pt x="0" y="2710923"/>
                  <a:pt x="0" y="2015290"/>
                </a:cubicBezTo>
                <a:cubicBezTo>
                  <a:pt x="0" y="902277"/>
                  <a:pt x="902277" y="0"/>
                  <a:pt x="2015289" y="0"/>
                </a:cubicBezTo>
                <a:close/>
              </a:path>
            </a:pathLst>
          </a:custGeom>
        </p:spPr>
      </p:pic>
      <p:pic>
        <p:nvPicPr>
          <p:cNvPr id="6" name="Picture 5">
            <a:extLst>
              <a:ext uri="{FF2B5EF4-FFF2-40B4-BE49-F238E27FC236}">
                <a16:creationId xmlns:a16="http://schemas.microsoft.com/office/drawing/2014/main" id="{885083F9-7817-4045-B1AC-6FF596D0D307}"/>
              </a:ext>
            </a:extLst>
          </p:cNvPr>
          <p:cNvPicPr>
            <a:picLocks noChangeAspect="1"/>
          </p:cNvPicPr>
          <p:nvPr/>
        </p:nvPicPr>
        <p:blipFill rotWithShape="1">
          <a:blip r:embed="rId4"/>
          <a:srcRect t="12605" r="-2" b="39318"/>
          <a:stretch/>
        </p:blipFill>
        <p:spPr>
          <a:xfrm>
            <a:off x="63058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pic>
        <p:nvPicPr>
          <p:cNvPr id="5" name="Picture 4">
            <a:extLst>
              <a:ext uri="{FF2B5EF4-FFF2-40B4-BE49-F238E27FC236}">
                <a16:creationId xmlns:a16="http://schemas.microsoft.com/office/drawing/2014/main" id="{3015CBFC-2C8B-4C22-A4C2-EA03F425C07C}"/>
              </a:ext>
            </a:extLst>
          </p:cNvPr>
          <p:cNvPicPr>
            <a:picLocks noChangeAspect="1"/>
          </p:cNvPicPr>
          <p:nvPr/>
        </p:nvPicPr>
        <p:blipFill rotWithShape="1">
          <a:blip r:embed="rId5"/>
          <a:srcRect l="3670" r="13549" b="4"/>
          <a:stretch/>
        </p:blipFill>
        <p:spPr>
          <a:xfrm>
            <a:off x="9933462" y="1825625"/>
            <a:ext cx="2258539" cy="3554668"/>
          </a:xfrm>
          <a:custGeom>
            <a:avLst/>
            <a:gdLst/>
            <a:ahLst/>
            <a:cxnLst/>
            <a:rect l="l" t="t" r="r" b="b"/>
            <a:pathLst>
              <a:path w="2258539" h="3554668">
                <a:moveTo>
                  <a:pt x="1777334" y="0"/>
                </a:moveTo>
                <a:cubicBezTo>
                  <a:pt x="1900033" y="0"/>
                  <a:pt x="2019829" y="12434"/>
                  <a:pt x="2135529" y="36109"/>
                </a:cubicBezTo>
                <a:lnTo>
                  <a:pt x="2258539" y="67738"/>
                </a:lnTo>
                <a:lnTo>
                  <a:pt x="2258539" y="3486930"/>
                </a:lnTo>
                <a:lnTo>
                  <a:pt x="2135529" y="3518559"/>
                </a:lnTo>
                <a:cubicBezTo>
                  <a:pt x="2019829" y="3542235"/>
                  <a:pt x="1900033" y="3554668"/>
                  <a:pt x="1777334" y="3554668"/>
                </a:cubicBezTo>
                <a:cubicBezTo>
                  <a:pt x="795739" y="3554668"/>
                  <a:pt x="0" y="2758929"/>
                  <a:pt x="0" y="1777334"/>
                </a:cubicBezTo>
                <a:cubicBezTo>
                  <a:pt x="0" y="795740"/>
                  <a:pt x="795739" y="0"/>
                  <a:pt x="1777334" y="0"/>
                </a:cubicBezTo>
                <a:close/>
              </a:path>
            </a:pathLst>
          </a:custGeom>
        </p:spPr>
      </p:pic>
    </p:spTree>
    <p:extLst>
      <p:ext uri="{BB962C8B-B14F-4D97-AF65-F5344CB8AC3E}">
        <p14:creationId xmlns:p14="http://schemas.microsoft.com/office/powerpoint/2010/main" val="1151812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96D56-953A-464B-9CCA-40BD43A69E9B}"/>
              </a:ext>
            </a:extLst>
          </p:cNvPr>
          <p:cNvSpPr>
            <a:spLocks noGrp="1"/>
          </p:cNvSpPr>
          <p:nvPr>
            <p:ph type="title"/>
          </p:nvPr>
        </p:nvSpPr>
        <p:spPr/>
        <p:txBody>
          <a:bodyPr/>
          <a:lstStyle/>
          <a:p>
            <a:r>
              <a:rPr lang="en-US" dirty="0"/>
              <a:t>RHO Program Implementation Timeline: Wave 1 Sites</a:t>
            </a:r>
          </a:p>
        </p:txBody>
      </p:sp>
      <p:graphicFrame>
        <p:nvGraphicFramePr>
          <p:cNvPr id="4" name="Content Placeholder 2">
            <a:extLst>
              <a:ext uri="{FF2B5EF4-FFF2-40B4-BE49-F238E27FC236}">
                <a16:creationId xmlns:a16="http://schemas.microsoft.com/office/drawing/2014/main" id="{6983A9CD-47B3-4042-854D-AD8C050E30FD}"/>
              </a:ext>
            </a:extLst>
          </p:cNvPr>
          <p:cNvGraphicFramePr>
            <a:graphicFrameLocks noGrp="1"/>
          </p:cNvGraphicFramePr>
          <p:nvPr>
            <p:ph idx="1"/>
          </p:nvPr>
        </p:nvGraphicFramePr>
        <p:xfrm>
          <a:off x="838200" y="1825625"/>
          <a:ext cx="10515600" cy="3724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Graphic 4" descr="Checkmark">
            <a:extLst>
              <a:ext uri="{FF2B5EF4-FFF2-40B4-BE49-F238E27FC236}">
                <a16:creationId xmlns:a16="http://schemas.microsoft.com/office/drawing/2014/main" id="{ECE0D8BD-2FA4-4CE9-89B5-2401697B532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810002" y="4747364"/>
            <a:ext cx="366384" cy="366384"/>
          </a:xfrm>
          <a:prstGeom prst="rect">
            <a:avLst/>
          </a:prstGeom>
        </p:spPr>
      </p:pic>
      <p:pic>
        <p:nvPicPr>
          <p:cNvPr id="6" name="Graphic 5" descr="Checkmark">
            <a:extLst>
              <a:ext uri="{FF2B5EF4-FFF2-40B4-BE49-F238E27FC236}">
                <a16:creationId xmlns:a16="http://schemas.microsoft.com/office/drawing/2014/main" id="{82241990-2771-467E-9C9D-04D1F265F2E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53002" y="2102136"/>
            <a:ext cx="366384" cy="366384"/>
          </a:xfrm>
          <a:prstGeom prst="rect">
            <a:avLst/>
          </a:prstGeom>
        </p:spPr>
      </p:pic>
      <p:pic>
        <p:nvPicPr>
          <p:cNvPr id="7" name="Graphic 6" descr="Checkmark">
            <a:extLst>
              <a:ext uri="{FF2B5EF4-FFF2-40B4-BE49-F238E27FC236}">
                <a16:creationId xmlns:a16="http://schemas.microsoft.com/office/drawing/2014/main" id="{09B07206-1ABF-48A4-9320-063FB3118B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763109" y="2102136"/>
            <a:ext cx="366384" cy="366384"/>
          </a:xfrm>
          <a:prstGeom prst="rect">
            <a:avLst/>
          </a:prstGeom>
        </p:spPr>
      </p:pic>
    </p:spTree>
    <p:extLst>
      <p:ext uri="{BB962C8B-B14F-4D97-AF65-F5344CB8AC3E}">
        <p14:creationId xmlns:p14="http://schemas.microsoft.com/office/powerpoint/2010/main" val="2542041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96D56-953A-464B-9CCA-40BD43A69E9B}"/>
              </a:ext>
            </a:extLst>
          </p:cNvPr>
          <p:cNvSpPr>
            <a:spLocks noGrp="1"/>
          </p:cNvSpPr>
          <p:nvPr>
            <p:ph type="title"/>
          </p:nvPr>
        </p:nvSpPr>
        <p:spPr/>
        <p:txBody>
          <a:bodyPr/>
          <a:lstStyle/>
          <a:p>
            <a:r>
              <a:rPr lang="en-US" dirty="0"/>
              <a:t>RHO Program Implementation Timeline: Wave 2 Sites</a:t>
            </a:r>
          </a:p>
        </p:txBody>
      </p:sp>
      <p:graphicFrame>
        <p:nvGraphicFramePr>
          <p:cNvPr id="4" name="Content Placeholder 2">
            <a:extLst>
              <a:ext uri="{FF2B5EF4-FFF2-40B4-BE49-F238E27FC236}">
                <a16:creationId xmlns:a16="http://schemas.microsoft.com/office/drawing/2014/main" id="{6983A9CD-47B3-4042-854D-AD8C050E30FD}"/>
              </a:ext>
            </a:extLst>
          </p:cNvPr>
          <p:cNvGraphicFramePr>
            <a:graphicFrameLocks noGrp="1"/>
          </p:cNvGraphicFramePr>
          <p:nvPr>
            <p:ph idx="1"/>
            <p:extLst>
              <p:ext uri="{D42A27DB-BD31-4B8C-83A1-F6EECF244321}">
                <p14:modId xmlns:p14="http://schemas.microsoft.com/office/powerpoint/2010/main" val="2122363597"/>
              </p:ext>
            </p:extLst>
          </p:nvPr>
        </p:nvGraphicFramePr>
        <p:xfrm>
          <a:off x="596349" y="1577009"/>
          <a:ext cx="1122459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Graphic 4" descr="Checkmark">
            <a:extLst>
              <a:ext uri="{FF2B5EF4-FFF2-40B4-BE49-F238E27FC236}">
                <a16:creationId xmlns:a16="http://schemas.microsoft.com/office/drawing/2014/main" id="{888FF9D9-0672-4D91-83F5-C486C27D037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439888" y="4914607"/>
            <a:ext cx="366384" cy="366384"/>
          </a:xfrm>
          <a:prstGeom prst="rect">
            <a:avLst/>
          </a:prstGeom>
        </p:spPr>
      </p:pic>
    </p:spTree>
    <p:extLst>
      <p:ext uri="{BB962C8B-B14F-4D97-AF65-F5344CB8AC3E}">
        <p14:creationId xmlns:p14="http://schemas.microsoft.com/office/powerpoint/2010/main" val="1709861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EAD0FE9-119A-864D-B806-2227950B7CBF}"/>
              </a:ext>
            </a:extLst>
          </p:cNvPr>
          <p:cNvSpPr>
            <a:spLocks noGrp="1"/>
          </p:cNvSpPr>
          <p:nvPr>
            <p:ph type="title"/>
          </p:nvPr>
        </p:nvSpPr>
        <p:spPr/>
        <p:txBody>
          <a:bodyPr/>
          <a:lstStyle/>
          <a:p>
            <a:r>
              <a:rPr lang="en-US" dirty="0"/>
              <a:t>Site Training Planning</a:t>
            </a:r>
          </a:p>
        </p:txBody>
      </p:sp>
      <p:sp>
        <p:nvSpPr>
          <p:cNvPr id="6" name="Content Placeholder 5">
            <a:extLst>
              <a:ext uri="{FF2B5EF4-FFF2-40B4-BE49-F238E27FC236}">
                <a16:creationId xmlns:a16="http://schemas.microsoft.com/office/drawing/2014/main" id="{9FC79A2C-F561-7745-B3EB-7D7B6FECEFB0}"/>
              </a:ext>
            </a:extLst>
          </p:cNvPr>
          <p:cNvSpPr>
            <a:spLocks noGrp="1"/>
          </p:cNvSpPr>
          <p:nvPr>
            <p:ph sz="half" idx="1"/>
          </p:nvPr>
        </p:nvSpPr>
        <p:spPr>
          <a:xfrm>
            <a:off x="838200" y="1554481"/>
            <a:ext cx="5181600" cy="4097020"/>
          </a:xfrm>
        </p:spPr>
        <p:txBody>
          <a:bodyPr>
            <a:normAutofit/>
          </a:bodyPr>
          <a:lstStyle/>
          <a:p>
            <a:r>
              <a:rPr lang="en-US" dirty="0"/>
              <a:t>Wave 1 Site Visits Completed</a:t>
            </a:r>
          </a:p>
          <a:p>
            <a:r>
              <a:rPr lang="en-US" dirty="0"/>
              <a:t>4/8 Wave 2 Visits Completed</a:t>
            </a:r>
          </a:p>
          <a:p>
            <a:r>
              <a:rPr lang="en-US" dirty="0"/>
              <a:t>6/8 Wave 2 Site Completed</a:t>
            </a:r>
          </a:p>
        </p:txBody>
      </p:sp>
      <p:pic>
        <p:nvPicPr>
          <p:cNvPr id="8" name="Content Placeholder 7">
            <a:extLst>
              <a:ext uri="{FF2B5EF4-FFF2-40B4-BE49-F238E27FC236}">
                <a16:creationId xmlns:a16="http://schemas.microsoft.com/office/drawing/2014/main" id="{03744E2E-3C30-EB4F-95E2-2D75E03AD28C}"/>
              </a:ext>
            </a:extLst>
          </p:cNvPr>
          <p:cNvPicPr>
            <a:picLocks noGrp="1" noChangeAspect="1"/>
          </p:cNvPicPr>
          <p:nvPr>
            <p:ph sz="half" idx="2"/>
          </p:nvPr>
        </p:nvPicPr>
        <p:blipFill>
          <a:blip r:embed="rId2"/>
          <a:stretch>
            <a:fillRect/>
          </a:stretch>
        </p:blipFill>
        <p:spPr>
          <a:xfrm>
            <a:off x="6513443" y="3276738"/>
            <a:ext cx="3866322" cy="2107525"/>
          </a:xfrm>
          <a:prstGeom prst="rect">
            <a:avLst/>
          </a:prstGeom>
        </p:spPr>
      </p:pic>
    </p:spTree>
    <p:extLst>
      <p:ext uri="{BB962C8B-B14F-4D97-AF65-F5344CB8AC3E}">
        <p14:creationId xmlns:p14="http://schemas.microsoft.com/office/powerpoint/2010/main" val="1457699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951CF-0474-428F-A501-EECA4A887EE3}"/>
              </a:ext>
            </a:extLst>
          </p:cNvPr>
          <p:cNvSpPr>
            <a:spLocks noGrp="1"/>
          </p:cNvSpPr>
          <p:nvPr>
            <p:ph type="title"/>
          </p:nvPr>
        </p:nvSpPr>
        <p:spPr/>
        <p:txBody>
          <a:bodyPr/>
          <a:lstStyle/>
          <a:p>
            <a:r>
              <a:rPr lang="en-US" dirty="0"/>
              <a:t>Updates on IRB Approval</a:t>
            </a:r>
          </a:p>
        </p:txBody>
      </p:sp>
      <p:sp>
        <p:nvSpPr>
          <p:cNvPr id="3" name="Content Placeholder 2">
            <a:extLst>
              <a:ext uri="{FF2B5EF4-FFF2-40B4-BE49-F238E27FC236}">
                <a16:creationId xmlns:a16="http://schemas.microsoft.com/office/drawing/2014/main" id="{F26A26A9-0FD4-45D5-B6FA-1E9A9893B12E}"/>
              </a:ext>
            </a:extLst>
          </p:cNvPr>
          <p:cNvSpPr>
            <a:spLocks noGrp="1"/>
          </p:cNvSpPr>
          <p:nvPr>
            <p:ph idx="1"/>
          </p:nvPr>
        </p:nvSpPr>
        <p:spPr/>
        <p:txBody>
          <a:bodyPr/>
          <a:lstStyle/>
          <a:p>
            <a:r>
              <a:rPr lang="en-US" dirty="0"/>
              <a:t>Due to delays in SMART IRB Approval </a:t>
            </a:r>
            <a:r>
              <a:rPr lang="en-US" dirty="0" err="1"/>
              <a:t>Umass</a:t>
            </a:r>
            <a:r>
              <a:rPr lang="en-US" dirty="0"/>
              <a:t> IRB will be initiating site specific approval letters</a:t>
            </a:r>
          </a:p>
          <a:p>
            <a:r>
              <a:rPr lang="en-US" dirty="0"/>
              <a:t>Please work on getting your IRBs to review and determine their willingness to cede approval</a:t>
            </a:r>
          </a:p>
        </p:txBody>
      </p:sp>
    </p:spTree>
    <p:extLst>
      <p:ext uri="{BB962C8B-B14F-4D97-AF65-F5344CB8AC3E}">
        <p14:creationId xmlns:p14="http://schemas.microsoft.com/office/powerpoint/2010/main" val="2524261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9B93D-1CC4-4B54-B162-027AC384F373}"/>
              </a:ext>
            </a:extLst>
          </p:cNvPr>
          <p:cNvSpPr>
            <a:spLocks noGrp="1"/>
          </p:cNvSpPr>
          <p:nvPr>
            <p:ph type="title"/>
          </p:nvPr>
        </p:nvSpPr>
        <p:spPr>
          <a:xfrm>
            <a:off x="838200" y="0"/>
            <a:ext cx="10515600" cy="1325563"/>
          </a:xfrm>
        </p:spPr>
        <p:txBody>
          <a:bodyPr/>
          <a:lstStyle/>
          <a:p>
            <a:r>
              <a:rPr lang="en-US" dirty="0"/>
              <a:t>Home Care Companies Providing Masimo RAD 97s</a:t>
            </a:r>
          </a:p>
        </p:txBody>
      </p:sp>
      <p:graphicFrame>
        <p:nvGraphicFramePr>
          <p:cNvPr id="7" name="Chart 6">
            <a:extLst>
              <a:ext uri="{FF2B5EF4-FFF2-40B4-BE49-F238E27FC236}">
                <a16:creationId xmlns:a16="http://schemas.microsoft.com/office/drawing/2014/main" id="{8BECF6A8-16C8-A046-BF95-567588E0D8CB}"/>
              </a:ext>
            </a:extLst>
          </p:cNvPr>
          <p:cNvGraphicFramePr>
            <a:graphicFrameLocks/>
          </p:cNvGraphicFramePr>
          <p:nvPr>
            <p:extLst>
              <p:ext uri="{D42A27DB-BD31-4B8C-83A1-F6EECF244321}">
                <p14:modId xmlns:p14="http://schemas.microsoft.com/office/powerpoint/2010/main" val="2495596417"/>
              </p:ext>
            </p:extLst>
          </p:nvPr>
        </p:nvGraphicFramePr>
        <p:xfrm>
          <a:off x="366794" y="1325562"/>
          <a:ext cx="11404496" cy="553243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B8E7745A-B267-4F3B-8A27-E771D119D2AA}"/>
              </a:ext>
            </a:extLst>
          </p:cNvPr>
          <p:cNvSpPr txBox="1"/>
          <p:nvPr/>
        </p:nvSpPr>
        <p:spPr>
          <a:xfrm>
            <a:off x="9974994" y="1603878"/>
            <a:ext cx="2090057" cy="1200329"/>
          </a:xfrm>
          <a:prstGeom prst="rect">
            <a:avLst/>
          </a:prstGeom>
          <a:noFill/>
        </p:spPr>
        <p:txBody>
          <a:bodyPr wrap="square" rtlCol="0">
            <a:spAutoFit/>
          </a:bodyPr>
          <a:lstStyle/>
          <a:p>
            <a:r>
              <a:rPr lang="en-US" b="1" dirty="0"/>
              <a:t>100% of sites have met the target amount of home cares!</a:t>
            </a:r>
          </a:p>
        </p:txBody>
      </p:sp>
      <p:cxnSp>
        <p:nvCxnSpPr>
          <p:cNvPr id="4" name="Straight Connector 3">
            <a:extLst>
              <a:ext uri="{FF2B5EF4-FFF2-40B4-BE49-F238E27FC236}">
                <a16:creationId xmlns:a16="http://schemas.microsoft.com/office/drawing/2014/main" id="{835E0A9F-461D-4B3B-81C8-837F3CDF8777}"/>
              </a:ext>
            </a:extLst>
          </p:cNvPr>
          <p:cNvCxnSpPr/>
          <p:nvPr/>
        </p:nvCxnSpPr>
        <p:spPr>
          <a:xfrm>
            <a:off x="1493949" y="4430332"/>
            <a:ext cx="848104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3088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F9CA1-D702-4D3F-96E4-867FBF544197}"/>
              </a:ext>
            </a:extLst>
          </p:cNvPr>
          <p:cNvSpPr>
            <a:spLocks noGrp="1"/>
          </p:cNvSpPr>
          <p:nvPr>
            <p:ph type="title"/>
          </p:nvPr>
        </p:nvSpPr>
        <p:spPr/>
        <p:txBody>
          <a:bodyPr/>
          <a:lstStyle/>
          <a:p>
            <a:r>
              <a:rPr lang="en-US" dirty="0"/>
              <a:t>Regulatory Documents</a:t>
            </a:r>
          </a:p>
        </p:txBody>
      </p:sp>
      <p:sp>
        <p:nvSpPr>
          <p:cNvPr id="3" name="Content Placeholder 2">
            <a:extLst>
              <a:ext uri="{FF2B5EF4-FFF2-40B4-BE49-F238E27FC236}">
                <a16:creationId xmlns:a16="http://schemas.microsoft.com/office/drawing/2014/main" id="{1A7127A1-E27A-4357-81FA-E8494DADC910}"/>
              </a:ext>
            </a:extLst>
          </p:cNvPr>
          <p:cNvSpPr>
            <a:spLocks noGrp="1"/>
          </p:cNvSpPr>
          <p:nvPr>
            <p:ph idx="1"/>
          </p:nvPr>
        </p:nvSpPr>
        <p:spPr/>
        <p:txBody>
          <a:bodyPr/>
          <a:lstStyle/>
          <a:p>
            <a:pPr marL="0" indent="0">
              <a:buNone/>
            </a:pPr>
            <a:r>
              <a:rPr lang="en-US" u="sng" dirty="0"/>
              <a:t>CITI Certificates</a:t>
            </a:r>
          </a:p>
          <a:p>
            <a:r>
              <a:rPr lang="en-US" dirty="0"/>
              <a:t>As the lead site we are required to have both Human Subject Research and Good Clinical Practice CITI certificates for each member of your site’s research team. </a:t>
            </a:r>
          </a:p>
          <a:p>
            <a:r>
              <a:rPr lang="en-US" dirty="0"/>
              <a:t>Please send the certificates to Maria Matoshi</a:t>
            </a:r>
          </a:p>
          <a:p>
            <a:endParaRPr lang="en-US" dirty="0"/>
          </a:p>
          <a:p>
            <a:endParaRPr lang="en-US" u="sng" dirty="0"/>
          </a:p>
          <a:p>
            <a:endParaRPr lang="en-US" dirty="0"/>
          </a:p>
        </p:txBody>
      </p:sp>
      <p:pic>
        <p:nvPicPr>
          <p:cNvPr id="5" name="Picture 4" descr="Logo, company name&#10;&#10;Description automatically generated">
            <a:extLst>
              <a:ext uri="{FF2B5EF4-FFF2-40B4-BE49-F238E27FC236}">
                <a16:creationId xmlns:a16="http://schemas.microsoft.com/office/drawing/2014/main" id="{D6BF2E4C-4634-480A-9912-A66975C027E2}"/>
              </a:ext>
            </a:extLst>
          </p:cNvPr>
          <p:cNvPicPr>
            <a:picLocks noChangeAspect="1"/>
          </p:cNvPicPr>
          <p:nvPr/>
        </p:nvPicPr>
        <p:blipFill>
          <a:blip r:embed="rId2"/>
          <a:stretch>
            <a:fillRect/>
          </a:stretch>
        </p:blipFill>
        <p:spPr>
          <a:xfrm>
            <a:off x="8429495" y="3687762"/>
            <a:ext cx="2320487" cy="1208088"/>
          </a:xfrm>
          <a:prstGeom prst="rect">
            <a:avLst/>
          </a:prstGeom>
        </p:spPr>
      </p:pic>
    </p:spTree>
    <p:extLst>
      <p:ext uri="{BB962C8B-B14F-4D97-AF65-F5344CB8AC3E}">
        <p14:creationId xmlns:p14="http://schemas.microsoft.com/office/powerpoint/2010/main" val="1352173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0A87A-EAE6-4F3E-87A7-88248B537D21}"/>
              </a:ext>
            </a:extLst>
          </p:cNvPr>
          <p:cNvSpPr>
            <a:spLocks noGrp="1"/>
          </p:cNvSpPr>
          <p:nvPr>
            <p:ph type="title"/>
          </p:nvPr>
        </p:nvSpPr>
        <p:spPr>
          <a:xfrm>
            <a:off x="838200" y="1"/>
            <a:ext cx="10322859" cy="765654"/>
          </a:xfrm>
        </p:spPr>
        <p:txBody>
          <a:bodyPr>
            <a:normAutofit/>
          </a:bodyPr>
          <a:lstStyle/>
          <a:p>
            <a:r>
              <a:rPr lang="en-US" sz="3600" dirty="0"/>
              <a:t>Site Progress on Implementation Start-Up</a:t>
            </a:r>
          </a:p>
        </p:txBody>
      </p:sp>
      <p:graphicFrame>
        <p:nvGraphicFramePr>
          <p:cNvPr id="8" name="Content Placeholder 7">
            <a:extLst>
              <a:ext uri="{FF2B5EF4-FFF2-40B4-BE49-F238E27FC236}">
                <a16:creationId xmlns:a16="http://schemas.microsoft.com/office/drawing/2014/main" id="{4FE5481A-43B0-42D2-A454-1BC66E859C1C}"/>
              </a:ext>
            </a:extLst>
          </p:cNvPr>
          <p:cNvGraphicFramePr>
            <a:graphicFrameLocks noGrp="1"/>
          </p:cNvGraphicFramePr>
          <p:nvPr>
            <p:ph idx="1"/>
            <p:extLst>
              <p:ext uri="{D42A27DB-BD31-4B8C-83A1-F6EECF244321}">
                <p14:modId xmlns:p14="http://schemas.microsoft.com/office/powerpoint/2010/main" val="3698315800"/>
              </p:ext>
            </p:extLst>
          </p:nvPr>
        </p:nvGraphicFramePr>
        <p:xfrm>
          <a:off x="125507" y="632012"/>
          <a:ext cx="11940986" cy="6119431"/>
        </p:xfrm>
        <a:graphic>
          <a:graphicData uri="http://schemas.openxmlformats.org/drawingml/2006/table">
            <a:tbl>
              <a:tblPr/>
              <a:tblGrid>
                <a:gridCol w="2096262">
                  <a:extLst>
                    <a:ext uri="{9D8B030D-6E8A-4147-A177-3AD203B41FA5}">
                      <a16:colId xmlns:a16="http://schemas.microsoft.com/office/drawing/2014/main" val="1466784319"/>
                    </a:ext>
                  </a:extLst>
                </a:gridCol>
                <a:gridCol w="947462">
                  <a:extLst>
                    <a:ext uri="{9D8B030D-6E8A-4147-A177-3AD203B41FA5}">
                      <a16:colId xmlns:a16="http://schemas.microsoft.com/office/drawing/2014/main" val="743336286"/>
                    </a:ext>
                  </a:extLst>
                </a:gridCol>
                <a:gridCol w="722440">
                  <a:extLst>
                    <a:ext uri="{9D8B030D-6E8A-4147-A177-3AD203B41FA5}">
                      <a16:colId xmlns:a16="http://schemas.microsoft.com/office/drawing/2014/main" val="3353534915"/>
                    </a:ext>
                  </a:extLst>
                </a:gridCol>
                <a:gridCol w="1006678">
                  <a:extLst>
                    <a:ext uri="{9D8B030D-6E8A-4147-A177-3AD203B41FA5}">
                      <a16:colId xmlns:a16="http://schemas.microsoft.com/office/drawing/2014/main" val="3305926375"/>
                    </a:ext>
                  </a:extLst>
                </a:gridCol>
                <a:gridCol w="1199133">
                  <a:extLst>
                    <a:ext uri="{9D8B030D-6E8A-4147-A177-3AD203B41FA5}">
                      <a16:colId xmlns:a16="http://schemas.microsoft.com/office/drawing/2014/main" val="796088063"/>
                    </a:ext>
                  </a:extLst>
                </a:gridCol>
                <a:gridCol w="1729119">
                  <a:extLst>
                    <a:ext uri="{9D8B030D-6E8A-4147-A177-3AD203B41FA5}">
                      <a16:colId xmlns:a16="http://schemas.microsoft.com/office/drawing/2014/main" val="3679218119"/>
                    </a:ext>
                  </a:extLst>
                </a:gridCol>
                <a:gridCol w="1255388">
                  <a:extLst>
                    <a:ext uri="{9D8B030D-6E8A-4147-A177-3AD203B41FA5}">
                      <a16:colId xmlns:a16="http://schemas.microsoft.com/office/drawing/2014/main" val="1945347695"/>
                    </a:ext>
                  </a:extLst>
                </a:gridCol>
                <a:gridCol w="1083987">
                  <a:extLst>
                    <a:ext uri="{9D8B030D-6E8A-4147-A177-3AD203B41FA5}">
                      <a16:colId xmlns:a16="http://schemas.microsoft.com/office/drawing/2014/main" val="4255223993"/>
                    </a:ext>
                  </a:extLst>
                </a:gridCol>
                <a:gridCol w="739877">
                  <a:extLst>
                    <a:ext uri="{9D8B030D-6E8A-4147-A177-3AD203B41FA5}">
                      <a16:colId xmlns:a16="http://schemas.microsoft.com/office/drawing/2014/main" val="521040097"/>
                    </a:ext>
                  </a:extLst>
                </a:gridCol>
                <a:gridCol w="1160640">
                  <a:extLst>
                    <a:ext uri="{9D8B030D-6E8A-4147-A177-3AD203B41FA5}">
                      <a16:colId xmlns:a16="http://schemas.microsoft.com/office/drawing/2014/main" val="1942829615"/>
                    </a:ext>
                  </a:extLst>
                </a:gridCol>
              </a:tblGrid>
              <a:tr h="895375">
                <a:tc>
                  <a:txBody>
                    <a:bodyPr/>
                    <a:lstStyle/>
                    <a:p>
                      <a:pPr algn="ctr" fontAlgn="b"/>
                      <a:r>
                        <a:rPr lang="en-US" sz="1200" b="1" i="0" u="none" strike="noStrike">
                          <a:solidFill>
                            <a:srgbClr val="FFFFFF"/>
                          </a:solidFill>
                          <a:effectLst/>
                          <a:latin typeface="Calibri" panose="020F0502020204030204" pitchFamily="34" charset="0"/>
                        </a:rPr>
                        <a:t>Site Name</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n-US" sz="1200" b="1" i="0" u="none" strike="noStrike">
                          <a:solidFill>
                            <a:srgbClr val="FFFFFF"/>
                          </a:solidFill>
                          <a:effectLst/>
                          <a:latin typeface="Calibri" panose="020F0502020204030204" pitchFamily="34" charset="0"/>
                        </a:rPr>
                        <a:t>Contract Executed</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n-US" sz="1200" b="1" i="0" u="none" strike="noStrike">
                          <a:solidFill>
                            <a:srgbClr val="FFFFFF"/>
                          </a:solidFill>
                          <a:effectLst/>
                          <a:latin typeface="Calibri" panose="020F0502020204030204" pitchFamily="34" charset="0"/>
                        </a:rPr>
                        <a:t>cIRB Approval</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n-US" sz="1200" b="1" i="0" u="none" strike="noStrike">
                          <a:solidFill>
                            <a:srgbClr val="FFFFFF"/>
                          </a:solidFill>
                          <a:effectLst/>
                          <a:latin typeface="Calibri" panose="020F0502020204030204" pitchFamily="34" charset="0"/>
                        </a:rPr>
                        <a:t>Local IRB Approval</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n-US" sz="1200" b="1" i="0" u="none" strike="noStrike">
                          <a:solidFill>
                            <a:srgbClr val="FFFFFF"/>
                          </a:solidFill>
                          <a:effectLst/>
                          <a:latin typeface="Calibri" panose="020F0502020204030204" pitchFamily="34" charset="0"/>
                        </a:rPr>
                        <a:t>Regulatory Documents</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n-US" sz="1200" b="1" i="0" u="none" strike="noStrike">
                          <a:solidFill>
                            <a:srgbClr val="FFFFFF"/>
                          </a:solidFill>
                          <a:effectLst/>
                          <a:latin typeface="Calibri" panose="020F0502020204030204" pitchFamily="34" charset="0"/>
                        </a:rPr>
                        <a:t>pSite Communication Plan Agreement</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n-US" sz="1200" b="1" i="0" u="none" strike="noStrike">
                          <a:solidFill>
                            <a:srgbClr val="FFFFFF"/>
                          </a:solidFill>
                          <a:effectLst/>
                          <a:latin typeface="Calibri" panose="020F0502020204030204" pitchFamily="34" charset="0"/>
                        </a:rPr>
                        <a:t>Site Training Completed</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n-US" sz="1200" b="1" i="0" u="none" strike="noStrike">
                          <a:solidFill>
                            <a:srgbClr val="FFFFFF"/>
                          </a:solidFill>
                          <a:effectLst/>
                          <a:latin typeface="Calibri" panose="020F0502020204030204" pitchFamily="34" charset="0"/>
                        </a:rPr>
                        <a:t>Site Implementation Date</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n-US" sz="1200" b="1" i="0" u="none" strike="noStrike" dirty="0">
                          <a:solidFill>
                            <a:srgbClr val="FFFFFF"/>
                          </a:solidFill>
                          <a:effectLst/>
                          <a:latin typeface="Calibri" panose="020F0502020204030204" pitchFamily="34" charset="0"/>
                        </a:rPr>
                        <a:t>First Enrollment Date</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n-US" sz="1200" b="1" i="0" u="none" strike="noStrike">
                          <a:solidFill>
                            <a:srgbClr val="FFFFFF"/>
                          </a:solidFill>
                          <a:effectLst/>
                          <a:latin typeface="Calibri" panose="020F0502020204030204" pitchFamily="34" charset="0"/>
                        </a:rPr>
                        <a:t>Downloading Schedule</a:t>
                      </a:r>
                    </a:p>
                  </a:txBody>
                  <a:tcPr marL="7824" marR="7824" marT="7824"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extLst>
                  <a:ext uri="{0D108BD9-81ED-4DB2-BD59-A6C34878D82A}">
                    <a16:rowId xmlns:a16="http://schemas.microsoft.com/office/drawing/2014/main" val="2367934726"/>
                  </a:ext>
                </a:extLst>
              </a:tr>
              <a:tr h="373074">
                <a:tc>
                  <a:txBody>
                    <a:bodyPr/>
                    <a:lstStyle/>
                    <a:p>
                      <a:pPr algn="l" fontAlgn="b"/>
                      <a:r>
                        <a:rPr lang="en-US" sz="1200" b="0" i="0" u="none" strike="noStrike">
                          <a:solidFill>
                            <a:srgbClr val="000000"/>
                          </a:solidFill>
                          <a:effectLst/>
                          <a:latin typeface="Calibri" panose="020F0502020204030204" pitchFamily="34" charset="0"/>
                        </a:rPr>
                        <a:t>Boston Children's Hospital</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2000" b="1" i="0" u="none" strike="noStrike" dirty="0">
                          <a:solidFill>
                            <a:schemeClr val="accent6"/>
                          </a:solidFill>
                          <a:effectLst/>
                          <a:latin typeface="Calibri" panose="020F0502020204030204" pitchFamily="34" charset="0"/>
                        </a:rPr>
                        <a:t>ᴏ</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2000" b="1" i="0" u="none" strike="noStrike" dirty="0">
                          <a:solidFill>
                            <a:schemeClr val="accent6"/>
                          </a:solidFill>
                          <a:effectLst/>
                          <a:latin typeface="Calibri" panose="020F0502020204030204" pitchFamily="34" charset="0"/>
                        </a:rPr>
                        <a:t>ᴏ</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2000" b="1" i="0" u="none" strike="noStrike" dirty="0">
                          <a:solidFill>
                            <a:schemeClr val="accent6"/>
                          </a:solidFill>
                          <a:effectLst/>
                          <a:latin typeface="Calibri" panose="020F0502020204030204" pitchFamily="34" charset="0"/>
                        </a:rPr>
                        <a:t>ᴏ</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2000" b="1" i="0" u="none" strike="noStrike" dirty="0">
                          <a:solidFill>
                            <a:schemeClr val="accent6"/>
                          </a:solidFill>
                          <a:effectLst/>
                          <a:latin typeface="Calibri" panose="020F0502020204030204" pitchFamily="34" charset="0"/>
                        </a:rPr>
                        <a:t>ᴏ</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2000" b="1" i="0" u="none" strike="noStrike" dirty="0">
                          <a:solidFill>
                            <a:schemeClr val="accent6"/>
                          </a:solidFill>
                          <a:effectLst/>
                          <a:latin typeface="Calibri" panose="020F0502020204030204" pitchFamily="34" charset="0"/>
                        </a:rPr>
                        <a:t>ᴏ</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2000" b="1" i="0" u="none" strike="noStrike">
                          <a:solidFill>
                            <a:srgbClr val="70AD47"/>
                          </a:solidFill>
                          <a:effectLst/>
                          <a:latin typeface="Calibri" panose="020F0502020204030204" pitchFamily="34" charset="0"/>
                        </a:rPr>
                        <a:t>ᴏ</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1200" b="0" i="0" u="none" strike="noStrike" dirty="0">
                          <a:solidFill>
                            <a:srgbClr val="000000"/>
                          </a:solidFill>
                          <a:effectLst/>
                          <a:latin typeface="Calibri" panose="020F0502020204030204" pitchFamily="34" charset="0"/>
                        </a:rPr>
                        <a:t>6/1/2021</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1200" b="0" i="0" u="none" strike="noStrike" dirty="0">
                          <a:solidFill>
                            <a:schemeClr val="tx1"/>
                          </a:solidFill>
                          <a:effectLst/>
                          <a:latin typeface="Calibri" panose="020F0502020204030204" pitchFamily="34" charset="0"/>
                        </a:rPr>
                        <a:t>7/8/2021</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1200" b="0" i="0" u="none" strike="noStrike">
                          <a:solidFill>
                            <a:srgbClr val="000000"/>
                          </a:solidFill>
                          <a:effectLst/>
                          <a:latin typeface="Calibri" panose="020F0502020204030204" pitchFamily="34" charset="0"/>
                        </a:rPr>
                        <a:t>M/T</a:t>
                      </a:r>
                    </a:p>
                  </a:txBody>
                  <a:tcPr marL="7824" marR="7824" marT="7824"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2798118929"/>
                  </a:ext>
                </a:extLst>
              </a:tr>
              <a:tr h="373074">
                <a:tc>
                  <a:txBody>
                    <a:bodyPr/>
                    <a:lstStyle/>
                    <a:p>
                      <a:pPr algn="l" fontAlgn="b"/>
                      <a:r>
                        <a:rPr lang="en-US" sz="1200" b="0" i="0" u="none" strike="noStrike" dirty="0">
                          <a:solidFill>
                            <a:srgbClr val="000000"/>
                          </a:solidFill>
                          <a:effectLst/>
                          <a:latin typeface="Calibri" panose="020F0502020204030204" pitchFamily="34" charset="0"/>
                        </a:rPr>
                        <a:t>Dartmouth-Hitchcock </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2"/>
                    </a:solidFill>
                  </a:tcPr>
                </a:tc>
                <a:tc>
                  <a:txBody>
                    <a:bodyPr/>
                    <a:lstStyle/>
                    <a:p>
                      <a:pPr algn="ctr" fontAlgn="b"/>
                      <a:r>
                        <a:rPr lang="en-US" sz="2000" b="1" i="0" u="none" strike="noStrike" dirty="0">
                          <a:solidFill>
                            <a:srgbClr val="ED7D31"/>
                          </a:solidFill>
                          <a:effectLst/>
                          <a:latin typeface="Calibri" panose="020F0502020204030204" pitchFamily="34" charset="0"/>
                        </a:rPr>
                        <a:t>ᴏ</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2"/>
                    </a:solidFill>
                  </a:tcPr>
                </a:tc>
                <a:tc>
                  <a:txBody>
                    <a:bodyPr/>
                    <a:lstStyle/>
                    <a:p>
                      <a:pPr algn="ctr" fontAlgn="b"/>
                      <a:r>
                        <a:rPr lang="en-US" sz="2000" b="1" i="0" u="none" strike="noStrike" dirty="0">
                          <a:solidFill>
                            <a:srgbClr val="ED7D31"/>
                          </a:solidFill>
                          <a:effectLst/>
                          <a:latin typeface="Calibri" panose="020F0502020204030204" pitchFamily="34" charset="0"/>
                        </a:rPr>
                        <a:t>ᴏ</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2"/>
                    </a:solidFill>
                  </a:tcPr>
                </a:tc>
                <a:tc>
                  <a:txBody>
                    <a:bodyPr/>
                    <a:lstStyle/>
                    <a:p>
                      <a:pPr algn="ctr" fontAlgn="b"/>
                      <a:r>
                        <a:rPr lang="en-US" sz="2000" b="1" i="0" u="none" strike="noStrike">
                          <a:solidFill>
                            <a:srgbClr val="ED7D31"/>
                          </a:solidFill>
                          <a:effectLst/>
                          <a:latin typeface="Calibri" panose="020F0502020204030204" pitchFamily="34" charset="0"/>
                        </a:rPr>
                        <a:t>ᴏ</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2"/>
                    </a:solidFill>
                  </a:tcPr>
                </a:tc>
                <a:tc>
                  <a:txBody>
                    <a:bodyPr/>
                    <a:lstStyle/>
                    <a:p>
                      <a:pPr algn="ctr" fontAlgn="b"/>
                      <a:r>
                        <a:rPr lang="en-US" sz="2000" b="1" i="0" u="none" strike="noStrike" dirty="0">
                          <a:solidFill>
                            <a:schemeClr val="accent6"/>
                          </a:solidFill>
                          <a:effectLst/>
                          <a:latin typeface="Calibri" panose="020F0502020204030204" pitchFamily="34" charset="0"/>
                        </a:rPr>
                        <a:t>ᴏ</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2"/>
                    </a:solidFill>
                  </a:tcPr>
                </a:tc>
                <a:tc>
                  <a:txBody>
                    <a:bodyPr/>
                    <a:lstStyle/>
                    <a:p>
                      <a:pPr algn="ctr" fontAlgn="b"/>
                      <a:r>
                        <a:rPr lang="en-US" sz="2000" b="1" i="0" u="none" strike="noStrike">
                          <a:solidFill>
                            <a:srgbClr val="ED7D31"/>
                          </a:solidFill>
                          <a:effectLst/>
                          <a:latin typeface="Calibri" panose="020F0502020204030204" pitchFamily="34" charset="0"/>
                        </a:rPr>
                        <a:t>ᴏ</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2"/>
                    </a:solidFill>
                  </a:tcPr>
                </a:tc>
                <a:tc>
                  <a:txBody>
                    <a:bodyPr/>
                    <a:lstStyle/>
                    <a:p>
                      <a:pPr algn="ctr" fontAlgn="b"/>
                      <a:r>
                        <a:rPr lang="en-US" sz="2000" b="1" i="0" u="none" strike="noStrike">
                          <a:solidFill>
                            <a:srgbClr val="70AD47"/>
                          </a:solidFill>
                          <a:effectLst/>
                          <a:latin typeface="Calibri" panose="020F0502020204030204" pitchFamily="34" charset="0"/>
                        </a:rPr>
                        <a:t>ᴏ</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2"/>
                    </a:solidFill>
                  </a:tcPr>
                </a:tc>
                <a:tc>
                  <a:txBody>
                    <a:bodyPr/>
                    <a:lstStyle/>
                    <a:p>
                      <a:pPr algn="ctr" fontAlgn="b"/>
                      <a:r>
                        <a:rPr lang="en-US" sz="1200" b="0" i="0" u="none" strike="noStrike" dirty="0">
                          <a:solidFill>
                            <a:srgbClr val="000000"/>
                          </a:solidFill>
                          <a:effectLst/>
                          <a:latin typeface="Calibri" panose="020F0502020204030204" pitchFamily="34" charset="0"/>
                        </a:rPr>
                        <a:t>6/1/2021</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2"/>
                    </a:solidFill>
                  </a:tcPr>
                </a:tc>
                <a:tc>
                  <a:txBody>
                    <a:bodyPr/>
                    <a:lstStyle/>
                    <a:p>
                      <a:pPr algn="ctr" fontAlgn="b"/>
                      <a:endParaRPr lang="en-US" sz="2000" b="1" i="0" u="none" strike="noStrike" dirty="0">
                        <a:solidFill>
                          <a:srgbClr val="70AD47"/>
                        </a:solidFill>
                        <a:effectLst/>
                        <a:latin typeface="Calibri" panose="020F0502020204030204" pitchFamily="34" charset="0"/>
                      </a:endParaRP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2"/>
                    </a:solidFill>
                  </a:tcPr>
                </a:tc>
                <a:tc>
                  <a:txBody>
                    <a:bodyPr/>
                    <a:lstStyle/>
                    <a:p>
                      <a:pPr algn="ctr" fontAlgn="b"/>
                      <a:r>
                        <a:rPr lang="en-US" sz="1200" b="0" i="0" u="none" strike="noStrike" dirty="0">
                          <a:solidFill>
                            <a:srgbClr val="000000"/>
                          </a:solidFill>
                          <a:effectLst/>
                          <a:latin typeface="Calibri" panose="020F0502020204030204" pitchFamily="34" charset="0"/>
                        </a:rPr>
                        <a:t>T/F</a:t>
                      </a:r>
                    </a:p>
                  </a:txBody>
                  <a:tcPr marL="7824" marR="7824" marT="7824"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2"/>
                    </a:solidFill>
                  </a:tcPr>
                </a:tc>
                <a:extLst>
                  <a:ext uri="{0D108BD9-81ED-4DB2-BD59-A6C34878D82A}">
                    <a16:rowId xmlns:a16="http://schemas.microsoft.com/office/drawing/2014/main" val="4124686455"/>
                  </a:ext>
                </a:extLst>
              </a:tr>
              <a:tr h="373074">
                <a:tc>
                  <a:txBody>
                    <a:bodyPr/>
                    <a:lstStyle/>
                    <a:p>
                      <a:pPr algn="l" fontAlgn="b"/>
                      <a:r>
                        <a:rPr lang="en-US" sz="1200" b="0" i="0" u="none" strike="noStrike">
                          <a:solidFill>
                            <a:srgbClr val="000000"/>
                          </a:solidFill>
                          <a:effectLst/>
                          <a:latin typeface="Calibri" panose="020F0502020204030204" pitchFamily="34" charset="0"/>
                        </a:rPr>
                        <a:t>Maria Fareri Children's</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2000" b="1" i="0" u="none" strike="noStrike">
                          <a:solidFill>
                            <a:srgbClr val="ED7D31"/>
                          </a:solidFill>
                          <a:effectLst/>
                          <a:latin typeface="Calibri" panose="020F0502020204030204" pitchFamily="34" charset="0"/>
                        </a:rPr>
                        <a:t>ᴏ</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1200" b="0" i="0" u="none" strike="noStrike">
                          <a:solidFill>
                            <a:srgbClr val="000000"/>
                          </a:solidFill>
                          <a:effectLst/>
                          <a:latin typeface="Calibri" panose="020F0502020204030204" pitchFamily="34" charset="0"/>
                        </a:rPr>
                        <a:t>N/A</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2000" b="1" i="0" u="none" strike="noStrike" dirty="0">
                          <a:solidFill>
                            <a:srgbClr val="ED7D31"/>
                          </a:solidFill>
                          <a:effectLst/>
                          <a:latin typeface="Calibri" panose="020F0502020204030204" pitchFamily="34" charset="0"/>
                        </a:rPr>
                        <a:t>ᴏ</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2000" b="1" i="0" u="none" strike="noStrike" dirty="0">
                          <a:solidFill>
                            <a:srgbClr val="ED7D31"/>
                          </a:solidFill>
                          <a:effectLst/>
                          <a:latin typeface="Calibri" panose="020F0502020204030204" pitchFamily="34" charset="0"/>
                        </a:rPr>
                        <a:t>ᴏ</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1200" b="0" i="0" u="none" strike="noStrike" dirty="0">
                          <a:solidFill>
                            <a:srgbClr val="000000"/>
                          </a:solidFill>
                          <a:effectLst/>
                          <a:latin typeface="Calibri" panose="020F0502020204030204" pitchFamily="34" charset="0"/>
                        </a:rPr>
                        <a:t>N/A</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2000" b="1" i="0" u="none" strike="noStrike" dirty="0">
                          <a:solidFill>
                            <a:srgbClr val="70AD47"/>
                          </a:solidFill>
                          <a:effectLst/>
                          <a:latin typeface="Calibri" panose="020F0502020204030204" pitchFamily="34" charset="0"/>
                        </a:rPr>
                        <a:t>ᴏ</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1200" b="0" i="0" u="none" strike="noStrike" dirty="0">
                          <a:solidFill>
                            <a:srgbClr val="000000"/>
                          </a:solidFill>
                          <a:effectLst/>
                          <a:latin typeface="Calibri" panose="020F0502020204030204" pitchFamily="34" charset="0"/>
                        </a:rPr>
                        <a:t>6/1/2021</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endParaRPr lang="en-US" sz="2000" b="1" i="0" u="none" strike="noStrike">
                        <a:solidFill>
                          <a:srgbClr val="70AD47"/>
                        </a:solidFill>
                        <a:effectLst/>
                        <a:latin typeface="Calibri" panose="020F0502020204030204" pitchFamily="34" charset="0"/>
                      </a:endParaRP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1200" b="0" i="0" u="none" strike="noStrike">
                          <a:solidFill>
                            <a:srgbClr val="000000"/>
                          </a:solidFill>
                          <a:effectLst/>
                          <a:latin typeface="Calibri" panose="020F0502020204030204" pitchFamily="34" charset="0"/>
                        </a:rPr>
                        <a:t>M/T</a:t>
                      </a:r>
                    </a:p>
                  </a:txBody>
                  <a:tcPr marL="7824" marR="7824" marT="7824"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1092813256"/>
                  </a:ext>
                </a:extLst>
              </a:tr>
              <a:tr h="373074">
                <a:tc>
                  <a:txBody>
                    <a:bodyPr/>
                    <a:lstStyle/>
                    <a:p>
                      <a:pPr algn="l" fontAlgn="b"/>
                      <a:r>
                        <a:rPr lang="en-US" sz="1200" b="0" i="0" u="none" strike="noStrike" dirty="0">
                          <a:solidFill>
                            <a:srgbClr val="000000"/>
                          </a:solidFill>
                          <a:effectLst/>
                          <a:latin typeface="Calibri" panose="020F0502020204030204" pitchFamily="34" charset="0"/>
                        </a:rPr>
                        <a:t>Massachusetts General Hospital</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2"/>
                    </a:solidFill>
                  </a:tcPr>
                </a:tc>
                <a:tc>
                  <a:txBody>
                    <a:bodyPr/>
                    <a:lstStyle/>
                    <a:p>
                      <a:pPr algn="ctr" fontAlgn="b"/>
                      <a:r>
                        <a:rPr lang="en-US" sz="2000" b="1" i="0" u="none" strike="noStrike" dirty="0">
                          <a:solidFill>
                            <a:srgbClr val="ED7D31"/>
                          </a:solidFill>
                          <a:effectLst/>
                          <a:latin typeface="Calibri" panose="020F0502020204030204" pitchFamily="34" charset="0"/>
                        </a:rPr>
                        <a:t>ᴏ</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2"/>
                    </a:solidFill>
                  </a:tcPr>
                </a:tc>
                <a:tc>
                  <a:txBody>
                    <a:bodyPr/>
                    <a:lstStyle/>
                    <a:p>
                      <a:pPr algn="ctr" fontAlgn="b"/>
                      <a:r>
                        <a:rPr lang="en-US" sz="2000" b="1" i="0" u="none" strike="noStrike" dirty="0">
                          <a:solidFill>
                            <a:schemeClr val="accent6"/>
                          </a:solidFill>
                          <a:effectLst/>
                          <a:latin typeface="Calibri" panose="020F0502020204030204" pitchFamily="34" charset="0"/>
                        </a:rPr>
                        <a:t>ᴏ</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2"/>
                    </a:solidFill>
                  </a:tcPr>
                </a:tc>
                <a:tc>
                  <a:txBody>
                    <a:bodyPr/>
                    <a:lstStyle/>
                    <a:p>
                      <a:pPr algn="ctr" fontAlgn="b"/>
                      <a:r>
                        <a:rPr lang="en-US" sz="2000" b="1" i="0" u="none" strike="noStrike" dirty="0">
                          <a:solidFill>
                            <a:srgbClr val="70AD47"/>
                          </a:solidFill>
                          <a:effectLst/>
                          <a:latin typeface="Calibri" panose="020F0502020204030204" pitchFamily="34" charset="0"/>
                        </a:rPr>
                        <a:t>ᴏ</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2"/>
                    </a:solidFill>
                  </a:tcPr>
                </a:tc>
                <a:tc>
                  <a:txBody>
                    <a:bodyPr/>
                    <a:lstStyle/>
                    <a:p>
                      <a:pPr algn="ctr" fontAlgn="b"/>
                      <a:r>
                        <a:rPr lang="en-US" sz="2000" b="1" i="0" u="none" strike="noStrike" dirty="0">
                          <a:solidFill>
                            <a:srgbClr val="70AD47"/>
                          </a:solidFill>
                          <a:effectLst/>
                          <a:latin typeface="Calibri" panose="020F0502020204030204" pitchFamily="34" charset="0"/>
                        </a:rPr>
                        <a:t>ᴏ</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2"/>
                    </a:solidFill>
                  </a:tcPr>
                </a:tc>
                <a:tc>
                  <a:txBody>
                    <a:bodyPr/>
                    <a:lstStyle/>
                    <a:p>
                      <a:pPr algn="ctr" fontAlgn="b"/>
                      <a:r>
                        <a:rPr lang="en-US" sz="2000" b="1" i="0" u="none" strike="noStrike" dirty="0">
                          <a:solidFill>
                            <a:schemeClr val="accent6"/>
                          </a:solidFill>
                          <a:effectLst/>
                          <a:latin typeface="Calibri" panose="020F0502020204030204" pitchFamily="34" charset="0"/>
                        </a:rPr>
                        <a:t>ᴏ</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2"/>
                    </a:solidFill>
                  </a:tcPr>
                </a:tc>
                <a:tc>
                  <a:txBody>
                    <a:bodyPr/>
                    <a:lstStyle/>
                    <a:p>
                      <a:pPr algn="ctr" fontAlgn="b"/>
                      <a:r>
                        <a:rPr lang="en-US" sz="2000" b="1" i="0" u="none" strike="noStrike" dirty="0">
                          <a:solidFill>
                            <a:srgbClr val="70AD47"/>
                          </a:solidFill>
                          <a:effectLst/>
                          <a:latin typeface="Calibri" panose="020F0502020204030204" pitchFamily="34" charset="0"/>
                        </a:rPr>
                        <a:t>ᴏ</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2"/>
                    </a:solidFill>
                  </a:tcPr>
                </a:tc>
                <a:tc>
                  <a:txBody>
                    <a:bodyPr/>
                    <a:lstStyle/>
                    <a:p>
                      <a:pPr algn="ctr" fontAlgn="b"/>
                      <a:r>
                        <a:rPr lang="en-US" sz="1200" b="0" i="0" u="none" strike="noStrike" dirty="0">
                          <a:solidFill>
                            <a:srgbClr val="000000"/>
                          </a:solidFill>
                          <a:effectLst/>
                          <a:latin typeface="Calibri" panose="020F0502020204030204" pitchFamily="34" charset="0"/>
                        </a:rPr>
                        <a:t>6/1/2021</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2"/>
                    </a:solidFill>
                  </a:tcPr>
                </a:tc>
                <a:tc>
                  <a:txBody>
                    <a:bodyPr/>
                    <a:lstStyle/>
                    <a:p>
                      <a:pPr algn="ctr" fontAlgn="b"/>
                      <a:r>
                        <a:rPr lang="en-US" sz="1200" b="0" i="0" u="none" strike="noStrike" dirty="0">
                          <a:solidFill>
                            <a:schemeClr val="tx1"/>
                          </a:solidFill>
                          <a:effectLst/>
                          <a:latin typeface="Calibri" panose="020F0502020204030204" pitchFamily="34" charset="0"/>
                        </a:rPr>
                        <a:t>7/7/2021</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2"/>
                    </a:solidFill>
                  </a:tcPr>
                </a:tc>
                <a:tc>
                  <a:txBody>
                    <a:bodyPr/>
                    <a:lstStyle/>
                    <a:p>
                      <a:pPr algn="ctr" fontAlgn="b"/>
                      <a:r>
                        <a:rPr lang="en-US" sz="1200" b="0" i="0" u="none" strike="noStrike" dirty="0">
                          <a:solidFill>
                            <a:srgbClr val="000000"/>
                          </a:solidFill>
                          <a:effectLst/>
                          <a:latin typeface="Calibri" panose="020F0502020204030204" pitchFamily="34" charset="0"/>
                        </a:rPr>
                        <a:t>M/T</a:t>
                      </a:r>
                    </a:p>
                  </a:txBody>
                  <a:tcPr marL="7824" marR="7824" marT="7824"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2"/>
                    </a:solidFill>
                  </a:tcPr>
                </a:tc>
                <a:extLst>
                  <a:ext uri="{0D108BD9-81ED-4DB2-BD59-A6C34878D82A}">
                    <a16:rowId xmlns:a16="http://schemas.microsoft.com/office/drawing/2014/main" val="2976268877"/>
                  </a:ext>
                </a:extLst>
              </a:tr>
              <a:tr h="373074">
                <a:tc>
                  <a:txBody>
                    <a:bodyPr/>
                    <a:lstStyle/>
                    <a:p>
                      <a:pPr algn="l" fontAlgn="b"/>
                      <a:r>
                        <a:rPr lang="en-US" sz="1200" b="0" i="0" u="none" strike="noStrike">
                          <a:solidFill>
                            <a:srgbClr val="000000"/>
                          </a:solidFill>
                          <a:effectLst/>
                          <a:latin typeface="Calibri" panose="020F0502020204030204" pitchFamily="34" charset="0"/>
                        </a:rPr>
                        <a:t>University of Maryland</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2000" b="1" i="0" u="none" strike="noStrike">
                          <a:solidFill>
                            <a:srgbClr val="ED7D31"/>
                          </a:solidFill>
                          <a:effectLst/>
                          <a:latin typeface="Calibri" panose="020F0502020204030204" pitchFamily="34" charset="0"/>
                        </a:rPr>
                        <a:t>ᴏ</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2000" b="1" i="0" u="none" strike="noStrike">
                          <a:solidFill>
                            <a:srgbClr val="ED7D31"/>
                          </a:solidFill>
                          <a:effectLst/>
                          <a:latin typeface="Calibri" panose="020F0502020204030204" pitchFamily="34" charset="0"/>
                        </a:rPr>
                        <a:t>ᴏ</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2000" b="1" i="0" u="none" strike="noStrike">
                          <a:solidFill>
                            <a:srgbClr val="ED7D31"/>
                          </a:solidFill>
                          <a:effectLst/>
                          <a:latin typeface="Calibri" panose="020F0502020204030204" pitchFamily="34" charset="0"/>
                        </a:rPr>
                        <a:t>ᴏ</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2000" b="1" i="0" u="none" strike="noStrike">
                          <a:solidFill>
                            <a:srgbClr val="70AD47"/>
                          </a:solidFill>
                          <a:effectLst/>
                          <a:latin typeface="Calibri" panose="020F0502020204030204" pitchFamily="34" charset="0"/>
                        </a:rPr>
                        <a:t>ᴏ</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2000" b="1" i="0" u="none" strike="noStrike">
                          <a:solidFill>
                            <a:srgbClr val="FF0000"/>
                          </a:solidFill>
                          <a:effectLst/>
                          <a:latin typeface="Calibri" panose="020F0502020204030204" pitchFamily="34" charset="0"/>
                        </a:rPr>
                        <a:t>ᴏ</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2000" b="1" i="0" u="none" strike="noStrike">
                          <a:solidFill>
                            <a:srgbClr val="70AD47"/>
                          </a:solidFill>
                          <a:effectLst/>
                          <a:latin typeface="Calibri" panose="020F0502020204030204" pitchFamily="34" charset="0"/>
                        </a:rPr>
                        <a:t>ᴏ</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1200" b="0" i="0" u="none" strike="noStrike">
                          <a:solidFill>
                            <a:srgbClr val="000000"/>
                          </a:solidFill>
                          <a:effectLst/>
                          <a:latin typeface="Calibri" panose="020F0502020204030204" pitchFamily="34" charset="0"/>
                        </a:rPr>
                        <a:t>6/1/2021</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endParaRPr lang="en-US" sz="2000" b="1" i="0" u="none" strike="noStrike" dirty="0">
                        <a:solidFill>
                          <a:srgbClr val="70AD47"/>
                        </a:solidFill>
                        <a:effectLst/>
                        <a:latin typeface="Calibri" panose="020F0502020204030204" pitchFamily="34" charset="0"/>
                      </a:endParaRP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1200" b="0" i="0" u="none" strike="noStrike">
                          <a:solidFill>
                            <a:srgbClr val="000000"/>
                          </a:solidFill>
                          <a:effectLst/>
                          <a:latin typeface="Calibri" panose="020F0502020204030204" pitchFamily="34" charset="0"/>
                        </a:rPr>
                        <a:t>M/T</a:t>
                      </a:r>
                    </a:p>
                  </a:txBody>
                  <a:tcPr marL="7824" marR="7824" marT="7824"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3907770565"/>
                  </a:ext>
                </a:extLst>
              </a:tr>
              <a:tr h="373074">
                <a:tc>
                  <a:txBody>
                    <a:bodyPr/>
                    <a:lstStyle/>
                    <a:p>
                      <a:pPr algn="l" fontAlgn="b"/>
                      <a:r>
                        <a:rPr lang="en-US" sz="1200" b="0" i="0" u="none" strike="noStrike" dirty="0" err="1">
                          <a:solidFill>
                            <a:srgbClr val="000000"/>
                          </a:solidFill>
                          <a:effectLst/>
                          <a:latin typeface="Calibri" panose="020F0502020204030204" pitchFamily="34" charset="0"/>
                        </a:rPr>
                        <a:t>Vanderbilit</a:t>
                      </a:r>
                      <a:endParaRPr lang="en-US" sz="1200" b="0" i="0" u="none" strike="noStrike" dirty="0">
                        <a:solidFill>
                          <a:srgbClr val="000000"/>
                        </a:solidFill>
                        <a:effectLst/>
                        <a:latin typeface="Calibri" panose="020F0502020204030204" pitchFamily="34" charset="0"/>
                      </a:endParaRP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2"/>
                    </a:solidFill>
                  </a:tcPr>
                </a:tc>
                <a:tc>
                  <a:txBody>
                    <a:bodyPr/>
                    <a:lstStyle/>
                    <a:p>
                      <a:pPr algn="ctr" fontAlgn="b"/>
                      <a:r>
                        <a:rPr lang="en-US" sz="2000" b="1" i="0" u="none" strike="noStrike" dirty="0">
                          <a:solidFill>
                            <a:srgbClr val="ED7D31"/>
                          </a:solidFill>
                          <a:effectLst/>
                          <a:latin typeface="Calibri" panose="020F0502020204030204" pitchFamily="34" charset="0"/>
                        </a:rPr>
                        <a:t>ᴏ</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2"/>
                    </a:solidFill>
                  </a:tcPr>
                </a:tc>
                <a:tc>
                  <a:txBody>
                    <a:bodyPr/>
                    <a:lstStyle/>
                    <a:p>
                      <a:pPr algn="ctr" fontAlgn="b"/>
                      <a:r>
                        <a:rPr lang="en-US" sz="1200" b="0" i="0" u="none" strike="noStrike" dirty="0">
                          <a:solidFill>
                            <a:srgbClr val="000000"/>
                          </a:solidFill>
                          <a:effectLst/>
                          <a:latin typeface="Calibri" panose="020F0502020204030204" pitchFamily="34" charset="0"/>
                        </a:rPr>
                        <a:t>N/A</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2"/>
                    </a:solidFill>
                  </a:tcPr>
                </a:tc>
                <a:tc>
                  <a:txBody>
                    <a:bodyPr/>
                    <a:lstStyle/>
                    <a:p>
                      <a:pPr algn="ctr" fontAlgn="b"/>
                      <a:r>
                        <a:rPr lang="en-US" sz="2000" b="1" i="0" u="none" strike="noStrike" dirty="0">
                          <a:solidFill>
                            <a:srgbClr val="ED7D31"/>
                          </a:solidFill>
                          <a:effectLst/>
                          <a:latin typeface="Calibri" panose="020F0502020204030204" pitchFamily="34" charset="0"/>
                        </a:rPr>
                        <a:t>ᴏ</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2"/>
                    </a:solidFill>
                  </a:tcPr>
                </a:tc>
                <a:tc>
                  <a:txBody>
                    <a:bodyPr/>
                    <a:lstStyle/>
                    <a:p>
                      <a:pPr algn="ctr" fontAlgn="b"/>
                      <a:r>
                        <a:rPr lang="en-US" sz="2000" b="1" i="0" u="none" strike="noStrike" dirty="0">
                          <a:solidFill>
                            <a:srgbClr val="ED7D31"/>
                          </a:solidFill>
                          <a:effectLst/>
                          <a:latin typeface="Calibri" panose="020F0502020204030204" pitchFamily="34" charset="0"/>
                        </a:rPr>
                        <a:t>ᴏ</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2"/>
                    </a:solidFill>
                  </a:tcPr>
                </a:tc>
                <a:tc>
                  <a:txBody>
                    <a:bodyPr/>
                    <a:lstStyle/>
                    <a:p>
                      <a:pPr algn="ctr" fontAlgn="b"/>
                      <a:r>
                        <a:rPr lang="en-US" sz="1200" b="0" i="0" u="none" strike="noStrike" dirty="0">
                          <a:solidFill>
                            <a:srgbClr val="000000"/>
                          </a:solidFill>
                          <a:effectLst/>
                          <a:latin typeface="Calibri" panose="020F0502020204030204" pitchFamily="34" charset="0"/>
                        </a:rPr>
                        <a:t>N/A</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2"/>
                    </a:solidFill>
                  </a:tcPr>
                </a:tc>
                <a:tc>
                  <a:txBody>
                    <a:bodyPr/>
                    <a:lstStyle/>
                    <a:p>
                      <a:pPr algn="ctr" fontAlgn="b"/>
                      <a:r>
                        <a:rPr lang="en-US" sz="2000" b="1" i="0" u="none" strike="noStrike" dirty="0">
                          <a:solidFill>
                            <a:srgbClr val="70AD47"/>
                          </a:solidFill>
                          <a:effectLst/>
                          <a:latin typeface="Calibri" panose="020F0502020204030204" pitchFamily="34" charset="0"/>
                        </a:rPr>
                        <a:t>ᴏ</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2"/>
                    </a:solidFill>
                  </a:tcPr>
                </a:tc>
                <a:tc>
                  <a:txBody>
                    <a:bodyPr/>
                    <a:lstStyle/>
                    <a:p>
                      <a:pPr algn="ctr" fontAlgn="b"/>
                      <a:r>
                        <a:rPr lang="en-US" sz="1200" b="0" i="0" u="none" strike="noStrike">
                          <a:solidFill>
                            <a:srgbClr val="000000"/>
                          </a:solidFill>
                          <a:effectLst/>
                          <a:latin typeface="Calibri" panose="020F0502020204030204" pitchFamily="34" charset="0"/>
                        </a:rPr>
                        <a:t>6/1/2021</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2"/>
                    </a:solidFill>
                  </a:tcPr>
                </a:tc>
                <a:tc>
                  <a:txBody>
                    <a:bodyPr/>
                    <a:lstStyle/>
                    <a:p>
                      <a:pPr algn="ctr" fontAlgn="b"/>
                      <a:endParaRPr lang="en-US" sz="2000" b="1" i="0" u="none" strike="noStrike" dirty="0">
                        <a:solidFill>
                          <a:srgbClr val="70AD47"/>
                        </a:solidFill>
                        <a:effectLst/>
                        <a:latin typeface="Calibri" panose="020F0502020204030204" pitchFamily="34" charset="0"/>
                      </a:endParaRP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2"/>
                    </a:solidFill>
                  </a:tcPr>
                </a:tc>
                <a:tc>
                  <a:txBody>
                    <a:bodyPr/>
                    <a:lstStyle/>
                    <a:p>
                      <a:pPr algn="ctr" fontAlgn="b"/>
                      <a:r>
                        <a:rPr lang="en-US" sz="1200" b="0" i="0" u="none" strike="noStrike" dirty="0">
                          <a:solidFill>
                            <a:srgbClr val="000000"/>
                          </a:solidFill>
                          <a:effectLst/>
                          <a:latin typeface="Calibri" panose="020F0502020204030204" pitchFamily="34" charset="0"/>
                        </a:rPr>
                        <a:t>T/F</a:t>
                      </a:r>
                    </a:p>
                  </a:txBody>
                  <a:tcPr marL="7824" marR="7824" marT="7824"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2"/>
                    </a:solidFill>
                  </a:tcPr>
                </a:tc>
                <a:extLst>
                  <a:ext uri="{0D108BD9-81ED-4DB2-BD59-A6C34878D82A}">
                    <a16:rowId xmlns:a16="http://schemas.microsoft.com/office/drawing/2014/main" val="2651211585"/>
                  </a:ext>
                </a:extLst>
              </a:tr>
              <a:tr h="373074">
                <a:tc>
                  <a:txBody>
                    <a:bodyPr/>
                    <a:lstStyle/>
                    <a:p>
                      <a:pPr algn="l" fontAlgn="b"/>
                      <a:r>
                        <a:rPr lang="en-US" sz="1200" b="0" i="0" u="none" strike="noStrike">
                          <a:solidFill>
                            <a:srgbClr val="000000"/>
                          </a:solidFill>
                          <a:effectLst/>
                          <a:latin typeface="Calibri" panose="020F0502020204030204" pitchFamily="34" charset="0"/>
                        </a:rPr>
                        <a:t>Arkansas Children's Hospital</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2000" b="1" i="0" u="none" strike="noStrike">
                          <a:solidFill>
                            <a:srgbClr val="ED7D31"/>
                          </a:solidFill>
                          <a:effectLst/>
                          <a:latin typeface="Calibri" panose="020F0502020204030204" pitchFamily="34" charset="0"/>
                        </a:rPr>
                        <a:t>ᴏ</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2000" b="1" i="0" u="none" strike="noStrike">
                          <a:solidFill>
                            <a:srgbClr val="FF0000"/>
                          </a:solidFill>
                          <a:effectLst/>
                          <a:latin typeface="Calibri" panose="020F0502020204030204" pitchFamily="34" charset="0"/>
                        </a:rPr>
                        <a:t>ᴏ</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2000" b="1" i="0" u="none" strike="noStrike">
                          <a:solidFill>
                            <a:srgbClr val="FF0000"/>
                          </a:solidFill>
                          <a:effectLst/>
                          <a:latin typeface="Calibri" panose="020F0502020204030204" pitchFamily="34" charset="0"/>
                        </a:rPr>
                        <a:t>ᴏ</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2000" b="1" i="0" u="none" strike="noStrike">
                          <a:solidFill>
                            <a:srgbClr val="ED7D31"/>
                          </a:solidFill>
                          <a:effectLst/>
                          <a:latin typeface="Calibri" panose="020F0502020204030204" pitchFamily="34" charset="0"/>
                        </a:rPr>
                        <a:t>ᴏ</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2000" b="1" i="0" u="none" strike="noStrike">
                          <a:solidFill>
                            <a:srgbClr val="FF0000"/>
                          </a:solidFill>
                          <a:effectLst/>
                          <a:latin typeface="Calibri" panose="020F0502020204030204" pitchFamily="34" charset="0"/>
                        </a:rPr>
                        <a:t>ᴏ</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2000" b="1" i="0" u="none" strike="noStrike">
                          <a:solidFill>
                            <a:srgbClr val="FF0000"/>
                          </a:solidFill>
                          <a:effectLst/>
                          <a:latin typeface="Calibri" panose="020F0502020204030204" pitchFamily="34" charset="0"/>
                        </a:rPr>
                        <a:t>ᴏ</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1200" b="0" i="0" u="none" strike="noStrike">
                          <a:solidFill>
                            <a:srgbClr val="000000"/>
                          </a:solidFill>
                          <a:effectLst/>
                          <a:latin typeface="Calibri" panose="020F0502020204030204" pitchFamily="34" charset="0"/>
                        </a:rPr>
                        <a:t>8/1/2021</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endParaRPr lang="en-US" sz="2000" b="1" i="0" u="none" strike="noStrike">
                        <a:solidFill>
                          <a:srgbClr val="70AD47"/>
                        </a:solidFill>
                        <a:effectLst/>
                        <a:latin typeface="Calibri" panose="020F0502020204030204" pitchFamily="34" charset="0"/>
                      </a:endParaRP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1200" b="0" i="0" u="none" strike="noStrike">
                          <a:solidFill>
                            <a:srgbClr val="000000"/>
                          </a:solidFill>
                          <a:effectLst/>
                          <a:latin typeface="Calibri" panose="020F0502020204030204" pitchFamily="34" charset="0"/>
                        </a:rPr>
                        <a:t>TBD</a:t>
                      </a:r>
                    </a:p>
                  </a:txBody>
                  <a:tcPr marL="7824" marR="7824" marT="7824"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2259357066"/>
                  </a:ext>
                </a:extLst>
              </a:tr>
              <a:tr h="373074">
                <a:tc>
                  <a:txBody>
                    <a:bodyPr/>
                    <a:lstStyle/>
                    <a:p>
                      <a:pPr algn="l" fontAlgn="b"/>
                      <a:r>
                        <a:rPr lang="en-US" sz="1200" b="0" i="0" u="none" strike="noStrike" dirty="0">
                          <a:solidFill>
                            <a:srgbClr val="000000"/>
                          </a:solidFill>
                          <a:effectLst/>
                          <a:latin typeface="Calibri" panose="020F0502020204030204" pitchFamily="34" charset="0"/>
                        </a:rPr>
                        <a:t>Children's Hospital of Phil. </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2"/>
                    </a:solidFill>
                  </a:tcPr>
                </a:tc>
                <a:tc>
                  <a:txBody>
                    <a:bodyPr/>
                    <a:lstStyle/>
                    <a:p>
                      <a:pPr algn="ctr" fontAlgn="b"/>
                      <a:r>
                        <a:rPr lang="en-US" sz="2000" b="1" i="0" u="none" strike="noStrike" dirty="0">
                          <a:solidFill>
                            <a:srgbClr val="ED7D31"/>
                          </a:solidFill>
                          <a:effectLst/>
                          <a:latin typeface="Calibri" panose="020F0502020204030204" pitchFamily="34" charset="0"/>
                        </a:rPr>
                        <a:t>ᴏ</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2"/>
                    </a:solidFill>
                  </a:tcPr>
                </a:tc>
                <a:tc>
                  <a:txBody>
                    <a:bodyPr/>
                    <a:lstStyle/>
                    <a:p>
                      <a:pPr algn="ctr" fontAlgn="b"/>
                      <a:r>
                        <a:rPr lang="en-US" sz="2000" b="1" i="0" u="none" strike="noStrike" dirty="0">
                          <a:solidFill>
                            <a:srgbClr val="FF0000"/>
                          </a:solidFill>
                          <a:effectLst/>
                          <a:latin typeface="Calibri" panose="020F0502020204030204" pitchFamily="34" charset="0"/>
                        </a:rPr>
                        <a:t>ᴏ</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2"/>
                    </a:solidFill>
                  </a:tcPr>
                </a:tc>
                <a:tc>
                  <a:txBody>
                    <a:bodyPr/>
                    <a:lstStyle/>
                    <a:p>
                      <a:pPr algn="ctr" fontAlgn="b"/>
                      <a:r>
                        <a:rPr lang="en-US" sz="2000" b="1" i="0" u="none" strike="noStrike" dirty="0">
                          <a:solidFill>
                            <a:srgbClr val="FF0000"/>
                          </a:solidFill>
                          <a:effectLst/>
                          <a:latin typeface="Calibri" panose="020F0502020204030204" pitchFamily="34" charset="0"/>
                        </a:rPr>
                        <a:t>ᴏ</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2"/>
                    </a:solidFill>
                  </a:tcPr>
                </a:tc>
                <a:tc>
                  <a:txBody>
                    <a:bodyPr/>
                    <a:lstStyle/>
                    <a:p>
                      <a:pPr algn="ctr" fontAlgn="b"/>
                      <a:r>
                        <a:rPr lang="en-US" sz="2000" b="1" i="0" u="none" strike="noStrike" dirty="0">
                          <a:solidFill>
                            <a:srgbClr val="70AD47"/>
                          </a:solidFill>
                          <a:effectLst/>
                          <a:latin typeface="Calibri" panose="020F0502020204030204" pitchFamily="34" charset="0"/>
                        </a:rPr>
                        <a:t>ᴏ</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2"/>
                    </a:solidFill>
                  </a:tcPr>
                </a:tc>
                <a:tc>
                  <a:txBody>
                    <a:bodyPr/>
                    <a:lstStyle/>
                    <a:p>
                      <a:pPr algn="ctr" fontAlgn="b"/>
                      <a:r>
                        <a:rPr lang="en-US" sz="2000" b="1" i="0" u="none" strike="noStrike" dirty="0">
                          <a:solidFill>
                            <a:srgbClr val="FF0000"/>
                          </a:solidFill>
                          <a:effectLst/>
                          <a:latin typeface="Calibri" panose="020F0502020204030204" pitchFamily="34" charset="0"/>
                        </a:rPr>
                        <a:t>ᴏ</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2"/>
                    </a:solidFill>
                  </a:tcPr>
                </a:tc>
                <a:tc>
                  <a:txBody>
                    <a:bodyPr/>
                    <a:lstStyle/>
                    <a:p>
                      <a:pPr algn="ctr" fontAlgn="b"/>
                      <a:r>
                        <a:rPr lang="en-US" sz="2000" b="1" i="0" u="none" strike="noStrike" dirty="0">
                          <a:solidFill>
                            <a:srgbClr val="FF0000"/>
                          </a:solidFill>
                          <a:effectLst/>
                          <a:latin typeface="Calibri" panose="020F0502020204030204" pitchFamily="34" charset="0"/>
                        </a:rPr>
                        <a:t>ᴏ</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2"/>
                    </a:solidFill>
                  </a:tcPr>
                </a:tc>
                <a:tc>
                  <a:txBody>
                    <a:bodyPr/>
                    <a:lstStyle/>
                    <a:p>
                      <a:pPr algn="ctr" fontAlgn="b"/>
                      <a:r>
                        <a:rPr lang="en-US" sz="1200" b="0" i="0" u="none" strike="noStrike" dirty="0">
                          <a:solidFill>
                            <a:srgbClr val="000000"/>
                          </a:solidFill>
                          <a:effectLst/>
                          <a:latin typeface="Calibri" panose="020F0502020204030204" pitchFamily="34" charset="0"/>
                        </a:rPr>
                        <a:t>8/1/2021</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2"/>
                    </a:solidFill>
                  </a:tcPr>
                </a:tc>
                <a:tc>
                  <a:txBody>
                    <a:bodyPr/>
                    <a:lstStyle/>
                    <a:p>
                      <a:pPr algn="ctr" fontAlgn="b"/>
                      <a:endParaRPr lang="en-US" sz="2000" b="1" i="0" u="none" strike="noStrike" dirty="0">
                        <a:solidFill>
                          <a:srgbClr val="70AD47"/>
                        </a:solidFill>
                        <a:effectLst/>
                        <a:latin typeface="Calibri" panose="020F0502020204030204" pitchFamily="34" charset="0"/>
                      </a:endParaRP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2"/>
                    </a:solidFill>
                  </a:tcPr>
                </a:tc>
                <a:tc>
                  <a:txBody>
                    <a:bodyPr/>
                    <a:lstStyle/>
                    <a:p>
                      <a:pPr algn="ctr" fontAlgn="b"/>
                      <a:r>
                        <a:rPr lang="en-US" sz="1200" b="0" i="0" u="none" strike="noStrike" dirty="0">
                          <a:solidFill>
                            <a:srgbClr val="000000"/>
                          </a:solidFill>
                          <a:effectLst/>
                          <a:latin typeface="Calibri" panose="020F0502020204030204" pitchFamily="34" charset="0"/>
                        </a:rPr>
                        <a:t>TBD</a:t>
                      </a:r>
                    </a:p>
                  </a:txBody>
                  <a:tcPr marL="7824" marR="7824" marT="7824"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2"/>
                    </a:solidFill>
                  </a:tcPr>
                </a:tc>
                <a:extLst>
                  <a:ext uri="{0D108BD9-81ED-4DB2-BD59-A6C34878D82A}">
                    <a16:rowId xmlns:a16="http://schemas.microsoft.com/office/drawing/2014/main" val="4109022220"/>
                  </a:ext>
                </a:extLst>
              </a:tr>
              <a:tr h="373074">
                <a:tc>
                  <a:txBody>
                    <a:bodyPr/>
                    <a:lstStyle/>
                    <a:p>
                      <a:pPr algn="l" fontAlgn="b"/>
                      <a:r>
                        <a:rPr lang="en-US" sz="1200" b="0" i="0" u="none" strike="noStrike">
                          <a:solidFill>
                            <a:srgbClr val="000000"/>
                          </a:solidFill>
                          <a:effectLst/>
                          <a:latin typeface="Calibri" panose="020F0502020204030204" pitchFamily="34" charset="0"/>
                        </a:rPr>
                        <a:t>Cincinatti Children's Hospital</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2000" b="1" i="0" u="none" strike="noStrike">
                          <a:solidFill>
                            <a:srgbClr val="ED7D31"/>
                          </a:solidFill>
                          <a:effectLst/>
                          <a:latin typeface="Calibri" panose="020F0502020204030204" pitchFamily="34" charset="0"/>
                        </a:rPr>
                        <a:t>ᴏ</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2000" b="1" i="0" u="none" strike="noStrike">
                          <a:solidFill>
                            <a:srgbClr val="FF0000"/>
                          </a:solidFill>
                          <a:effectLst/>
                          <a:latin typeface="Calibri" panose="020F0502020204030204" pitchFamily="34" charset="0"/>
                        </a:rPr>
                        <a:t>ᴏ</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2000" b="1" i="0" u="none" strike="noStrike">
                          <a:solidFill>
                            <a:srgbClr val="FF0000"/>
                          </a:solidFill>
                          <a:effectLst/>
                          <a:latin typeface="Calibri" panose="020F0502020204030204" pitchFamily="34" charset="0"/>
                        </a:rPr>
                        <a:t>ᴏ</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2000" b="1" i="0" u="none" strike="noStrike">
                          <a:solidFill>
                            <a:srgbClr val="FF0000"/>
                          </a:solidFill>
                          <a:effectLst/>
                          <a:latin typeface="Calibri" panose="020F0502020204030204" pitchFamily="34" charset="0"/>
                        </a:rPr>
                        <a:t>ᴏ</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2000" b="1" i="0" u="none" strike="noStrike">
                          <a:solidFill>
                            <a:srgbClr val="FF0000"/>
                          </a:solidFill>
                          <a:effectLst/>
                          <a:latin typeface="Calibri" panose="020F0502020204030204" pitchFamily="34" charset="0"/>
                        </a:rPr>
                        <a:t>ᴏ</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2000" b="1" i="0" u="none" strike="noStrike">
                          <a:solidFill>
                            <a:srgbClr val="FF0000"/>
                          </a:solidFill>
                          <a:effectLst/>
                          <a:latin typeface="Calibri" panose="020F0502020204030204" pitchFamily="34" charset="0"/>
                        </a:rPr>
                        <a:t>ᴏ</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1200" b="0" i="0" u="none" strike="noStrike" dirty="0">
                          <a:solidFill>
                            <a:srgbClr val="000000"/>
                          </a:solidFill>
                          <a:effectLst/>
                          <a:latin typeface="Calibri" panose="020F0502020204030204" pitchFamily="34" charset="0"/>
                        </a:rPr>
                        <a:t>8/1/2021</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endParaRPr lang="en-US" sz="2000" b="1" i="0" u="none" strike="noStrike">
                        <a:solidFill>
                          <a:srgbClr val="70AD47"/>
                        </a:solidFill>
                        <a:effectLst/>
                        <a:latin typeface="Calibri" panose="020F0502020204030204" pitchFamily="34" charset="0"/>
                      </a:endParaRP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1200" b="0" i="0" u="none" strike="noStrike">
                          <a:solidFill>
                            <a:srgbClr val="000000"/>
                          </a:solidFill>
                          <a:effectLst/>
                          <a:latin typeface="Calibri" panose="020F0502020204030204" pitchFamily="34" charset="0"/>
                        </a:rPr>
                        <a:t>TBD</a:t>
                      </a:r>
                    </a:p>
                  </a:txBody>
                  <a:tcPr marL="7824" marR="7824" marT="7824"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1581287837"/>
                  </a:ext>
                </a:extLst>
              </a:tr>
              <a:tr h="373074">
                <a:tc>
                  <a:txBody>
                    <a:bodyPr/>
                    <a:lstStyle/>
                    <a:p>
                      <a:pPr algn="l" fontAlgn="b"/>
                      <a:r>
                        <a:rPr lang="en-US" sz="1200" b="0" i="0" u="none" strike="noStrike" dirty="0">
                          <a:solidFill>
                            <a:srgbClr val="000000"/>
                          </a:solidFill>
                          <a:effectLst/>
                          <a:latin typeface="Calibri" panose="020F0502020204030204" pitchFamily="34" charset="0"/>
                        </a:rPr>
                        <a:t>National Jewish Health</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2"/>
                    </a:solidFill>
                  </a:tcPr>
                </a:tc>
                <a:tc>
                  <a:txBody>
                    <a:bodyPr/>
                    <a:lstStyle/>
                    <a:p>
                      <a:pPr algn="ctr" fontAlgn="b"/>
                      <a:r>
                        <a:rPr lang="en-US" sz="2000" b="1" i="0" u="none" strike="noStrike">
                          <a:solidFill>
                            <a:srgbClr val="ED7D31"/>
                          </a:solidFill>
                          <a:effectLst/>
                          <a:latin typeface="Calibri" panose="020F0502020204030204" pitchFamily="34" charset="0"/>
                        </a:rPr>
                        <a:t>ᴏ</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2"/>
                    </a:solidFill>
                  </a:tcPr>
                </a:tc>
                <a:tc>
                  <a:txBody>
                    <a:bodyPr/>
                    <a:lstStyle/>
                    <a:p>
                      <a:pPr algn="ctr" fontAlgn="b"/>
                      <a:r>
                        <a:rPr lang="en-US" sz="2000" b="1" i="0" u="none" strike="noStrike" dirty="0">
                          <a:solidFill>
                            <a:srgbClr val="ED7D31"/>
                          </a:solidFill>
                          <a:effectLst/>
                          <a:latin typeface="Calibri" panose="020F0502020204030204" pitchFamily="34" charset="0"/>
                        </a:rPr>
                        <a:t>ᴏ</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2"/>
                    </a:solidFill>
                  </a:tcPr>
                </a:tc>
                <a:tc>
                  <a:txBody>
                    <a:bodyPr/>
                    <a:lstStyle/>
                    <a:p>
                      <a:pPr algn="ctr" fontAlgn="b"/>
                      <a:r>
                        <a:rPr lang="en-US" sz="2000" b="1" i="0" u="none" strike="noStrike" dirty="0">
                          <a:solidFill>
                            <a:srgbClr val="ED7D31"/>
                          </a:solidFill>
                          <a:effectLst/>
                          <a:latin typeface="Calibri" panose="020F0502020204030204" pitchFamily="34" charset="0"/>
                        </a:rPr>
                        <a:t>ᴏ</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2"/>
                    </a:solidFill>
                  </a:tcPr>
                </a:tc>
                <a:tc>
                  <a:txBody>
                    <a:bodyPr/>
                    <a:lstStyle/>
                    <a:p>
                      <a:pPr algn="ctr" fontAlgn="b"/>
                      <a:r>
                        <a:rPr lang="en-US" sz="2000" b="1" i="0" u="none" strike="noStrike" dirty="0">
                          <a:solidFill>
                            <a:schemeClr val="accent6"/>
                          </a:solidFill>
                          <a:effectLst/>
                          <a:latin typeface="Calibri" panose="020F0502020204030204" pitchFamily="34" charset="0"/>
                        </a:rPr>
                        <a:t>ᴏ</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2"/>
                    </a:solidFill>
                  </a:tcPr>
                </a:tc>
                <a:tc>
                  <a:txBody>
                    <a:bodyPr/>
                    <a:lstStyle/>
                    <a:p>
                      <a:pPr algn="ctr" fontAlgn="b"/>
                      <a:r>
                        <a:rPr lang="en-US" sz="2000" b="1" i="0" u="none" strike="noStrike" dirty="0">
                          <a:solidFill>
                            <a:srgbClr val="ED7D31"/>
                          </a:solidFill>
                          <a:effectLst/>
                          <a:latin typeface="Calibri" panose="020F0502020204030204" pitchFamily="34" charset="0"/>
                        </a:rPr>
                        <a:t>ᴏ</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2"/>
                    </a:solidFill>
                  </a:tcPr>
                </a:tc>
                <a:tc>
                  <a:txBody>
                    <a:bodyPr/>
                    <a:lstStyle/>
                    <a:p>
                      <a:pPr algn="ctr" fontAlgn="b"/>
                      <a:r>
                        <a:rPr lang="en-US" sz="2000" b="1" i="0" u="none" strike="noStrike" dirty="0">
                          <a:solidFill>
                            <a:srgbClr val="FF0000"/>
                          </a:solidFill>
                          <a:effectLst/>
                          <a:latin typeface="Calibri" panose="020F0502020204030204" pitchFamily="34" charset="0"/>
                        </a:rPr>
                        <a:t>ᴏ</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2"/>
                    </a:solidFill>
                  </a:tcPr>
                </a:tc>
                <a:tc>
                  <a:txBody>
                    <a:bodyPr/>
                    <a:lstStyle/>
                    <a:p>
                      <a:pPr algn="ctr" fontAlgn="b"/>
                      <a:r>
                        <a:rPr lang="en-US" sz="1200" b="0" i="0" u="none" strike="noStrike" dirty="0">
                          <a:solidFill>
                            <a:srgbClr val="000000"/>
                          </a:solidFill>
                          <a:effectLst/>
                          <a:latin typeface="Calibri" panose="020F0502020204030204" pitchFamily="34" charset="0"/>
                        </a:rPr>
                        <a:t>8/1/2021</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2"/>
                    </a:solidFill>
                  </a:tcPr>
                </a:tc>
                <a:tc>
                  <a:txBody>
                    <a:bodyPr/>
                    <a:lstStyle/>
                    <a:p>
                      <a:pPr algn="ctr" fontAlgn="b"/>
                      <a:endParaRPr lang="en-US" sz="2000" b="1" i="0" u="none" strike="noStrike" dirty="0">
                        <a:solidFill>
                          <a:srgbClr val="70AD47"/>
                        </a:solidFill>
                        <a:effectLst/>
                        <a:latin typeface="Calibri" panose="020F0502020204030204" pitchFamily="34" charset="0"/>
                      </a:endParaRP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2"/>
                    </a:solidFill>
                  </a:tcPr>
                </a:tc>
                <a:tc>
                  <a:txBody>
                    <a:bodyPr/>
                    <a:lstStyle/>
                    <a:p>
                      <a:pPr algn="ctr" fontAlgn="b"/>
                      <a:r>
                        <a:rPr lang="en-US" sz="1200" b="0" i="0" u="none" strike="noStrike" dirty="0">
                          <a:solidFill>
                            <a:srgbClr val="000000"/>
                          </a:solidFill>
                          <a:effectLst/>
                          <a:latin typeface="Calibri" panose="020F0502020204030204" pitchFamily="34" charset="0"/>
                        </a:rPr>
                        <a:t>TBD</a:t>
                      </a:r>
                    </a:p>
                  </a:txBody>
                  <a:tcPr marL="7824" marR="7824" marT="7824"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2"/>
                    </a:solidFill>
                  </a:tcPr>
                </a:tc>
                <a:extLst>
                  <a:ext uri="{0D108BD9-81ED-4DB2-BD59-A6C34878D82A}">
                    <a16:rowId xmlns:a16="http://schemas.microsoft.com/office/drawing/2014/main" val="4087600132"/>
                  </a:ext>
                </a:extLst>
              </a:tr>
              <a:tr h="373074">
                <a:tc>
                  <a:txBody>
                    <a:bodyPr/>
                    <a:lstStyle/>
                    <a:p>
                      <a:pPr algn="l" fontAlgn="b"/>
                      <a:r>
                        <a:rPr lang="en-US" sz="1200" b="0" i="0" u="none" strike="noStrike">
                          <a:solidFill>
                            <a:srgbClr val="000000"/>
                          </a:solidFill>
                          <a:effectLst/>
                          <a:latin typeface="Calibri" panose="020F0502020204030204" pitchFamily="34" charset="0"/>
                        </a:rPr>
                        <a:t>Nationwide Children's Hospital</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2000" b="1" i="0" u="none" strike="noStrike">
                          <a:solidFill>
                            <a:srgbClr val="ED7D31"/>
                          </a:solidFill>
                          <a:effectLst/>
                          <a:latin typeface="Calibri" panose="020F0502020204030204" pitchFamily="34" charset="0"/>
                        </a:rPr>
                        <a:t>ᴏ</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2000" b="1" i="0" u="none" strike="noStrike">
                          <a:solidFill>
                            <a:srgbClr val="FF0000"/>
                          </a:solidFill>
                          <a:effectLst/>
                          <a:latin typeface="Calibri" panose="020F0502020204030204" pitchFamily="34" charset="0"/>
                        </a:rPr>
                        <a:t>ᴏ</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2000" b="1" i="0" u="none" strike="noStrike">
                          <a:solidFill>
                            <a:srgbClr val="FF0000"/>
                          </a:solidFill>
                          <a:effectLst/>
                          <a:latin typeface="Calibri" panose="020F0502020204030204" pitchFamily="34" charset="0"/>
                        </a:rPr>
                        <a:t>ᴏ</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2000" b="1" i="0" u="none" strike="noStrike">
                          <a:solidFill>
                            <a:srgbClr val="ED7D31"/>
                          </a:solidFill>
                          <a:effectLst/>
                          <a:latin typeface="Calibri" panose="020F0502020204030204" pitchFamily="34" charset="0"/>
                        </a:rPr>
                        <a:t>ᴏ</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2000" b="1" i="0" u="none" strike="noStrike">
                          <a:solidFill>
                            <a:srgbClr val="FF0000"/>
                          </a:solidFill>
                          <a:effectLst/>
                          <a:latin typeface="Calibri" panose="020F0502020204030204" pitchFamily="34" charset="0"/>
                        </a:rPr>
                        <a:t>ᴏ</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2000" b="1" i="0" u="none" strike="noStrike" dirty="0">
                          <a:solidFill>
                            <a:schemeClr val="accent6"/>
                          </a:solidFill>
                          <a:effectLst/>
                          <a:latin typeface="Calibri" panose="020F0502020204030204" pitchFamily="34" charset="0"/>
                        </a:rPr>
                        <a:t>ᴏ</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1200" b="0" i="0" u="none" strike="noStrike" dirty="0">
                          <a:solidFill>
                            <a:srgbClr val="000000"/>
                          </a:solidFill>
                          <a:effectLst/>
                          <a:latin typeface="Calibri" panose="020F0502020204030204" pitchFamily="34" charset="0"/>
                        </a:rPr>
                        <a:t>8/1/2021</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endParaRPr lang="en-US" sz="2000" b="1" i="0" u="none" strike="noStrike">
                        <a:solidFill>
                          <a:srgbClr val="70AD47"/>
                        </a:solidFill>
                        <a:effectLst/>
                        <a:latin typeface="Calibri" panose="020F0502020204030204" pitchFamily="34" charset="0"/>
                      </a:endParaRP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1200" b="0" i="0" u="none" strike="noStrike">
                          <a:solidFill>
                            <a:srgbClr val="000000"/>
                          </a:solidFill>
                          <a:effectLst/>
                          <a:latin typeface="Calibri" panose="020F0502020204030204" pitchFamily="34" charset="0"/>
                        </a:rPr>
                        <a:t>TBD</a:t>
                      </a:r>
                    </a:p>
                  </a:txBody>
                  <a:tcPr marL="7824" marR="7824" marT="7824"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3268191472"/>
                  </a:ext>
                </a:extLst>
              </a:tr>
              <a:tr h="373074">
                <a:tc>
                  <a:txBody>
                    <a:bodyPr/>
                    <a:lstStyle/>
                    <a:p>
                      <a:pPr algn="l" fontAlgn="b"/>
                      <a:r>
                        <a:rPr lang="en-US" sz="1200" b="0" i="0" u="none" strike="noStrike" dirty="0">
                          <a:solidFill>
                            <a:srgbClr val="000000"/>
                          </a:solidFill>
                          <a:effectLst/>
                          <a:latin typeface="Calibri" panose="020F0502020204030204" pitchFamily="34" charset="0"/>
                        </a:rPr>
                        <a:t>Peyton Manning Children's Hospital </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2"/>
                    </a:solidFill>
                  </a:tcPr>
                </a:tc>
                <a:tc>
                  <a:txBody>
                    <a:bodyPr/>
                    <a:lstStyle/>
                    <a:p>
                      <a:pPr algn="ctr" fontAlgn="b"/>
                      <a:r>
                        <a:rPr lang="en-US" sz="2000" b="1" i="0" u="none" strike="noStrike" dirty="0">
                          <a:solidFill>
                            <a:srgbClr val="ED7D31"/>
                          </a:solidFill>
                          <a:effectLst/>
                          <a:latin typeface="Calibri" panose="020F0502020204030204" pitchFamily="34" charset="0"/>
                        </a:rPr>
                        <a:t>ᴏ</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2"/>
                    </a:solidFill>
                  </a:tcPr>
                </a:tc>
                <a:tc>
                  <a:txBody>
                    <a:bodyPr/>
                    <a:lstStyle/>
                    <a:p>
                      <a:pPr algn="ctr" fontAlgn="b"/>
                      <a:r>
                        <a:rPr lang="en-US" sz="2000" b="1" i="0" u="none" strike="noStrike" dirty="0">
                          <a:solidFill>
                            <a:srgbClr val="FF0000"/>
                          </a:solidFill>
                          <a:effectLst/>
                          <a:latin typeface="Calibri" panose="020F0502020204030204" pitchFamily="34" charset="0"/>
                        </a:rPr>
                        <a:t>ᴏ</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2"/>
                    </a:solidFill>
                  </a:tcPr>
                </a:tc>
                <a:tc>
                  <a:txBody>
                    <a:bodyPr/>
                    <a:lstStyle/>
                    <a:p>
                      <a:pPr algn="ctr" fontAlgn="b"/>
                      <a:r>
                        <a:rPr lang="en-US" sz="2000" b="1" i="0" u="none" strike="noStrike" dirty="0">
                          <a:solidFill>
                            <a:srgbClr val="FF0000"/>
                          </a:solidFill>
                          <a:effectLst/>
                          <a:latin typeface="Calibri" panose="020F0502020204030204" pitchFamily="34" charset="0"/>
                        </a:rPr>
                        <a:t>ᴏ</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2"/>
                    </a:solidFill>
                  </a:tcPr>
                </a:tc>
                <a:tc>
                  <a:txBody>
                    <a:bodyPr/>
                    <a:lstStyle/>
                    <a:p>
                      <a:pPr algn="ctr" fontAlgn="b"/>
                      <a:r>
                        <a:rPr lang="en-US" sz="2000" b="1" i="0" u="none" strike="noStrike" dirty="0">
                          <a:solidFill>
                            <a:srgbClr val="ED7D31"/>
                          </a:solidFill>
                          <a:effectLst/>
                          <a:latin typeface="Calibri" panose="020F0502020204030204" pitchFamily="34" charset="0"/>
                        </a:rPr>
                        <a:t>ᴏ</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2"/>
                    </a:solidFill>
                  </a:tcPr>
                </a:tc>
                <a:tc>
                  <a:txBody>
                    <a:bodyPr/>
                    <a:lstStyle/>
                    <a:p>
                      <a:pPr algn="ctr" fontAlgn="b"/>
                      <a:r>
                        <a:rPr lang="en-US" sz="2000" b="1" i="0" u="none" strike="noStrike" dirty="0">
                          <a:solidFill>
                            <a:srgbClr val="FF0000"/>
                          </a:solidFill>
                          <a:effectLst/>
                          <a:latin typeface="Calibri" panose="020F0502020204030204" pitchFamily="34" charset="0"/>
                        </a:rPr>
                        <a:t>ᴏ</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2"/>
                    </a:solidFill>
                  </a:tcPr>
                </a:tc>
                <a:tc>
                  <a:txBody>
                    <a:bodyPr/>
                    <a:lstStyle/>
                    <a:p>
                      <a:pPr algn="ctr" fontAlgn="b"/>
                      <a:r>
                        <a:rPr lang="en-US" sz="2000" b="1" i="0" u="none" strike="noStrike" dirty="0">
                          <a:solidFill>
                            <a:srgbClr val="FF0000"/>
                          </a:solidFill>
                          <a:effectLst/>
                          <a:latin typeface="Calibri" panose="020F0502020204030204" pitchFamily="34" charset="0"/>
                        </a:rPr>
                        <a:t>ᴏ</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2"/>
                    </a:solidFill>
                  </a:tcPr>
                </a:tc>
                <a:tc>
                  <a:txBody>
                    <a:bodyPr/>
                    <a:lstStyle/>
                    <a:p>
                      <a:pPr algn="ctr" fontAlgn="b"/>
                      <a:r>
                        <a:rPr lang="en-US" sz="1200" b="0" i="0" u="none" strike="noStrike" dirty="0">
                          <a:solidFill>
                            <a:srgbClr val="000000"/>
                          </a:solidFill>
                          <a:effectLst/>
                          <a:latin typeface="Calibri" panose="020F0502020204030204" pitchFamily="34" charset="0"/>
                        </a:rPr>
                        <a:t>8/1/2021</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2"/>
                    </a:solidFill>
                  </a:tcPr>
                </a:tc>
                <a:tc>
                  <a:txBody>
                    <a:bodyPr/>
                    <a:lstStyle/>
                    <a:p>
                      <a:pPr algn="ctr" fontAlgn="b"/>
                      <a:endParaRPr lang="en-US" sz="2000" b="1" i="0" u="none" strike="noStrike" dirty="0">
                        <a:solidFill>
                          <a:srgbClr val="70AD47"/>
                        </a:solidFill>
                        <a:effectLst/>
                        <a:latin typeface="Calibri" panose="020F0502020204030204" pitchFamily="34" charset="0"/>
                      </a:endParaRP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2"/>
                    </a:solidFill>
                  </a:tcPr>
                </a:tc>
                <a:tc>
                  <a:txBody>
                    <a:bodyPr/>
                    <a:lstStyle/>
                    <a:p>
                      <a:pPr algn="ctr" fontAlgn="b"/>
                      <a:r>
                        <a:rPr lang="en-US" sz="1200" b="0" i="0" u="none" strike="noStrike" dirty="0">
                          <a:solidFill>
                            <a:srgbClr val="000000"/>
                          </a:solidFill>
                          <a:effectLst/>
                          <a:latin typeface="Calibri" panose="020F0502020204030204" pitchFamily="34" charset="0"/>
                        </a:rPr>
                        <a:t>TBD</a:t>
                      </a:r>
                    </a:p>
                  </a:txBody>
                  <a:tcPr marL="7824" marR="7824" marT="7824"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2"/>
                    </a:solidFill>
                  </a:tcPr>
                </a:tc>
                <a:extLst>
                  <a:ext uri="{0D108BD9-81ED-4DB2-BD59-A6C34878D82A}">
                    <a16:rowId xmlns:a16="http://schemas.microsoft.com/office/drawing/2014/main" val="1556984549"/>
                  </a:ext>
                </a:extLst>
              </a:tr>
              <a:tr h="373074">
                <a:tc>
                  <a:txBody>
                    <a:bodyPr/>
                    <a:lstStyle/>
                    <a:p>
                      <a:pPr algn="l" fontAlgn="b"/>
                      <a:r>
                        <a:rPr lang="en-US" sz="1200" b="0" i="0" u="none" strike="noStrike">
                          <a:solidFill>
                            <a:srgbClr val="000000"/>
                          </a:solidFill>
                          <a:effectLst/>
                          <a:latin typeface="Calibri" panose="020F0502020204030204" pitchFamily="34" charset="0"/>
                        </a:rPr>
                        <a:t>U. of California, San Diego</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2000" b="1" i="0" u="none" strike="noStrike" dirty="0">
                          <a:solidFill>
                            <a:schemeClr val="accent6"/>
                          </a:solidFill>
                          <a:effectLst/>
                          <a:latin typeface="Calibri" panose="020F0502020204030204" pitchFamily="34" charset="0"/>
                        </a:rPr>
                        <a:t>ᴏ</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2000" b="1" i="0" u="none" strike="noStrike">
                          <a:solidFill>
                            <a:srgbClr val="FF0000"/>
                          </a:solidFill>
                          <a:effectLst/>
                          <a:latin typeface="Calibri" panose="020F0502020204030204" pitchFamily="34" charset="0"/>
                        </a:rPr>
                        <a:t>ᴏ</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2000" b="1" i="0" u="none" strike="noStrike">
                          <a:solidFill>
                            <a:srgbClr val="FF0000"/>
                          </a:solidFill>
                          <a:effectLst/>
                          <a:latin typeface="Calibri" panose="020F0502020204030204" pitchFamily="34" charset="0"/>
                        </a:rPr>
                        <a:t>ᴏ</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2000" b="1" i="0" u="none" strike="noStrike">
                          <a:solidFill>
                            <a:srgbClr val="70AD47"/>
                          </a:solidFill>
                          <a:effectLst/>
                          <a:latin typeface="Calibri" panose="020F0502020204030204" pitchFamily="34" charset="0"/>
                        </a:rPr>
                        <a:t>ᴏ</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2000" b="1" i="0" u="none" strike="noStrike">
                          <a:solidFill>
                            <a:srgbClr val="FF0000"/>
                          </a:solidFill>
                          <a:effectLst/>
                          <a:latin typeface="Calibri" panose="020F0502020204030204" pitchFamily="34" charset="0"/>
                        </a:rPr>
                        <a:t>ᴏ</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2000" b="1" i="0" u="none" strike="noStrike" dirty="0">
                          <a:solidFill>
                            <a:schemeClr val="accent6"/>
                          </a:solidFill>
                          <a:effectLst/>
                          <a:latin typeface="Calibri" panose="020F0502020204030204" pitchFamily="34" charset="0"/>
                        </a:rPr>
                        <a:t>ᴏ</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1200" b="0" i="0" u="none" strike="noStrike">
                          <a:solidFill>
                            <a:srgbClr val="000000"/>
                          </a:solidFill>
                          <a:effectLst/>
                          <a:latin typeface="Calibri" panose="020F0502020204030204" pitchFamily="34" charset="0"/>
                        </a:rPr>
                        <a:t>8/1/2021</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endParaRPr lang="en-US" sz="2000" b="1" i="0" u="none" strike="noStrike">
                        <a:solidFill>
                          <a:srgbClr val="70AD47"/>
                        </a:solidFill>
                        <a:effectLst/>
                        <a:latin typeface="Calibri" panose="020F0502020204030204" pitchFamily="34" charset="0"/>
                      </a:endParaRP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1200" b="0" i="0" u="none" strike="noStrike">
                          <a:solidFill>
                            <a:srgbClr val="000000"/>
                          </a:solidFill>
                          <a:effectLst/>
                          <a:latin typeface="Calibri" panose="020F0502020204030204" pitchFamily="34" charset="0"/>
                        </a:rPr>
                        <a:t>TBD</a:t>
                      </a:r>
                    </a:p>
                  </a:txBody>
                  <a:tcPr marL="7824" marR="7824" marT="7824"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1385029328"/>
                  </a:ext>
                </a:extLst>
              </a:tr>
              <a:tr h="373074">
                <a:tc>
                  <a:txBody>
                    <a:bodyPr/>
                    <a:lstStyle/>
                    <a:p>
                      <a:pPr algn="l" fontAlgn="b"/>
                      <a:r>
                        <a:rPr lang="en-US" sz="1200" b="0" i="0" u="none" strike="noStrike" dirty="0">
                          <a:solidFill>
                            <a:srgbClr val="000000"/>
                          </a:solidFill>
                          <a:effectLst/>
                          <a:latin typeface="Calibri" panose="020F0502020204030204" pitchFamily="34" charset="0"/>
                        </a:rPr>
                        <a:t>U. of Kentucky Children's Hospital</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2"/>
                    </a:solidFill>
                  </a:tcPr>
                </a:tc>
                <a:tc>
                  <a:txBody>
                    <a:bodyPr/>
                    <a:lstStyle/>
                    <a:p>
                      <a:pPr algn="ctr" fontAlgn="b"/>
                      <a:r>
                        <a:rPr lang="en-US" sz="2000" b="1" i="0" u="none" strike="noStrike" dirty="0">
                          <a:solidFill>
                            <a:srgbClr val="ED7D31"/>
                          </a:solidFill>
                          <a:effectLst/>
                          <a:latin typeface="Calibri" panose="020F0502020204030204" pitchFamily="34" charset="0"/>
                        </a:rPr>
                        <a:t>ᴏ</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2"/>
                    </a:solidFill>
                  </a:tcPr>
                </a:tc>
                <a:tc>
                  <a:txBody>
                    <a:bodyPr/>
                    <a:lstStyle/>
                    <a:p>
                      <a:pPr algn="ctr" fontAlgn="b"/>
                      <a:r>
                        <a:rPr lang="en-US" sz="2000" b="1" i="0" u="none" strike="noStrike" dirty="0">
                          <a:solidFill>
                            <a:srgbClr val="FF0000"/>
                          </a:solidFill>
                          <a:effectLst/>
                          <a:latin typeface="Calibri" panose="020F0502020204030204" pitchFamily="34" charset="0"/>
                        </a:rPr>
                        <a:t>ᴏ</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2"/>
                    </a:solidFill>
                  </a:tcPr>
                </a:tc>
                <a:tc>
                  <a:txBody>
                    <a:bodyPr/>
                    <a:lstStyle/>
                    <a:p>
                      <a:pPr algn="ctr" fontAlgn="b"/>
                      <a:r>
                        <a:rPr lang="en-US" sz="2000" b="1" i="0" u="none" strike="noStrike" dirty="0">
                          <a:solidFill>
                            <a:srgbClr val="FF0000"/>
                          </a:solidFill>
                          <a:effectLst/>
                          <a:latin typeface="Calibri" panose="020F0502020204030204" pitchFamily="34" charset="0"/>
                        </a:rPr>
                        <a:t>ᴏ</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2"/>
                    </a:solidFill>
                  </a:tcPr>
                </a:tc>
                <a:tc>
                  <a:txBody>
                    <a:bodyPr/>
                    <a:lstStyle/>
                    <a:p>
                      <a:pPr algn="ctr" fontAlgn="b"/>
                      <a:r>
                        <a:rPr lang="en-US" sz="2000" b="1" i="0" u="none" strike="noStrike" dirty="0">
                          <a:solidFill>
                            <a:srgbClr val="ED7D31"/>
                          </a:solidFill>
                          <a:effectLst/>
                          <a:latin typeface="Calibri" panose="020F0502020204030204" pitchFamily="34" charset="0"/>
                        </a:rPr>
                        <a:t>ᴏ</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2"/>
                    </a:solidFill>
                  </a:tcPr>
                </a:tc>
                <a:tc>
                  <a:txBody>
                    <a:bodyPr/>
                    <a:lstStyle/>
                    <a:p>
                      <a:pPr algn="ctr" fontAlgn="b"/>
                      <a:r>
                        <a:rPr lang="en-US" sz="2000" b="1" i="0" u="none" strike="noStrike" dirty="0">
                          <a:solidFill>
                            <a:srgbClr val="FF0000"/>
                          </a:solidFill>
                          <a:effectLst/>
                          <a:latin typeface="Calibri" panose="020F0502020204030204" pitchFamily="34" charset="0"/>
                        </a:rPr>
                        <a:t>ᴏ</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2"/>
                    </a:solidFill>
                  </a:tcPr>
                </a:tc>
                <a:tc>
                  <a:txBody>
                    <a:bodyPr/>
                    <a:lstStyle/>
                    <a:p>
                      <a:pPr algn="ctr" fontAlgn="b"/>
                      <a:r>
                        <a:rPr lang="en-US" sz="2000" b="1" i="0" u="none" strike="noStrike" dirty="0">
                          <a:solidFill>
                            <a:srgbClr val="FF0000"/>
                          </a:solidFill>
                          <a:effectLst/>
                          <a:latin typeface="Calibri" panose="020F0502020204030204" pitchFamily="34" charset="0"/>
                        </a:rPr>
                        <a:t>ᴏ</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2"/>
                    </a:solidFill>
                  </a:tcPr>
                </a:tc>
                <a:tc>
                  <a:txBody>
                    <a:bodyPr/>
                    <a:lstStyle/>
                    <a:p>
                      <a:pPr algn="ctr" fontAlgn="b"/>
                      <a:r>
                        <a:rPr lang="en-US" sz="1200" b="0" i="0" u="none" strike="noStrike" dirty="0">
                          <a:solidFill>
                            <a:srgbClr val="000000"/>
                          </a:solidFill>
                          <a:effectLst/>
                          <a:latin typeface="Calibri" panose="020F0502020204030204" pitchFamily="34" charset="0"/>
                        </a:rPr>
                        <a:t>8/1/2021</a:t>
                      </a: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2"/>
                    </a:solidFill>
                  </a:tcPr>
                </a:tc>
                <a:tc>
                  <a:txBody>
                    <a:bodyPr/>
                    <a:lstStyle/>
                    <a:p>
                      <a:pPr algn="ctr" fontAlgn="b"/>
                      <a:endParaRPr lang="en-US" sz="2000" b="1" i="0" u="none" strike="noStrike" dirty="0">
                        <a:solidFill>
                          <a:srgbClr val="70AD47"/>
                        </a:solidFill>
                        <a:effectLst/>
                        <a:latin typeface="Calibri" panose="020F0502020204030204" pitchFamily="34" charset="0"/>
                      </a:endParaRPr>
                    </a:p>
                  </a:txBody>
                  <a:tcPr marL="7824" marR="7824" marT="7824"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2"/>
                    </a:solidFill>
                  </a:tcPr>
                </a:tc>
                <a:tc>
                  <a:txBody>
                    <a:bodyPr/>
                    <a:lstStyle/>
                    <a:p>
                      <a:pPr algn="ctr" fontAlgn="b"/>
                      <a:r>
                        <a:rPr lang="en-US" sz="1200" b="0" i="0" u="none" strike="noStrike" dirty="0">
                          <a:solidFill>
                            <a:srgbClr val="000000"/>
                          </a:solidFill>
                          <a:effectLst/>
                          <a:latin typeface="Calibri" panose="020F0502020204030204" pitchFamily="34" charset="0"/>
                        </a:rPr>
                        <a:t>TBD</a:t>
                      </a:r>
                    </a:p>
                  </a:txBody>
                  <a:tcPr marL="7824" marR="7824" marT="7824"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bg2"/>
                    </a:solidFill>
                  </a:tcPr>
                </a:tc>
                <a:extLst>
                  <a:ext uri="{0D108BD9-81ED-4DB2-BD59-A6C34878D82A}">
                    <a16:rowId xmlns:a16="http://schemas.microsoft.com/office/drawing/2014/main" val="2082553532"/>
                  </a:ext>
                </a:extLst>
              </a:tr>
            </a:tbl>
          </a:graphicData>
        </a:graphic>
      </p:graphicFrame>
    </p:spTree>
    <p:extLst>
      <p:ext uri="{BB962C8B-B14F-4D97-AF65-F5344CB8AC3E}">
        <p14:creationId xmlns:p14="http://schemas.microsoft.com/office/powerpoint/2010/main" val="22907954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MASS Stars" id="{219D4B20-28A3-B846-B947-0ADB79787B4B}" vid="{473A25FD-859A-8E4F-B556-2F95E0657F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5022</TotalTime>
  <Words>999</Words>
  <Application>Microsoft Office PowerPoint</Application>
  <PresentationFormat>Widescreen</PresentationFormat>
  <Paragraphs>254</Paragraphs>
  <Slides>20</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Apple Braille</vt:lpstr>
      <vt:lpstr>Arial</vt:lpstr>
      <vt:lpstr>Calibri</vt:lpstr>
      <vt:lpstr>Calibri Light</vt:lpstr>
      <vt:lpstr>Corbel</vt:lpstr>
      <vt:lpstr>1_Office Theme</vt:lpstr>
      <vt:lpstr>The Recorded Home Oximetry (RHO) Program  Monthly Investigator Meeting</vt:lpstr>
      <vt:lpstr>Site Selection for Implementation Waves</vt:lpstr>
      <vt:lpstr>RHO Program Implementation Timeline: Wave 1 Sites</vt:lpstr>
      <vt:lpstr>RHO Program Implementation Timeline: Wave 2 Sites</vt:lpstr>
      <vt:lpstr>Site Training Planning</vt:lpstr>
      <vt:lpstr>Updates on IRB Approval</vt:lpstr>
      <vt:lpstr>Home Care Companies Providing Masimo RAD 97s</vt:lpstr>
      <vt:lpstr>Regulatory Documents</vt:lpstr>
      <vt:lpstr>Site Progress on Implementation Start-Up</vt:lpstr>
      <vt:lpstr>REDCap User Access Groups</vt:lpstr>
      <vt:lpstr>RHO Implementation Trial Consort Diagram</vt:lpstr>
      <vt:lpstr>Screening and Eligibility</vt:lpstr>
      <vt:lpstr>Identifying Barriers and Growing Pains of Implementing the RHO Program</vt:lpstr>
      <vt:lpstr>Implementation Related Problems</vt:lpstr>
      <vt:lpstr>Current Problems</vt:lpstr>
      <vt:lpstr>Common Questions from Sites</vt:lpstr>
      <vt:lpstr>Common Questions from Sites</vt:lpstr>
      <vt:lpstr>RHO Program Website</vt:lpstr>
      <vt:lpstr>New Training Materials Coming Soon</vt:lpstr>
      <vt:lpstr>Closing Thoughts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Recorded Home Oximetry (RHO) Program  Monthly Investigator Meeting</dc:title>
  <dc:creator>White, Heather</dc:creator>
  <cp:lastModifiedBy>Matoshi, Maria</cp:lastModifiedBy>
  <cp:revision>52</cp:revision>
  <dcterms:created xsi:type="dcterms:W3CDTF">2021-03-31T16:28:55Z</dcterms:created>
  <dcterms:modified xsi:type="dcterms:W3CDTF">2021-09-02T19:52:05Z</dcterms:modified>
</cp:coreProperties>
</file>