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</p:sldMasterIdLst>
  <p:notesMasterIdLst>
    <p:notesMasterId r:id="rId22"/>
  </p:notesMasterIdLst>
  <p:sldIdLst>
    <p:sldId id="288" r:id="rId3"/>
    <p:sldId id="832" r:id="rId4"/>
    <p:sldId id="849" r:id="rId5"/>
    <p:sldId id="845" r:id="rId6"/>
    <p:sldId id="842" r:id="rId7"/>
    <p:sldId id="844" r:id="rId8"/>
    <p:sldId id="838" r:id="rId9"/>
    <p:sldId id="850" r:id="rId10"/>
    <p:sldId id="852" r:id="rId11"/>
    <p:sldId id="266" r:id="rId12"/>
    <p:sldId id="267" r:id="rId13"/>
    <p:sldId id="853" r:id="rId14"/>
    <p:sldId id="261" r:id="rId15"/>
    <p:sldId id="268" r:id="rId16"/>
    <p:sldId id="262" r:id="rId17"/>
    <p:sldId id="269" r:id="rId18"/>
    <p:sldId id="854" r:id="rId19"/>
    <p:sldId id="263" r:id="rId20"/>
    <p:sldId id="83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sey Simoncini" initials="LS" lastIdx="1" clrIdx="0">
    <p:extLst>
      <p:ext uri="{19B8F6BF-5375-455C-9EA6-DF929625EA0E}">
        <p15:presenceInfo xmlns:p15="http://schemas.microsoft.com/office/powerpoint/2012/main" userId="S-1-5-21-1021441493-1983897303-1052350511-23854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22549C"/>
    <a:srgbClr val="4ADCD2"/>
    <a:srgbClr val="335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7" autoAdjust="0"/>
    <p:restoredTop sz="94163" autoAdjust="0"/>
  </p:normalViewPr>
  <p:slideViewPr>
    <p:cSldViewPr snapToGrid="0" snapToObjects="1">
      <p:cViewPr varScale="1">
        <p:scale>
          <a:sx n="81" d="100"/>
          <a:sy n="81" d="100"/>
        </p:scale>
        <p:origin x="114" y="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5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Is your site a VON center?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E75B6"/>
            </a:solidFill>
            <a:ln>
              <a:noFill/>
            </a:ln>
            <a:effectLst/>
          </c:spPr>
          <c:invertIfNegative val="0"/>
          <c:cat>
            <c:strRef>
              <c:f>'VON Center &amp; HOT Data'!$A$18:$A$21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Unknown</c:v>
                </c:pt>
                <c:pt idx="3">
                  <c:v>No Response</c:v>
                </c:pt>
              </c:strCache>
            </c:strRef>
          </c:cat>
          <c:val>
            <c:numRef>
              <c:f>'VON Center &amp; HOT Data'!$B$18:$B$21</c:f>
              <c:numCache>
                <c:formatCode>General</c:formatCode>
                <c:ptCount val="4"/>
                <c:pt idx="0">
                  <c:v>12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92-4B9F-8FAC-70CA099BD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8169352"/>
        <c:axId val="528170664"/>
      </c:barChart>
      <c:catAx>
        <c:axId val="528169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170664"/>
        <c:crosses val="autoZero"/>
        <c:auto val="1"/>
        <c:lblAlgn val="ctr"/>
        <c:lblOffset val="100"/>
        <c:noMultiLvlLbl val="0"/>
      </c:catAx>
      <c:valAx>
        <c:axId val="528170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Sites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1693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2E75B6"/>
      </a:solidFill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Does your site have pulmonary follow-up data available?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E75B6"/>
            </a:solidFill>
            <a:ln>
              <a:noFill/>
            </a:ln>
            <a:effectLst/>
          </c:spPr>
          <c:invertIfNegative val="0"/>
          <c:cat>
            <c:strRef>
              <c:f>'VON Center &amp; HOT Data'!$A$18:$A$21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Unknown</c:v>
                </c:pt>
                <c:pt idx="3">
                  <c:v>No Response</c:v>
                </c:pt>
              </c:strCache>
            </c:strRef>
          </c:cat>
          <c:val>
            <c:numRef>
              <c:f>'VON Center &amp; HOT Data'!$D$18:$D$21</c:f>
              <c:numCache>
                <c:formatCode>General</c:formatCode>
                <c:ptCount val="4"/>
                <c:pt idx="0">
                  <c:v>8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E8-4628-B012-A8973A683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6391704"/>
        <c:axId val="226388424"/>
      </c:barChart>
      <c:catAx>
        <c:axId val="226391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388424"/>
        <c:crosses val="autoZero"/>
        <c:auto val="1"/>
        <c:lblAlgn val="ctr"/>
        <c:lblOffset val="100"/>
        <c:noMultiLvlLbl val="0"/>
      </c:catAx>
      <c:valAx>
        <c:axId val="226388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</a:t>
                </a:r>
                <a:r>
                  <a:rPr lang="en-US" baseline="0" dirty="0"/>
                  <a:t> of Sites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391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2E75B6"/>
      </a:solidFill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02CEED-0108-44FE-A671-AF753BDBF99E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4209CF-897B-41C3-9C7B-36141C2F9FA7}">
      <dgm:prSet/>
      <dgm:spPr/>
      <dgm:t>
        <a:bodyPr/>
        <a:lstStyle/>
        <a:p>
          <a:pPr>
            <a:defRPr b="1"/>
          </a:pPr>
          <a:r>
            <a:rPr lang="en-US" dirty="0"/>
            <a:t>February 2021</a:t>
          </a:r>
        </a:p>
      </dgm:t>
    </dgm:pt>
    <dgm:pt modelId="{636887E1-4B45-43AF-992D-D3A9E50B9BB6}" type="parTrans" cxnId="{8B83B681-1F2A-450F-938E-CE5CD0C7EE1F}">
      <dgm:prSet/>
      <dgm:spPr/>
      <dgm:t>
        <a:bodyPr/>
        <a:lstStyle/>
        <a:p>
          <a:endParaRPr lang="en-US"/>
        </a:p>
      </dgm:t>
    </dgm:pt>
    <dgm:pt modelId="{A12BB6C7-6B24-460B-9D2A-B32840F59D97}" type="sibTrans" cxnId="{8B83B681-1F2A-450F-938E-CE5CD0C7EE1F}">
      <dgm:prSet/>
      <dgm:spPr/>
      <dgm:t>
        <a:bodyPr/>
        <a:lstStyle/>
        <a:p>
          <a:endParaRPr lang="en-US"/>
        </a:p>
      </dgm:t>
    </dgm:pt>
    <dgm:pt modelId="{C920E2F2-9D15-419D-A16B-B81FB13A2A72}">
      <dgm:prSet/>
      <dgm:spPr/>
      <dgm:t>
        <a:bodyPr/>
        <a:lstStyle/>
        <a:p>
          <a:r>
            <a:rPr lang="en-US" dirty="0"/>
            <a:t>Baseline data collection begins</a:t>
          </a:r>
        </a:p>
      </dgm:t>
    </dgm:pt>
    <dgm:pt modelId="{3A008A4E-28FE-4C14-BA26-D059283A3F70}" type="parTrans" cxnId="{0F24F962-F3ED-4C13-8D1C-BC7E0C36E19E}">
      <dgm:prSet/>
      <dgm:spPr/>
      <dgm:t>
        <a:bodyPr/>
        <a:lstStyle/>
        <a:p>
          <a:endParaRPr lang="en-US"/>
        </a:p>
      </dgm:t>
    </dgm:pt>
    <dgm:pt modelId="{73BBCCE6-CD57-46A2-B8DF-B73E20257120}" type="sibTrans" cxnId="{0F24F962-F3ED-4C13-8D1C-BC7E0C36E19E}">
      <dgm:prSet/>
      <dgm:spPr/>
      <dgm:t>
        <a:bodyPr/>
        <a:lstStyle/>
        <a:p>
          <a:endParaRPr lang="en-US"/>
        </a:p>
      </dgm:t>
    </dgm:pt>
    <dgm:pt modelId="{30F50C3E-E689-4749-B2DE-A380B36249A8}">
      <dgm:prSet/>
      <dgm:spPr/>
      <dgm:t>
        <a:bodyPr/>
        <a:lstStyle/>
        <a:p>
          <a:pPr>
            <a:defRPr b="1"/>
          </a:pPr>
          <a:r>
            <a:rPr lang="en-US" dirty="0"/>
            <a:t>March 2021</a:t>
          </a:r>
        </a:p>
      </dgm:t>
    </dgm:pt>
    <dgm:pt modelId="{79677494-5720-431C-A698-ACF70BE9A8D5}" type="parTrans" cxnId="{A9192DD4-91A4-4241-AECC-05B1BA21FB2F}">
      <dgm:prSet/>
      <dgm:spPr/>
      <dgm:t>
        <a:bodyPr/>
        <a:lstStyle/>
        <a:p>
          <a:endParaRPr lang="en-US"/>
        </a:p>
      </dgm:t>
    </dgm:pt>
    <dgm:pt modelId="{73E9C396-E906-41ED-A398-EE101353F0BC}" type="sibTrans" cxnId="{A9192DD4-91A4-4241-AECC-05B1BA21FB2F}">
      <dgm:prSet/>
      <dgm:spPr/>
      <dgm:t>
        <a:bodyPr/>
        <a:lstStyle/>
        <a:p>
          <a:endParaRPr lang="en-US"/>
        </a:p>
      </dgm:t>
    </dgm:pt>
    <dgm:pt modelId="{DFA8BDC1-000A-475E-A75A-BD2BB9C56ACF}">
      <dgm:prSet/>
      <dgm:spPr/>
      <dgm:t>
        <a:bodyPr/>
        <a:lstStyle/>
        <a:p>
          <a:r>
            <a:rPr lang="en-US" dirty="0"/>
            <a:t>Initiate site training</a:t>
          </a:r>
        </a:p>
        <a:p>
          <a:r>
            <a:rPr lang="en-US" dirty="0"/>
            <a:t>Initiate monthly phone calls</a:t>
          </a:r>
        </a:p>
      </dgm:t>
    </dgm:pt>
    <dgm:pt modelId="{19722879-946B-4D66-8A52-C6BEA38A9DA0}" type="parTrans" cxnId="{CCCCE647-ECF4-4654-B8E7-9FE60C1D51E7}">
      <dgm:prSet/>
      <dgm:spPr/>
      <dgm:t>
        <a:bodyPr/>
        <a:lstStyle/>
        <a:p>
          <a:endParaRPr lang="en-US"/>
        </a:p>
      </dgm:t>
    </dgm:pt>
    <dgm:pt modelId="{2C6A2DD0-ADFB-44FC-9705-00A34D924646}" type="sibTrans" cxnId="{CCCCE647-ECF4-4654-B8E7-9FE60C1D51E7}">
      <dgm:prSet/>
      <dgm:spPr/>
      <dgm:t>
        <a:bodyPr/>
        <a:lstStyle/>
        <a:p>
          <a:endParaRPr lang="en-US"/>
        </a:p>
      </dgm:t>
    </dgm:pt>
    <dgm:pt modelId="{6E58BA53-F355-4967-9B63-A00F41C48057}">
      <dgm:prSet/>
      <dgm:spPr/>
      <dgm:t>
        <a:bodyPr/>
        <a:lstStyle/>
        <a:p>
          <a:pPr>
            <a:defRPr b="1"/>
          </a:pPr>
          <a:r>
            <a:rPr lang="en-US" dirty="0"/>
            <a:t>May 2021</a:t>
          </a:r>
        </a:p>
      </dgm:t>
    </dgm:pt>
    <dgm:pt modelId="{866049F6-DEB5-4EF6-9589-E32CA661F227}" type="parTrans" cxnId="{7AB5F3E5-3E61-4F77-8C6B-8E185F6AEF2D}">
      <dgm:prSet/>
      <dgm:spPr/>
      <dgm:t>
        <a:bodyPr/>
        <a:lstStyle/>
        <a:p>
          <a:endParaRPr lang="en-US"/>
        </a:p>
      </dgm:t>
    </dgm:pt>
    <dgm:pt modelId="{99B84BCA-0ED4-4115-8CDC-E7F06D48D951}" type="sibTrans" cxnId="{7AB5F3E5-3E61-4F77-8C6B-8E185F6AEF2D}">
      <dgm:prSet/>
      <dgm:spPr/>
      <dgm:t>
        <a:bodyPr/>
        <a:lstStyle/>
        <a:p>
          <a:endParaRPr lang="en-US"/>
        </a:p>
      </dgm:t>
    </dgm:pt>
    <dgm:pt modelId="{72A1968C-76A3-4D00-9A42-590C912CFB47}">
      <dgm:prSet/>
      <dgm:spPr/>
      <dgm:t>
        <a:bodyPr/>
        <a:lstStyle/>
        <a:p>
          <a:pPr>
            <a:defRPr b="1"/>
          </a:pPr>
          <a:r>
            <a:rPr lang="en-US" dirty="0"/>
            <a:t>June-August 2021</a:t>
          </a:r>
        </a:p>
      </dgm:t>
    </dgm:pt>
    <dgm:pt modelId="{D3D1D918-D5B7-4804-A86F-0DFC06837AD7}" type="parTrans" cxnId="{BC25D242-6587-43C8-9620-FDC1D78E985F}">
      <dgm:prSet/>
      <dgm:spPr/>
      <dgm:t>
        <a:bodyPr/>
        <a:lstStyle/>
        <a:p>
          <a:endParaRPr lang="en-US"/>
        </a:p>
      </dgm:t>
    </dgm:pt>
    <dgm:pt modelId="{EF672C74-B96C-4FED-B1A7-C0958A1B07F7}" type="sibTrans" cxnId="{BC25D242-6587-43C8-9620-FDC1D78E985F}">
      <dgm:prSet/>
      <dgm:spPr/>
      <dgm:t>
        <a:bodyPr/>
        <a:lstStyle/>
        <a:p>
          <a:endParaRPr lang="en-US"/>
        </a:p>
      </dgm:t>
    </dgm:pt>
    <dgm:pt modelId="{6E3D9C8D-B89D-40B2-9D51-EE76FF68D5EF}">
      <dgm:prSet/>
      <dgm:spPr/>
      <dgm:t>
        <a:bodyPr/>
        <a:lstStyle/>
        <a:p>
          <a:pPr>
            <a:defRPr b="1"/>
          </a:pPr>
          <a:r>
            <a:rPr lang="en-US" dirty="0"/>
            <a:t>February 2022</a:t>
          </a:r>
        </a:p>
      </dgm:t>
    </dgm:pt>
    <dgm:pt modelId="{D975CEFD-F858-477E-A5E9-1830253CB0A9}" type="parTrans" cxnId="{435D5E81-2E9F-44F1-B776-8A74B850F8BA}">
      <dgm:prSet/>
      <dgm:spPr/>
      <dgm:t>
        <a:bodyPr/>
        <a:lstStyle/>
        <a:p>
          <a:endParaRPr lang="en-US"/>
        </a:p>
      </dgm:t>
    </dgm:pt>
    <dgm:pt modelId="{07B5105F-9A04-4A1C-8D22-027DFEBC5D20}" type="sibTrans" cxnId="{435D5E81-2E9F-44F1-B776-8A74B850F8BA}">
      <dgm:prSet/>
      <dgm:spPr/>
      <dgm:t>
        <a:bodyPr/>
        <a:lstStyle/>
        <a:p>
          <a:endParaRPr lang="en-US"/>
        </a:p>
      </dgm:t>
    </dgm:pt>
    <dgm:pt modelId="{004FD863-8742-4B7A-890B-410BB99E8CE2}">
      <dgm:prSet/>
      <dgm:spPr/>
      <dgm:t>
        <a:bodyPr/>
        <a:lstStyle/>
        <a:p>
          <a:pPr>
            <a:defRPr b="1"/>
          </a:pPr>
          <a:r>
            <a:rPr lang="en-US" dirty="0"/>
            <a:t>August 2022</a:t>
          </a:r>
        </a:p>
      </dgm:t>
    </dgm:pt>
    <dgm:pt modelId="{98BDAC9A-0C9C-4B46-8C84-8B6D74D41F3D}" type="parTrans" cxnId="{980AC300-D7AF-4E11-A14D-1917E88142A5}">
      <dgm:prSet/>
      <dgm:spPr/>
      <dgm:t>
        <a:bodyPr/>
        <a:lstStyle/>
        <a:p>
          <a:endParaRPr lang="en-US"/>
        </a:p>
      </dgm:t>
    </dgm:pt>
    <dgm:pt modelId="{B922D27B-6E97-46EB-91E5-95FC8F215DC2}" type="sibTrans" cxnId="{980AC300-D7AF-4E11-A14D-1917E88142A5}">
      <dgm:prSet/>
      <dgm:spPr/>
      <dgm:t>
        <a:bodyPr/>
        <a:lstStyle/>
        <a:p>
          <a:endParaRPr lang="en-US"/>
        </a:p>
      </dgm:t>
    </dgm:pt>
    <dgm:pt modelId="{246EDE87-043A-4612-A7BF-7468786F88CF}">
      <dgm:prSet/>
      <dgm:spPr/>
      <dgm:t>
        <a:bodyPr/>
        <a:lstStyle/>
        <a:p>
          <a:r>
            <a:rPr lang="en-US" dirty="0"/>
            <a:t>Complete site training</a:t>
          </a:r>
        </a:p>
      </dgm:t>
    </dgm:pt>
    <dgm:pt modelId="{0B2E93BF-52C2-49D0-B34E-1DA10E75249E}" type="parTrans" cxnId="{A99B4531-0C72-44FE-A922-CC5805AA2821}">
      <dgm:prSet/>
      <dgm:spPr/>
      <dgm:t>
        <a:bodyPr/>
        <a:lstStyle/>
        <a:p>
          <a:endParaRPr lang="en-US"/>
        </a:p>
      </dgm:t>
    </dgm:pt>
    <dgm:pt modelId="{7C1D9968-3BAA-4DB2-B7B4-27016B64019A}" type="sibTrans" cxnId="{A99B4531-0C72-44FE-A922-CC5805AA2821}">
      <dgm:prSet/>
      <dgm:spPr/>
      <dgm:t>
        <a:bodyPr/>
        <a:lstStyle/>
        <a:p>
          <a:endParaRPr lang="en-US"/>
        </a:p>
      </dgm:t>
    </dgm:pt>
    <dgm:pt modelId="{8995A71E-D61A-4E56-9F91-86016F03DC78}">
      <dgm:prSet/>
      <dgm:spPr/>
      <dgm:t>
        <a:bodyPr/>
        <a:lstStyle/>
        <a:p>
          <a:r>
            <a:rPr lang="en-US" dirty="0"/>
            <a:t>Reach</a:t>
          </a:r>
          <a:r>
            <a:rPr lang="en-US" baseline="0" dirty="0"/>
            <a:t> 33% of eligible families</a:t>
          </a:r>
          <a:endParaRPr lang="en-US" dirty="0"/>
        </a:p>
      </dgm:t>
    </dgm:pt>
    <dgm:pt modelId="{A2A6E964-6563-474D-9A1E-4F4E1BD30299}" type="parTrans" cxnId="{B38C9FA6-D46B-4595-8E97-4DC7CCB1E3D7}">
      <dgm:prSet/>
      <dgm:spPr/>
      <dgm:t>
        <a:bodyPr/>
        <a:lstStyle/>
        <a:p>
          <a:endParaRPr lang="en-US"/>
        </a:p>
      </dgm:t>
    </dgm:pt>
    <dgm:pt modelId="{79F147E7-CF3A-495B-9436-3A64FCE213B7}" type="sibTrans" cxnId="{B38C9FA6-D46B-4595-8E97-4DC7CCB1E3D7}">
      <dgm:prSet/>
      <dgm:spPr/>
      <dgm:t>
        <a:bodyPr/>
        <a:lstStyle/>
        <a:p>
          <a:endParaRPr lang="en-US"/>
        </a:p>
      </dgm:t>
    </dgm:pt>
    <dgm:pt modelId="{874EE52E-2A22-4545-94B0-B9726F8F119D}">
      <dgm:prSet/>
      <dgm:spPr/>
      <dgm:t>
        <a:bodyPr/>
        <a:lstStyle/>
        <a:p>
          <a:r>
            <a:rPr lang="en-US" dirty="0"/>
            <a:t>Reach 66% of eligible families</a:t>
          </a:r>
        </a:p>
      </dgm:t>
    </dgm:pt>
    <dgm:pt modelId="{7D8A8210-C524-4EDF-BCDC-906B5375CFDA}" type="parTrans" cxnId="{490F1B52-FCDC-45FB-8AA2-5E4266F3702F}">
      <dgm:prSet/>
      <dgm:spPr/>
      <dgm:t>
        <a:bodyPr/>
        <a:lstStyle/>
        <a:p>
          <a:endParaRPr lang="en-US"/>
        </a:p>
      </dgm:t>
    </dgm:pt>
    <dgm:pt modelId="{3F876D99-D3B7-4252-9AFF-BF92312051F1}" type="sibTrans" cxnId="{490F1B52-FCDC-45FB-8AA2-5E4266F3702F}">
      <dgm:prSet/>
      <dgm:spPr/>
      <dgm:t>
        <a:bodyPr/>
        <a:lstStyle/>
        <a:p>
          <a:endParaRPr lang="en-US"/>
        </a:p>
      </dgm:t>
    </dgm:pt>
    <dgm:pt modelId="{8B88D7A2-C2DF-4500-9143-4D039D03ACD8}">
      <dgm:prSet/>
      <dgm:spPr/>
      <dgm:t>
        <a:bodyPr/>
        <a:lstStyle/>
        <a:p>
          <a:pPr>
            <a:defRPr b="1"/>
          </a:pPr>
          <a:r>
            <a:rPr lang="en-US" dirty="0"/>
            <a:t>February 2023</a:t>
          </a:r>
        </a:p>
      </dgm:t>
    </dgm:pt>
    <dgm:pt modelId="{70463623-B836-40AA-85C5-C907B74DA79B}" type="parTrans" cxnId="{225AB961-3C94-4D1B-8760-C3AFD6F1125F}">
      <dgm:prSet/>
      <dgm:spPr/>
      <dgm:t>
        <a:bodyPr/>
        <a:lstStyle/>
        <a:p>
          <a:endParaRPr lang="en-US"/>
        </a:p>
      </dgm:t>
    </dgm:pt>
    <dgm:pt modelId="{E5D10410-EEBD-4AA3-AC52-D766A374848D}" type="sibTrans" cxnId="{225AB961-3C94-4D1B-8760-C3AFD6F1125F}">
      <dgm:prSet/>
      <dgm:spPr/>
      <dgm:t>
        <a:bodyPr/>
        <a:lstStyle/>
        <a:p>
          <a:endParaRPr lang="en-US"/>
        </a:p>
      </dgm:t>
    </dgm:pt>
    <dgm:pt modelId="{8CF83719-CF7F-487D-BA2B-0B18F4CA5EEA}">
      <dgm:prSet/>
      <dgm:spPr/>
      <dgm:t>
        <a:bodyPr/>
        <a:lstStyle/>
        <a:p>
          <a:r>
            <a:rPr lang="en-US" dirty="0"/>
            <a:t>Reach 100% of eligible families</a:t>
          </a:r>
        </a:p>
      </dgm:t>
    </dgm:pt>
    <dgm:pt modelId="{AA5CF355-2155-4045-B7FC-181375FF2BCB}" type="parTrans" cxnId="{FDC9FD64-6255-41B1-9731-31CC90C3D369}">
      <dgm:prSet/>
      <dgm:spPr/>
      <dgm:t>
        <a:bodyPr/>
        <a:lstStyle/>
        <a:p>
          <a:endParaRPr lang="en-US"/>
        </a:p>
      </dgm:t>
    </dgm:pt>
    <dgm:pt modelId="{0FDC7EDB-1D88-447F-A13B-B8E18EFE23D6}" type="sibTrans" cxnId="{FDC9FD64-6255-41B1-9731-31CC90C3D369}">
      <dgm:prSet/>
      <dgm:spPr/>
      <dgm:t>
        <a:bodyPr/>
        <a:lstStyle/>
        <a:p>
          <a:endParaRPr lang="en-US"/>
        </a:p>
      </dgm:t>
    </dgm:pt>
    <dgm:pt modelId="{F5013EDC-A2F9-4FE9-B1F1-1403E2C6577A}">
      <dgm:prSet/>
      <dgm:spPr/>
      <dgm:t>
        <a:bodyPr/>
        <a:lstStyle/>
        <a:p>
          <a:r>
            <a:rPr lang="en-US" dirty="0"/>
            <a:t>Initiate 18-month implementation</a:t>
          </a:r>
        </a:p>
        <a:p>
          <a:r>
            <a:rPr lang="en-US" dirty="0"/>
            <a:t>Begin providing monthly feedback reports</a:t>
          </a:r>
        </a:p>
      </dgm:t>
    </dgm:pt>
    <dgm:pt modelId="{1A0A09F8-A077-4064-9D2E-FA977CA984A2}" type="parTrans" cxnId="{F318267E-67DF-460C-99C2-50039D80D0E8}">
      <dgm:prSet/>
      <dgm:spPr/>
      <dgm:t>
        <a:bodyPr/>
        <a:lstStyle/>
        <a:p>
          <a:endParaRPr lang="en-US"/>
        </a:p>
      </dgm:t>
    </dgm:pt>
    <dgm:pt modelId="{768C02F2-2A16-464F-8B30-45A62CF5452C}" type="sibTrans" cxnId="{F318267E-67DF-460C-99C2-50039D80D0E8}">
      <dgm:prSet/>
      <dgm:spPr/>
      <dgm:t>
        <a:bodyPr/>
        <a:lstStyle/>
        <a:p>
          <a:endParaRPr lang="en-US"/>
        </a:p>
      </dgm:t>
    </dgm:pt>
    <dgm:pt modelId="{AA5AE18C-5131-48F0-939A-03E97B27110C}" type="pres">
      <dgm:prSet presAssocID="{0D02CEED-0108-44FE-A671-AF753BDBF99E}" presName="root" presStyleCnt="0">
        <dgm:presLayoutVars>
          <dgm:chMax/>
          <dgm:chPref/>
          <dgm:animLvl val="lvl"/>
        </dgm:presLayoutVars>
      </dgm:prSet>
      <dgm:spPr/>
    </dgm:pt>
    <dgm:pt modelId="{B8948FD1-18A7-45C2-A481-DD5E0A807A1E}" type="pres">
      <dgm:prSet presAssocID="{0D02CEED-0108-44FE-A671-AF753BDBF99E}" presName="divider" presStyleLbl="fgAcc1" presStyleIdx="0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700938DD-F76A-4D50-868F-4C8D87440D46}" type="pres">
      <dgm:prSet presAssocID="{0D02CEED-0108-44FE-A671-AF753BDBF99E}" presName="nodes" presStyleCnt="0">
        <dgm:presLayoutVars>
          <dgm:chMax/>
          <dgm:chPref/>
          <dgm:animLvl val="lvl"/>
        </dgm:presLayoutVars>
      </dgm:prSet>
      <dgm:spPr/>
    </dgm:pt>
    <dgm:pt modelId="{A1F750BC-9994-45E0-A9CF-86B92D5F7F6C}" type="pres">
      <dgm:prSet presAssocID="{FF4209CF-897B-41C3-9C7B-36141C2F9FA7}" presName="composite" presStyleCnt="0"/>
      <dgm:spPr/>
    </dgm:pt>
    <dgm:pt modelId="{238F01CB-479C-41E3-8900-7314A786B78A}" type="pres">
      <dgm:prSet presAssocID="{FF4209CF-897B-41C3-9C7B-36141C2F9FA7}" presName="ConnectorPoint" presStyleLbl="lnNode1" presStyleIdx="0" presStyleCnt="7"/>
      <dgm:spPr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E6BDCE2-A162-4196-9BB7-9C1308772D59}" type="pres">
      <dgm:prSet presAssocID="{FF4209CF-897B-41C3-9C7B-36141C2F9FA7}" presName="DropPinPlaceHolder" presStyleCnt="0"/>
      <dgm:spPr/>
    </dgm:pt>
    <dgm:pt modelId="{167E3E17-B58C-41D1-8499-C06998BF2A76}" type="pres">
      <dgm:prSet presAssocID="{FF4209CF-897B-41C3-9C7B-36141C2F9FA7}" presName="DropPin" presStyleLbl="alignNode1" presStyleIdx="0" presStyleCnt="7"/>
      <dgm:spPr/>
    </dgm:pt>
    <dgm:pt modelId="{656C4663-7C4C-4A05-9B8E-FBE765EE6C51}" type="pres">
      <dgm:prSet presAssocID="{FF4209CF-897B-41C3-9C7B-36141C2F9FA7}" presName="Ellipse" presStyleLbl="fgAcc1" presStyleIdx="1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668A97B-124A-45A1-8381-E3227BD85FE8}" type="pres">
      <dgm:prSet presAssocID="{FF4209CF-897B-41C3-9C7B-36141C2F9FA7}" presName="L2TextContainer" presStyleLbl="revTx" presStyleIdx="0" presStyleCnt="14">
        <dgm:presLayoutVars>
          <dgm:bulletEnabled val="1"/>
        </dgm:presLayoutVars>
      </dgm:prSet>
      <dgm:spPr/>
    </dgm:pt>
    <dgm:pt modelId="{8ACCE123-C989-46C1-B7FD-FA50ABEC947C}" type="pres">
      <dgm:prSet presAssocID="{FF4209CF-897B-41C3-9C7B-36141C2F9FA7}" presName="L1TextContainer" presStyleLbl="revTx" presStyleIdx="1" presStyleCnt="14">
        <dgm:presLayoutVars>
          <dgm:chMax val="1"/>
          <dgm:chPref val="1"/>
          <dgm:bulletEnabled val="1"/>
        </dgm:presLayoutVars>
      </dgm:prSet>
      <dgm:spPr/>
    </dgm:pt>
    <dgm:pt modelId="{6B04496D-97D5-4C4A-A362-7B46786429CD}" type="pres">
      <dgm:prSet presAssocID="{FF4209CF-897B-41C3-9C7B-36141C2F9FA7}" presName="ConnectLine" presStyleLbl="sibTrans1D1" presStyleIdx="0" presStyleCnt="7"/>
      <dgm:spPr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DC265F4C-AB2A-4F80-98A7-82FC502E49D2}" type="pres">
      <dgm:prSet presAssocID="{FF4209CF-897B-41C3-9C7B-36141C2F9FA7}" presName="EmptyPlaceHolder" presStyleCnt="0"/>
      <dgm:spPr/>
    </dgm:pt>
    <dgm:pt modelId="{754E7C17-53C2-4829-8008-302721475D49}" type="pres">
      <dgm:prSet presAssocID="{A12BB6C7-6B24-460B-9D2A-B32840F59D97}" presName="spaceBetweenRectangles" presStyleCnt="0"/>
      <dgm:spPr/>
    </dgm:pt>
    <dgm:pt modelId="{D0F1C883-D090-4B68-9E55-4455ACC389A3}" type="pres">
      <dgm:prSet presAssocID="{30F50C3E-E689-4749-B2DE-A380B36249A8}" presName="composite" presStyleCnt="0"/>
      <dgm:spPr/>
    </dgm:pt>
    <dgm:pt modelId="{2B2928D1-331D-4A9F-A1F9-2C95098F0786}" type="pres">
      <dgm:prSet presAssocID="{30F50C3E-E689-4749-B2DE-A380B36249A8}" presName="ConnectorPoint" presStyleLbl="lnNode1" presStyleIdx="1" presStyleCnt="7"/>
      <dgm:spPr>
        <a:solidFill>
          <a:schemeClr val="accent4">
            <a:hueOff val="1732615"/>
            <a:satOff val="-7995"/>
            <a:lumOff val="29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B44936C-DFAC-455D-B978-61D277C6C060}" type="pres">
      <dgm:prSet presAssocID="{30F50C3E-E689-4749-B2DE-A380B36249A8}" presName="DropPinPlaceHolder" presStyleCnt="0"/>
      <dgm:spPr/>
    </dgm:pt>
    <dgm:pt modelId="{5B4579F9-026B-48AE-A6CF-911AC4DA134A}" type="pres">
      <dgm:prSet presAssocID="{30F50C3E-E689-4749-B2DE-A380B36249A8}" presName="DropPin" presStyleLbl="alignNode1" presStyleIdx="1" presStyleCnt="7"/>
      <dgm:spPr/>
    </dgm:pt>
    <dgm:pt modelId="{24F66197-6C48-45AF-BAAB-2D8BE1C9A9BC}" type="pres">
      <dgm:prSet presAssocID="{30F50C3E-E689-4749-B2DE-A380B36249A8}" presName="Ellipse" presStyleLbl="fgAcc1" presStyleIdx="2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BAC1B5F-7FCA-4765-AF5D-DD5BC6F6B2AA}" type="pres">
      <dgm:prSet presAssocID="{30F50C3E-E689-4749-B2DE-A380B36249A8}" presName="L2TextContainer" presStyleLbl="revTx" presStyleIdx="2" presStyleCnt="14">
        <dgm:presLayoutVars>
          <dgm:bulletEnabled val="1"/>
        </dgm:presLayoutVars>
      </dgm:prSet>
      <dgm:spPr/>
    </dgm:pt>
    <dgm:pt modelId="{70F61D89-6BB6-4218-9167-C918FE0DE744}" type="pres">
      <dgm:prSet presAssocID="{30F50C3E-E689-4749-B2DE-A380B36249A8}" presName="L1TextContainer" presStyleLbl="revTx" presStyleIdx="3" presStyleCnt="14">
        <dgm:presLayoutVars>
          <dgm:chMax val="1"/>
          <dgm:chPref val="1"/>
          <dgm:bulletEnabled val="1"/>
        </dgm:presLayoutVars>
      </dgm:prSet>
      <dgm:spPr/>
    </dgm:pt>
    <dgm:pt modelId="{AD7225F6-4D24-4251-9B85-9788DA7BA9E8}" type="pres">
      <dgm:prSet presAssocID="{30F50C3E-E689-4749-B2DE-A380B36249A8}" presName="ConnectLine" presStyleLbl="sibTrans1D1" presStyleIdx="1" presStyleCnt="7"/>
      <dgm:spPr>
        <a:noFill/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dash"/>
          <a:miter lim="800000"/>
        </a:ln>
        <a:effectLst/>
      </dgm:spPr>
    </dgm:pt>
    <dgm:pt modelId="{6E112FE5-DCFD-429F-9844-F15CBD865E08}" type="pres">
      <dgm:prSet presAssocID="{30F50C3E-E689-4749-B2DE-A380B36249A8}" presName="EmptyPlaceHolder" presStyleCnt="0"/>
      <dgm:spPr/>
    </dgm:pt>
    <dgm:pt modelId="{5DA9DD93-A953-4CB9-B9A4-BF931E9C12E6}" type="pres">
      <dgm:prSet presAssocID="{73E9C396-E906-41ED-A398-EE101353F0BC}" presName="spaceBetweenRectangles" presStyleCnt="0"/>
      <dgm:spPr/>
    </dgm:pt>
    <dgm:pt modelId="{D8EB1EAC-BC62-4758-84E0-E82104E83F70}" type="pres">
      <dgm:prSet presAssocID="{6E58BA53-F355-4967-9B63-A00F41C48057}" presName="composite" presStyleCnt="0"/>
      <dgm:spPr/>
    </dgm:pt>
    <dgm:pt modelId="{66F58FA4-B1A2-4296-A653-65832C552FA6}" type="pres">
      <dgm:prSet presAssocID="{6E58BA53-F355-4967-9B63-A00F41C48057}" presName="ConnectorPoint" presStyleLbl="lnNode1" presStyleIdx="2" presStyleCnt="7"/>
      <dgm:spPr>
        <a:solidFill>
          <a:schemeClr val="accent4">
            <a:hueOff val="3465231"/>
            <a:satOff val="-15989"/>
            <a:lumOff val="58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C39DCDB-B9E6-4AD7-B175-07B1191197DE}" type="pres">
      <dgm:prSet presAssocID="{6E58BA53-F355-4967-9B63-A00F41C48057}" presName="DropPinPlaceHolder" presStyleCnt="0"/>
      <dgm:spPr/>
    </dgm:pt>
    <dgm:pt modelId="{4DE32D6A-4F15-4BD8-8A04-E92DEB66879A}" type="pres">
      <dgm:prSet presAssocID="{6E58BA53-F355-4967-9B63-A00F41C48057}" presName="DropPin" presStyleLbl="alignNode1" presStyleIdx="2" presStyleCnt="7"/>
      <dgm:spPr/>
    </dgm:pt>
    <dgm:pt modelId="{EF143EFB-B190-4E5C-A5AE-C4FBCD50B752}" type="pres">
      <dgm:prSet presAssocID="{6E58BA53-F355-4967-9B63-A00F41C48057}" presName="Ellipse" presStyleLbl="fgAcc1" presStyleIdx="3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9FAD0447-C579-42AF-9CEF-D4C617799519}" type="pres">
      <dgm:prSet presAssocID="{6E58BA53-F355-4967-9B63-A00F41C48057}" presName="L2TextContainer" presStyleLbl="revTx" presStyleIdx="4" presStyleCnt="14">
        <dgm:presLayoutVars>
          <dgm:bulletEnabled val="1"/>
        </dgm:presLayoutVars>
      </dgm:prSet>
      <dgm:spPr/>
    </dgm:pt>
    <dgm:pt modelId="{AB197FB0-0F12-4A59-9F3F-1C31859ED54E}" type="pres">
      <dgm:prSet presAssocID="{6E58BA53-F355-4967-9B63-A00F41C48057}" presName="L1TextContainer" presStyleLbl="revTx" presStyleIdx="5" presStyleCnt="14">
        <dgm:presLayoutVars>
          <dgm:chMax val="1"/>
          <dgm:chPref val="1"/>
          <dgm:bulletEnabled val="1"/>
        </dgm:presLayoutVars>
      </dgm:prSet>
      <dgm:spPr/>
    </dgm:pt>
    <dgm:pt modelId="{838DE1A9-11F3-4AAE-80B5-CEC31C2EBA92}" type="pres">
      <dgm:prSet presAssocID="{6E58BA53-F355-4967-9B63-A00F41C48057}" presName="ConnectLine" presStyleLbl="sibTrans1D1" presStyleIdx="2" presStyleCnt="7"/>
      <dgm:spPr>
        <a:noFill/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dash"/>
          <a:miter lim="800000"/>
        </a:ln>
        <a:effectLst/>
      </dgm:spPr>
    </dgm:pt>
    <dgm:pt modelId="{33AB1B38-8BC6-42F7-A510-636B61ED7820}" type="pres">
      <dgm:prSet presAssocID="{6E58BA53-F355-4967-9B63-A00F41C48057}" presName="EmptyPlaceHolder" presStyleCnt="0"/>
      <dgm:spPr/>
    </dgm:pt>
    <dgm:pt modelId="{62792BF9-29FD-4D4A-8A65-8D65D1F97700}" type="pres">
      <dgm:prSet presAssocID="{99B84BCA-0ED4-4115-8CDC-E7F06D48D951}" presName="spaceBetweenRectangles" presStyleCnt="0"/>
      <dgm:spPr/>
    </dgm:pt>
    <dgm:pt modelId="{F82BC95B-14E4-4AFE-AD17-1415B67F5EB0}" type="pres">
      <dgm:prSet presAssocID="{72A1968C-76A3-4D00-9A42-590C912CFB47}" presName="composite" presStyleCnt="0"/>
      <dgm:spPr/>
    </dgm:pt>
    <dgm:pt modelId="{4882ED51-DF7B-418B-AED9-24BC8B93AFC5}" type="pres">
      <dgm:prSet presAssocID="{72A1968C-76A3-4D00-9A42-590C912CFB47}" presName="ConnectorPoint" presStyleLbl="lnNode1" presStyleIdx="3" presStyleCnt="7"/>
      <dgm:spPr>
        <a:solidFill>
          <a:schemeClr val="accent4">
            <a:hueOff val="5197846"/>
            <a:satOff val="-23984"/>
            <a:lumOff val="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330EC7A-332D-40DD-8E48-E0E442C37C4D}" type="pres">
      <dgm:prSet presAssocID="{72A1968C-76A3-4D00-9A42-590C912CFB47}" presName="DropPinPlaceHolder" presStyleCnt="0"/>
      <dgm:spPr/>
    </dgm:pt>
    <dgm:pt modelId="{CF7B6860-6C29-4C93-8B53-A1443FBFD924}" type="pres">
      <dgm:prSet presAssocID="{72A1968C-76A3-4D00-9A42-590C912CFB47}" presName="DropPin" presStyleLbl="alignNode1" presStyleIdx="3" presStyleCnt="7"/>
      <dgm:spPr/>
    </dgm:pt>
    <dgm:pt modelId="{C4BB4EC8-1530-4A54-A2A3-DD9B2823FACC}" type="pres">
      <dgm:prSet presAssocID="{72A1968C-76A3-4D00-9A42-590C912CFB47}" presName="Ellipse" presStyleLbl="fgAcc1" presStyleIdx="4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154B02D3-1CDF-4469-B4C7-38635369252C}" type="pres">
      <dgm:prSet presAssocID="{72A1968C-76A3-4D00-9A42-590C912CFB47}" presName="L2TextContainer" presStyleLbl="revTx" presStyleIdx="6" presStyleCnt="14">
        <dgm:presLayoutVars>
          <dgm:bulletEnabled val="1"/>
        </dgm:presLayoutVars>
      </dgm:prSet>
      <dgm:spPr/>
    </dgm:pt>
    <dgm:pt modelId="{68394D26-8440-41C4-AC42-3F023E27A06C}" type="pres">
      <dgm:prSet presAssocID="{72A1968C-76A3-4D00-9A42-590C912CFB47}" presName="L1TextContainer" presStyleLbl="revTx" presStyleIdx="7" presStyleCnt="14">
        <dgm:presLayoutVars>
          <dgm:chMax val="1"/>
          <dgm:chPref val="1"/>
          <dgm:bulletEnabled val="1"/>
        </dgm:presLayoutVars>
      </dgm:prSet>
      <dgm:spPr/>
    </dgm:pt>
    <dgm:pt modelId="{31D18754-3FB0-480E-B467-70CFFAB18868}" type="pres">
      <dgm:prSet presAssocID="{72A1968C-76A3-4D00-9A42-590C912CFB47}" presName="ConnectLine" presStyleLbl="sibTrans1D1" presStyleIdx="3" presStyleCnt="7"/>
      <dgm:spPr>
        <a:noFill/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dash"/>
          <a:miter lim="800000"/>
        </a:ln>
        <a:effectLst/>
      </dgm:spPr>
    </dgm:pt>
    <dgm:pt modelId="{0B25005D-1EC1-4EFB-B23D-F5B77D9B663F}" type="pres">
      <dgm:prSet presAssocID="{72A1968C-76A3-4D00-9A42-590C912CFB47}" presName="EmptyPlaceHolder" presStyleCnt="0"/>
      <dgm:spPr/>
    </dgm:pt>
    <dgm:pt modelId="{026845EA-1148-4825-8A55-80324AC0D262}" type="pres">
      <dgm:prSet presAssocID="{EF672C74-B96C-4FED-B1A7-C0958A1B07F7}" presName="spaceBetweenRectangles" presStyleCnt="0"/>
      <dgm:spPr/>
    </dgm:pt>
    <dgm:pt modelId="{4CBDA321-891C-46CD-9AA1-B2FBD145BFAF}" type="pres">
      <dgm:prSet presAssocID="{6E3D9C8D-B89D-40B2-9D51-EE76FF68D5EF}" presName="composite" presStyleCnt="0"/>
      <dgm:spPr/>
    </dgm:pt>
    <dgm:pt modelId="{C22833B4-9465-41AF-82D4-44B62729B815}" type="pres">
      <dgm:prSet presAssocID="{6E3D9C8D-B89D-40B2-9D51-EE76FF68D5EF}" presName="ConnectorPoint" presStyleLbl="lnNode1" presStyleIdx="4" presStyleCnt="7"/>
      <dgm:spPr>
        <a:solidFill>
          <a:schemeClr val="accent4">
            <a:hueOff val="6930461"/>
            <a:satOff val="-31979"/>
            <a:lumOff val="11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9B587A6-E0D0-413B-918D-383E182DD505}" type="pres">
      <dgm:prSet presAssocID="{6E3D9C8D-B89D-40B2-9D51-EE76FF68D5EF}" presName="DropPinPlaceHolder" presStyleCnt="0"/>
      <dgm:spPr/>
    </dgm:pt>
    <dgm:pt modelId="{9A98CBEA-4C17-4A96-9670-E14F274BC309}" type="pres">
      <dgm:prSet presAssocID="{6E3D9C8D-B89D-40B2-9D51-EE76FF68D5EF}" presName="DropPin" presStyleLbl="alignNode1" presStyleIdx="4" presStyleCnt="7"/>
      <dgm:spPr/>
    </dgm:pt>
    <dgm:pt modelId="{8CAF6538-A283-4F1B-8A46-58D31863A555}" type="pres">
      <dgm:prSet presAssocID="{6E3D9C8D-B89D-40B2-9D51-EE76FF68D5EF}" presName="Ellipse" presStyleLbl="fgAcc1" presStyleIdx="5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899B51D-C1EA-4D3E-B50E-BDC51632BBFA}" type="pres">
      <dgm:prSet presAssocID="{6E3D9C8D-B89D-40B2-9D51-EE76FF68D5EF}" presName="L2TextContainer" presStyleLbl="revTx" presStyleIdx="8" presStyleCnt="14">
        <dgm:presLayoutVars>
          <dgm:bulletEnabled val="1"/>
        </dgm:presLayoutVars>
      </dgm:prSet>
      <dgm:spPr/>
    </dgm:pt>
    <dgm:pt modelId="{3CECF23A-E6F6-46C6-907D-BB154266792C}" type="pres">
      <dgm:prSet presAssocID="{6E3D9C8D-B89D-40B2-9D51-EE76FF68D5EF}" presName="L1TextContainer" presStyleLbl="revTx" presStyleIdx="9" presStyleCnt="14">
        <dgm:presLayoutVars>
          <dgm:chMax val="1"/>
          <dgm:chPref val="1"/>
          <dgm:bulletEnabled val="1"/>
        </dgm:presLayoutVars>
      </dgm:prSet>
      <dgm:spPr/>
    </dgm:pt>
    <dgm:pt modelId="{4B37F2D2-9961-40C5-BAC9-D2269F0B19F6}" type="pres">
      <dgm:prSet presAssocID="{6E3D9C8D-B89D-40B2-9D51-EE76FF68D5EF}" presName="ConnectLine" presStyleLbl="sibTrans1D1" presStyleIdx="4" presStyleCnt="7"/>
      <dgm:spPr>
        <a:noFill/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dash"/>
          <a:miter lim="800000"/>
        </a:ln>
        <a:effectLst/>
      </dgm:spPr>
    </dgm:pt>
    <dgm:pt modelId="{228BB714-703E-4D7C-B9A9-0A25B8731791}" type="pres">
      <dgm:prSet presAssocID="{6E3D9C8D-B89D-40B2-9D51-EE76FF68D5EF}" presName="EmptyPlaceHolder" presStyleCnt="0"/>
      <dgm:spPr/>
    </dgm:pt>
    <dgm:pt modelId="{0DE9D098-EABA-4129-B6ED-CF18B57CCAA1}" type="pres">
      <dgm:prSet presAssocID="{07B5105F-9A04-4A1C-8D22-027DFEBC5D20}" presName="spaceBetweenRectangles" presStyleCnt="0"/>
      <dgm:spPr/>
    </dgm:pt>
    <dgm:pt modelId="{77CCF7C9-8154-44D5-B23C-DB9B0FD7DCA5}" type="pres">
      <dgm:prSet presAssocID="{004FD863-8742-4B7A-890B-410BB99E8CE2}" presName="composite" presStyleCnt="0"/>
      <dgm:spPr/>
    </dgm:pt>
    <dgm:pt modelId="{92095B8D-3D85-4FD4-9F2B-78BAF6768072}" type="pres">
      <dgm:prSet presAssocID="{004FD863-8742-4B7A-890B-410BB99E8CE2}" presName="ConnectorPoint" presStyleLbl="lnNode1" presStyleIdx="5" presStyleCnt="7"/>
      <dgm:spPr>
        <a:solidFill>
          <a:schemeClr val="accent4">
            <a:hueOff val="8663077"/>
            <a:satOff val="-39973"/>
            <a:lumOff val="147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43E8A74-4268-4ACF-BECA-CAF50CCFB602}" type="pres">
      <dgm:prSet presAssocID="{004FD863-8742-4B7A-890B-410BB99E8CE2}" presName="DropPinPlaceHolder" presStyleCnt="0"/>
      <dgm:spPr/>
    </dgm:pt>
    <dgm:pt modelId="{07518C91-B2D0-4903-A372-7F6DED0409BC}" type="pres">
      <dgm:prSet presAssocID="{004FD863-8742-4B7A-890B-410BB99E8CE2}" presName="DropPin" presStyleLbl="alignNode1" presStyleIdx="5" presStyleCnt="7"/>
      <dgm:spPr/>
    </dgm:pt>
    <dgm:pt modelId="{2737BDA6-CDB5-4F9A-A91D-CDEA90DBE6A4}" type="pres">
      <dgm:prSet presAssocID="{004FD863-8742-4B7A-890B-410BB99E8CE2}" presName="Ellipse" presStyleLbl="fgAcc1" presStyleIdx="6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699EEB1-3540-4867-99BC-B957BFEEBA38}" type="pres">
      <dgm:prSet presAssocID="{004FD863-8742-4B7A-890B-410BB99E8CE2}" presName="L2TextContainer" presStyleLbl="revTx" presStyleIdx="10" presStyleCnt="14">
        <dgm:presLayoutVars>
          <dgm:bulletEnabled val="1"/>
        </dgm:presLayoutVars>
      </dgm:prSet>
      <dgm:spPr/>
    </dgm:pt>
    <dgm:pt modelId="{EA538D56-5C65-43EA-81D0-CD1E5CBC9F59}" type="pres">
      <dgm:prSet presAssocID="{004FD863-8742-4B7A-890B-410BB99E8CE2}" presName="L1TextContainer" presStyleLbl="revTx" presStyleIdx="11" presStyleCnt="14">
        <dgm:presLayoutVars>
          <dgm:chMax val="1"/>
          <dgm:chPref val="1"/>
          <dgm:bulletEnabled val="1"/>
        </dgm:presLayoutVars>
      </dgm:prSet>
      <dgm:spPr/>
    </dgm:pt>
    <dgm:pt modelId="{ECA352F1-FDE4-445A-939C-CF4C3A4444A0}" type="pres">
      <dgm:prSet presAssocID="{004FD863-8742-4B7A-890B-410BB99E8CE2}" presName="ConnectLine" presStyleLbl="sibTrans1D1" presStyleIdx="5" presStyleCnt="7"/>
      <dgm:spPr>
        <a:noFill/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dash"/>
          <a:miter lim="800000"/>
        </a:ln>
        <a:effectLst/>
      </dgm:spPr>
    </dgm:pt>
    <dgm:pt modelId="{24E1B9BB-F421-479A-91FF-8F38B437BE14}" type="pres">
      <dgm:prSet presAssocID="{004FD863-8742-4B7A-890B-410BB99E8CE2}" presName="EmptyPlaceHolder" presStyleCnt="0"/>
      <dgm:spPr/>
    </dgm:pt>
    <dgm:pt modelId="{533B7DB3-9B62-4EC9-9116-35F5C6964E06}" type="pres">
      <dgm:prSet presAssocID="{B922D27B-6E97-46EB-91E5-95FC8F215DC2}" presName="spaceBetweenRectangles" presStyleCnt="0"/>
      <dgm:spPr/>
    </dgm:pt>
    <dgm:pt modelId="{EE5E0515-15F7-43D7-93FD-0AF89C971BD9}" type="pres">
      <dgm:prSet presAssocID="{8B88D7A2-C2DF-4500-9143-4D039D03ACD8}" presName="composite" presStyleCnt="0"/>
      <dgm:spPr/>
    </dgm:pt>
    <dgm:pt modelId="{05EB9770-2809-4C3B-9E53-5C53C82F25D8}" type="pres">
      <dgm:prSet presAssocID="{8B88D7A2-C2DF-4500-9143-4D039D03ACD8}" presName="ConnectorPoint" presStyleLbl="lnNode1" presStyleIdx="6" presStyleCnt="7"/>
      <dgm:spPr>
        <a:solidFill>
          <a:schemeClr val="accent4">
            <a:hueOff val="10395692"/>
            <a:satOff val="-47968"/>
            <a:lumOff val="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8B1F634-B2B0-4AFA-9188-ED9AD5A26CEB}" type="pres">
      <dgm:prSet presAssocID="{8B88D7A2-C2DF-4500-9143-4D039D03ACD8}" presName="DropPinPlaceHolder" presStyleCnt="0"/>
      <dgm:spPr/>
    </dgm:pt>
    <dgm:pt modelId="{B5AC1D3A-1AFE-48F0-9740-7F7DEAE125D6}" type="pres">
      <dgm:prSet presAssocID="{8B88D7A2-C2DF-4500-9143-4D039D03ACD8}" presName="DropPin" presStyleLbl="alignNode1" presStyleIdx="6" presStyleCnt="7"/>
      <dgm:spPr/>
    </dgm:pt>
    <dgm:pt modelId="{A8B7CFA5-DD90-474A-A36B-395831F4D63F}" type="pres">
      <dgm:prSet presAssocID="{8B88D7A2-C2DF-4500-9143-4D039D03ACD8}" presName="Ellipse" presStyleLbl="fgAcc1" presStyleIdx="7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27C5D1BF-8375-4F2F-8F69-62C5DD498D86}" type="pres">
      <dgm:prSet presAssocID="{8B88D7A2-C2DF-4500-9143-4D039D03ACD8}" presName="L2TextContainer" presStyleLbl="revTx" presStyleIdx="12" presStyleCnt="14">
        <dgm:presLayoutVars>
          <dgm:bulletEnabled val="1"/>
        </dgm:presLayoutVars>
      </dgm:prSet>
      <dgm:spPr/>
    </dgm:pt>
    <dgm:pt modelId="{733C4DBA-1274-416A-BCC8-352957253BAF}" type="pres">
      <dgm:prSet presAssocID="{8B88D7A2-C2DF-4500-9143-4D039D03ACD8}" presName="L1TextContainer" presStyleLbl="revTx" presStyleIdx="13" presStyleCnt="14">
        <dgm:presLayoutVars>
          <dgm:chMax val="1"/>
          <dgm:chPref val="1"/>
          <dgm:bulletEnabled val="1"/>
        </dgm:presLayoutVars>
      </dgm:prSet>
      <dgm:spPr/>
    </dgm:pt>
    <dgm:pt modelId="{9DF81F3D-7400-484B-BB6C-DB4BE4FA9774}" type="pres">
      <dgm:prSet presAssocID="{8B88D7A2-C2DF-4500-9143-4D039D03ACD8}" presName="ConnectLine" presStyleLbl="sibTrans1D1" presStyleIdx="6" presStyleCnt="7"/>
      <dgm:spPr>
        <a:noFill/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dash"/>
          <a:miter lim="800000"/>
        </a:ln>
        <a:effectLst/>
      </dgm:spPr>
    </dgm:pt>
    <dgm:pt modelId="{D5B6C68E-E469-4661-AD1A-9C848B07625A}" type="pres">
      <dgm:prSet presAssocID="{8B88D7A2-C2DF-4500-9143-4D039D03ACD8}" presName="EmptyPlaceHolder" presStyleCnt="0"/>
      <dgm:spPr/>
    </dgm:pt>
  </dgm:ptLst>
  <dgm:cxnLst>
    <dgm:cxn modelId="{980AC300-D7AF-4E11-A14D-1917E88142A5}" srcId="{0D02CEED-0108-44FE-A671-AF753BDBF99E}" destId="{004FD863-8742-4B7A-890B-410BB99E8CE2}" srcOrd="5" destOrd="0" parTransId="{98BDAC9A-0C9C-4B46-8C84-8B6D74D41F3D}" sibTransId="{B922D27B-6E97-46EB-91E5-95FC8F215DC2}"/>
    <dgm:cxn modelId="{75437C1E-4B8C-4EDF-9B2F-1990936020B3}" type="presOf" srcId="{72A1968C-76A3-4D00-9A42-590C912CFB47}" destId="{68394D26-8440-41C4-AC42-3F023E27A06C}" srcOrd="0" destOrd="0" presId="urn:microsoft.com/office/officeart/2017/3/layout/DropPinTimeline"/>
    <dgm:cxn modelId="{A99B4531-0C72-44FE-A922-CC5805AA2821}" srcId="{6E58BA53-F355-4967-9B63-A00F41C48057}" destId="{246EDE87-043A-4612-A7BF-7468786F88CF}" srcOrd="0" destOrd="0" parTransId="{0B2E93BF-52C2-49D0-B34E-1DA10E75249E}" sibTransId="{7C1D9968-3BAA-4DB2-B7B4-27016B64019A}"/>
    <dgm:cxn modelId="{225AB961-3C94-4D1B-8760-C3AFD6F1125F}" srcId="{0D02CEED-0108-44FE-A671-AF753BDBF99E}" destId="{8B88D7A2-C2DF-4500-9143-4D039D03ACD8}" srcOrd="6" destOrd="0" parTransId="{70463623-B836-40AA-85C5-C907B74DA79B}" sibTransId="{E5D10410-EEBD-4AA3-AC52-D766A374848D}"/>
    <dgm:cxn modelId="{BC25D242-6587-43C8-9620-FDC1D78E985F}" srcId="{0D02CEED-0108-44FE-A671-AF753BDBF99E}" destId="{72A1968C-76A3-4D00-9A42-590C912CFB47}" srcOrd="3" destOrd="0" parTransId="{D3D1D918-D5B7-4804-A86F-0DFC06837AD7}" sibTransId="{EF672C74-B96C-4FED-B1A7-C0958A1B07F7}"/>
    <dgm:cxn modelId="{0F24F962-F3ED-4C13-8D1C-BC7E0C36E19E}" srcId="{FF4209CF-897B-41C3-9C7B-36141C2F9FA7}" destId="{C920E2F2-9D15-419D-A16B-B81FB13A2A72}" srcOrd="0" destOrd="0" parTransId="{3A008A4E-28FE-4C14-BA26-D059283A3F70}" sibTransId="{73BBCCE6-CD57-46A2-B8DF-B73E20257120}"/>
    <dgm:cxn modelId="{FDC9FD64-6255-41B1-9731-31CC90C3D369}" srcId="{8B88D7A2-C2DF-4500-9143-4D039D03ACD8}" destId="{8CF83719-CF7F-487D-BA2B-0B18F4CA5EEA}" srcOrd="0" destOrd="0" parTransId="{AA5CF355-2155-4045-B7FC-181375FF2BCB}" sibTransId="{0FDC7EDB-1D88-447F-A13B-B8E18EFE23D6}"/>
    <dgm:cxn modelId="{7C54A546-88F2-49DE-874B-BAE51B3F7AD6}" type="presOf" srcId="{004FD863-8742-4B7A-890B-410BB99E8CE2}" destId="{EA538D56-5C65-43EA-81D0-CD1E5CBC9F59}" srcOrd="0" destOrd="0" presId="urn:microsoft.com/office/officeart/2017/3/layout/DropPinTimeline"/>
    <dgm:cxn modelId="{CCCCE647-ECF4-4654-B8E7-9FE60C1D51E7}" srcId="{30F50C3E-E689-4749-B2DE-A380B36249A8}" destId="{DFA8BDC1-000A-475E-A75A-BD2BB9C56ACF}" srcOrd="0" destOrd="0" parTransId="{19722879-946B-4D66-8A52-C6BEA38A9DA0}" sibTransId="{2C6A2DD0-ADFB-44FC-9705-00A34D924646}"/>
    <dgm:cxn modelId="{D3BD5971-E190-4357-978B-F75ECD7B74B2}" type="presOf" srcId="{FF4209CF-897B-41C3-9C7B-36141C2F9FA7}" destId="{8ACCE123-C989-46C1-B7FD-FA50ABEC947C}" srcOrd="0" destOrd="0" presId="urn:microsoft.com/office/officeart/2017/3/layout/DropPinTimeline"/>
    <dgm:cxn modelId="{490F1B52-FCDC-45FB-8AA2-5E4266F3702F}" srcId="{004FD863-8742-4B7A-890B-410BB99E8CE2}" destId="{874EE52E-2A22-4545-94B0-B9726F8F119D}" srcOrd="0" destOrd="0" parTransId="{7D8A8210-C524-4EDF-BCDC-906B5375CFDA}" sibTransId="{3F876D99-D3B7-4252-9AFF-BF92312051F1}"/>
    <dgm:cxn modelId="{E72A0156-84A0-426F-98BF-6CD9AD297291}" type="presOf" srcId="{6E58BA53-F355-4967-9B63-A00F41C48057}" destId="{AB197FB0-0F12-4A59-9F3F-1C31859ED54E}" srcOrd="0" destOrd="0" presId="urn:microsoft.com/office/officeart/2017/3/layout/DropPinTimeline"/>
    <dgm:cxn modelId="{F318267E-67DF-460C-99C2-50039D80D0E8}" srcId="{72A1968C-76A3-4D00-9A42-590C912CFB47}" destId="{F5013EDC-A2F9-4FE9-B1F1-1403E2C6577A}" srcOrd="0" destOrd="0" parTransId="{1A0A09F8-A077-4064-9D2E-FA977CA984A2}" sibTransId="{768C02F2-2A16-464F-8B30-45A62CF5452C}"/>
    <dgm:cxn modelId="{435D5E81-2E9F-44F1-B776-8A74B850F8BA}" srcId="{0D02CEED-0108-44FE-A671-AF753BDBF99E}" destId="{6E3D9C8D-B89D-40B2-9D51-EE76FF68D5EF}" srcOrd="4" destOrd="0" parTransId="{D975CEFD-F858-477E-A5E9-1830253CB0A9}" sibTransId="{07B5105F-9A04-4A1C-8D22-027DFEBC5D20}"/>
    <dgm:cxn modelId="{8B83B681-1F2A-450F-938E-CE5CD0C7EE1F}" srcId="{0D02CEED-0108-44FE-A671-AF753BDBF99E}" destId="{FF4209CF-897B-41C3-9C7B-36141C2F9FA7}" srcOrd="0" destOrd="0" parTransId="{636887E1-4B45-43AF-992D-D3A9E50B9BB6}" sibTransId="{A12BB6C7-6B24-460B-9D2A-B32840F59D97}"/>
    <dgm:cxn modelId="{86660E97-D8C5-4A12-9039-A9593EFF74DE}" type="presOf" srcId="{6E3D9C8D-B89D-40B2-9D51-EE76FF68D5EF}" destId="{3CECF23A-E6F6-46C6-907D-BB154266792C}" srcOrd="0" destOrd="0" presId="urn:microsoft.com/office/officeart/2017/3/layout/DropPinTimeline"/>
    <dgm:cxn modelId="{5B81BFA3-D0FB-497A-8F9B-D98DBC76DA1B}" type="presOf" srcId="{C920E2F2-9D15-419D-A16B-B81FB13A2A72}" destId="{A668A97B-124A-45A1-8381-E3227BD85FE8}" srcOrd="0" destOrd="0" presId="urn:microsoft.com/office/officeart/2017/3/layout/DropPinTimeline"/>
    <dgm:cxn modelId="{B38C9FA6-D46B-4595-8E97-4DC7CCB1E3D7}" srcId="{6E3D9C8D-B89D-40B2-9D51-EE76FF68D5EF}" destId="{8995A71E-D61A-4E56-9F91-86016F03DC78}" srcOrd="0" destOrd="0" parTransId="{A2A6E964-6563-474D-9A1E-4F4E1BD30299}" sibTransId="{79F147E7-CF3A-495B-9436-3A64FCE213B7}"/>
    <dgm:cxn modelId="{4448C7BB-0197-4234-B032-71ADEF117C6E}" type="presOf" srcId="{8CF83719-CF7F-487D-BA2B-0B18F4CA5EEA}" destId="{27C5D1BF-8375-4F2F-8F69-62C5DD498D86}" srcOrd="0" destOrd="0" presId="urn:microsoft.com/office/officeart/2017/3/layout/DropPinTimeline"/>
    <dgm:cxn modelId="{B91937BF-6AEB-40EE-BE3F-3675FFA40B0B}" type="presOf" srcId="{8B88D7A2-C2DF-4500-9143-4D039D03ACD8}" destId="{733C4DBA-1274-416A-BCC8-352957253BAF}" srcOrd="0" destOrd="0" presId="urn:microsoft.com/office/officeart/2017/3/layout/DropPinTimeline"/>
    <dgm:cxn modelId="{A9192DD4-91A4-4241-AECC-05B1BA21FB2F}" srcId="{0D02CEED-0108-44FE-A671-AF753BDBF99E}" destId="{30F50C3E-E689-4749-B2DE-A380B36249A8}" srcOrd="1" destOrd="0" parTransId="{79677494-5720-431C-A698-ACF70BE9A8D5}" sibTransId="{73E9C396-E906-41ED-A398-EE101353F0BC}"/>
    <dgm:cxn modelId="{CC3094D4-91A6-4BD2-9028-DE9E0191AC4E}" type="presOf" srcId="{874EE52E-2A22-4545-94B0-B9726F8F119D}" destId="{A699EEB1-3540-4867-99BC-B957BFEEBA38}" srcOrd="0" destOrd="0" presId="urn:microsoft.com/office/officeart/2017/3/layout/DropPinTimeline"/>
    <dgm:cxn modelId="{0060FBDB-07F0-4E06-A19E-6E02AECD941E}" type="presOf" srcId="{30F50C3E-E689-4749-B2DE-A380B36249A8}" destId="{70F61D89-6BB6-4218-9167-C918FE0DE744}" srcOrd="0" destOrd="0" presId="urn:microsoft.com/office/officeart/2017/3/layout/DropPinTimeline"/>
    <dgm:cxn modelId="{1D7625DE-0A04-480A-B39D-C06CD9603E96}" type="presOf" srcId="{246EDE87-043A-4612-A7BF-7468786F88CF}" destId="{9FAD0447-C579-42AF-9CEF-D4C617799519}" srcOrd="0" destOrd="0" presId="urn:microsoft.com/office/officeart/2017/3/layout/DropPinTimeline"/>
    <dgm:cxn modelId="{E65036E3-1BCC-4BF5-8B37-E080B1B3C825}" type="presOf" srcId="{8995A71E-D61A-4E56-9F91-86016F03DC78}" destId="{F899B51D-C1EA-4D3E-B50E-BDC51632BBFA}" srcOrd="0" destOrd="0" presId="urn:microsoft.com/office/officeart/2017/3/layout/DropPinTimeline"/>
    <dgm:cxn modelId="{7D18D3E4-FE16-4DDE-A884-FA47E1F64A4B}" type="presOf" srcId="{F5013EDC-A2F9-4FE9-B1F1-1403E2C6577A}" destId="{154B02D3-1CDF-4469-B4C7-38635369252C}" srcOrd="0" destOrd="0" presId="urn:microsoft.com/office/officeart/2017/3/layout/DropPinTimeline"/>
    <dgm:cxn modelId="{7AB5F3E5-3E61-4F77-8C6B-8E185F6AEF2D}" srcId="{0D02CEED-0108-44FE-A671-AF753BDBF99E}" destId="{6E58BA53-F355-4967-9B63-A00F41C48057}" srcOrd="2" destOrd="0" parTransId="{866049F6-DEB5-4EF6-9589-E32CA661F227}" sibTransId="{99B84BCA-0ED4-4115-8CDC-E7F06D48D951}"/>
    <dgm:cxn modelId="{F1B75DEE-9215-472B-AC66-18C40059FB11}" type="presOf" srcId="{DFA8BDC1-000A-475E-A75A-BD2BB9C56ACF}" destId="{7BAC1B5F-7FCA-4765-AF5D-DD5BC6F6B2AA}" srcOrd="0" destOrd="0" presId="urn:microsoft.com/office/officeart/2017/3/layout/DropPinTimeline"/>
    <dgm:cxn modelId="{9471B1F0-1126-41A9-AE1C-9E570D0E230C}" type="presOf" srcId="{0D02CEED-0108-44FE-A671-AF753BDBF99E}" destId="{AA5AE18C-5131-48F0-939A-03E97B27110C}" srcOrd="0" destOrd="0" presId="urn:microsoft.com/office/officeart/2017/3/layout/DropPinTimeline"/>
    <dgm:cxn modelId="{761EC77B-87A8-426F-AC38-EB1D58B5F420}" type="presParOf" srcId="{AA5AE18C-5131-48F0-939A-03E97B27110C}" destId="{B8948FD1-18A7-45C2-A481-DD5E0A807A1E}" srcOrd="0" destOrd="0" presId="urn:microsoft.com/office/officeart/2017/3/layout/DropPinTimeline"/>
    <dgm:cxn modelId="{E3200C66-CF02-47C0-933F-23BE94B0EC58}" type="presParOf" srcId="{AA5AE18C-5131-48F0-939A-03E97B27110C}" destId="{700938DD-F76A-4D50-868F-4C8D87440D46}" srcOrd="1" destOrd="0" presId="urn:microsoft.com/office/officeart/2017/3/layout/DropPinTimeline"/>
    <dgm:cxn modelId="{74B9342A-9311-4A5D-B240-BAFE316EF43C}" type="presParOf" srcId="{700938DD-F76A-4D50-868F-4C8D87440D46}" destId="{A1F750BC-9994-45E0-A9CF-86B92D5F7F6C}" srcOrd="0" destOrd="0" presId="urn:microsoft.com/office/officeart/2017/3/layout/DropPinTimeline"/>
    <dgm:cxn modelId="{C18CE77D-1B6D-4D4A-B1D9-175DD4192509}" type="presParOf" srcId="{A1F750BC-9994-45E0-A9CF-86B92D5F7F6C}" destId="{238F01CB-479C-41E3-8900-7314A786B78A}" srcOrd="0" destOrd="0" presId="urn:microsoft.com/office/officeart/2017/3/layout/DropPinTimeline"/>
    <dgm:cxn modelId="{F5DD1450-B294-4F0A-A4B8-75F4A884A5BD}" type="presParOf" srcId="{A1F750BC-9994-45E0-A9CF-86B92D5F7F6C}" destId="{AE6BDCE2-A162-4196-9BB7-9C1308772D59}" srcOrd="1" destOrd="0" presId="urn:microsoft.com/office/officeart/2017/3/layout/DropPinTimeline"/>
    <dgm:cxn modelId="{808CF40A-1702-4CDB-99AD-ECF49C43E447}" type="presParOf" srcId="{AE6BDCE2-A162-4196-9BB7-9C1308772D59}" destId="{167E3E17-B58C-41D1-8499-C06998BF2A76}" srcOrd="0" destOrd="0" presId="urn:microsoft.com/office/officeart/2017/3/layout/DropPinTimeline"/>
    <dgm:cxn modelId="{E9439032-5D36-4EC1-89DA-BABF884FA2C4}" type="presParOf" srcId="{AE6BDCE2-A162-4196-9BB7-9C1308772D59}" destId="{656C4663-7C4C-4A05-9B8E-FBE765EE6C51}" srcOrd="1" destOrd="0" presId="urn:microsoft.com/office/officeart/2017/3/layout/DropPinTimeline"/>
    <dgm:cxn modelId="{50E5584C-E6C8-4F3A-9AA6-37F87A9B8504}" type="presParOf" srcId="{A1F750BC-9994-45E0-A9CF-86B92D5F7F6C}" destId="{A668A97B-124A-45A1-8381-E3227BD85FE8}" srcOrd="2" destOrd="0" presId="urn:microsoft.com/office/officeart/2017/3/layout/DropPinTimeline"/>
    <dgm:cxn modelId="{8DD7F78B-7AA8-45A6-933C-5C6885288396}" type="presParOf" srcId="{A1F750BC-9994-45E0-A9CF-86B92D5F7F6C}" destId="{8ACCE123-C989-46C1-B7FD-FA50ABEC947C}" srcOrd="3" destOrd="0" presId="urn:microsoft.com/office/officeart/2017/3/layout/DropPinTimeline"/>
    <dgm:cxn modelId="{78FB845F-5190-4001-9083-C7FE3CD1FBBF}" type="presParOf" srcId="{A1F750BC-9994-45E0-A9CF-86B92D5F7F6C}" destId="{6B04496D-97D5-4C4A-A362-7B46786429CD}" srcOrd="4" destOrd="0" presId="urn:microsoft.com/office/officeart/2017/3/layout/DropPinTimeline"/>
    <dgm:cxn modelId="{F5490606-5200-4E7B-878F-D72D660A44B6}" type="presParOf" srcId="{A1F750BC-9994-45E0-A9CF-86B92D5F7F6C}" destId="{DC265F4C-AB2A-4F80-98A7-82FC502E49D2}" srcOrd="5" destOrd="0" presId="urn:microsoft.com/office/officeart/2017/3/layout/DropPinTimeline"/>
    <dgm:cxn modelId="{DED1B865-88BD-4928-82F9-35A661A5FD32}" type="presParOf" srcId="{700938DD-F76A-4D50-868F-4C8D87440D46}" destId="{754E7C17-53C2-4829-8008-302721475D49}" srcOrd="1" destOrd="0" presId="urn:microsoft.com/office/officeart/2017/3/layout/DropPinTimeline"/>
    <dgm:cxn modelId="{40FE7D9D-9AF0-47D8-9D4E-149CB637B0EE}" type="presParOf" srcId="{700938DD-F76A-4D50-868F-4C8D87440D46}" destId="{D0F1C883-D090-4B68-9E55-4455ACC389A3}" srcOrd="2" destOrd="0" presId="urn:microsoft.com/office/officeart/2017/3/layout/DropPinTimeline"/>
    <dgm:cxn modelId="{D4174DD4-394D-41FA-87BC-2299C3C90457}" type="presParOf" srcId="{D0F1C883-D090-4B68-9E55-4455ACC389A3}" destId="{2B2928D1-331D-4A9F-A1F9-2C95098F0786}" srcOrd="0" destOrd="0" presId="urn:microsoft.com/office/officeart/2017/3/layout/DropPinTimeline"/>
    <dgm:cxn modelId="{877713CE-4B33-420E-834C-316D0637CC6B}" type="presParOf" srcId="{D0F1C883-D090-4B68-9E55-4455ACC389A3}" destId="{DB44936C-DFAC-455D-B978-61D277C6C060}" srcOrd="1" destOrd="0" presId="urn:microsoft.com/office/officeart/2017/3/layout/DropPinTimeline"/>
    <dgm:cxn modelId="{5D513BFB-A723-4D9B-A654-05A1032254EA}" type="presParOf" srcId="{DB44936C-DFAC-455D-B978-61D277C6C060}" destId="{5B4579F9-026B-48AE-A6CF-911AC4DA134A}" srcOrd="0" destOrd="0" presId="urn:microsoft.com/office/officeart/2017/3/layout/DropPinTimeline"/>
    <dgm:cxn modelId="{CF8EB422-AEF9-4DB5-A9DC-F4587148AA4F}" type="presParOf" srcId="{DB44936C-DFAC-455D-B978-61D277C6C060}" destId="{24F66197-6C48-45AF-BAAB-2D8BE1C9A9BC}" srcOrd="1" destOrd="0" presId="urn:microsoft.com/office/officeart/2017/3/layout/DropPinTimeline"/>
    <dgm:cxn modelId="{2154210F-80AD-4037-96A4-3B6A9ECCED91}" type="presParOf" srcId="{D0F1C883-D090-4B68-9E55-4455ACC389A3}" destId="{7BAC1B5F-7FCA-4765-AF5D-DD5BC6F6B2AA}" srcOrd="2" destOrd="0" presId="urn:microsoft.com/office/officeart/2017/3/layout/DropPinTimeline"/>
    <dgm:cxn modelId="{D771236B-707F-4E5B-BBAD-19F9E8A3493A}" type="presParOf" srcId="{D0F1C883-D090-4B68-9E55-4455ACC389A3}" destId="{70F61D89-6BB6-4218-9167-C918FE0DE744}" srcOrd="3" destOrd="0" presId="urn:microsoft.com/office/officeart/2017/3/layout/DropPinTimeline"/>
    <dgm:cxn modelId="{7070679D-6F50-4BC5-BFA5-508728B9EC55}" type="presParOf" srcId="{D0F1C883-D090-4B68-9E55-4455ACC389A3}" destId="{AD7225F6-4D24-4251-9B85-9788DA7BA9E8}" srcOrd="4" destOrd="0" presId="urn:microsoft.com/office/officeart/2017/3/layout/DropPinTimeline"/>
    <dgm:cxn modelId="{13556A26-2C08-418F-BFFE-0E2C25E3FE3C}" type="presParOf" srcId="{D0F1C883-D090-4B68-9E55-4455ACC389A3}" destId="{6E112FE5-DCFD-429F-9844-F15CBD865E08}" srcOrd="5" destOrd="0" presId="urn:microsoft.com/office/officeart/2017/3/layout/DropPinTimeline"/>
    <dgm:cxn modelId="{EFD91ADD-3B7B-4E2D-88B5-235B4F982198}" type="presParOf" srcId="{700938DD-F76A-4D50-868F-4C8D87440D46}" destId="{5DA9DD93-A953-4CB9-B9A4-BF931E9C12E6}" srcOrd="3" destOrd="0" presId="urn:microsoft.com/office/officeart/2017/3/layout/DropPinTimeline"/>
    <dgm:cxn modelId="{54A2D320-3472-4321-984A-990DE46C5CA9}" type="presParOf" srcId="{700938DD-F76A-4D50-868F-4C8D87440D46}" destId="{D8EB1EAC-BC62-4758-84E0-E82104E83F70}" srcOrd="4" destOrd="0" presId="urn:microsoft.com/office/officeart/2017/3/layout/DropPinTimeline"/>
    <dgm:cxn modelId="{913DA96A-416A-49D1-ADE8-C48457C5F02B}" type="presParOf" srcId="{D8EB1EAC-BC62-4758-84E0-E82104E83F70}" destId="{66F58FA4-B1A2-4296-A653-65832C552FA6}" srcOrd="0" destOrd="0" presId="urn:microsoft.com/office/officeart/2017/3/layout/DropPinTimeline"/>
    <dgm:cxn modelId="{15002F26-B564-481A-A9CD-6CB6AC991AF5}" type="presParOf" srcId="{D8EB1EAC-BC62-4758-84E0-E82104E83F70}" destId="{AC39DCDB-B9E6-4AD7-B175-07B1191197DE}" srcOrd="1" destOrd="0" presId="urn:microsoft.com/office/officeart/2017/3/layout/DropPinTimeline"/>
    <dgm:cxn modelId="{48E32DF5-D971-45C3-A885-38F8890BDAC6}" type="presParOf" srcId="{AC39DCDB-B9E6-4AD7-B175-07B1191197DE}" destId="{4DE32D6A-4F15-4BD8-8A04-E92DEB66879A}" srcOrd="0" destOrd="0" presId="urn:microsoft.com/office/officeart/2017/3/layout/DropPinTimeline"/>
    <dgm:cxn modelId="{B66FF195-1C17-473C-B4F5-AC683A3D6B96}" type="presParOf" srcId="{AC39DCDB-B9E6-4AD7-B175-07B1191197DE}" destId="{EF143EFB-B190-4E5C-A5AE-C4FBCD50B752}" srcOrd="1" destOrd="0" presId="urn:microsoft.com/office/officeart/2017/3/layout/DropPinTimeline"/>
    <dgm:cxn modelId="{345DEEF1-30A4-4DB1-9220-10292F2D4677}" type="presParOf" srcId="{D8EB1EAC-BC62-4758-84E0-E82104E83F70}" destId="{9FAD0447-C579-42AF-9CEF-D4C617799519}" srcOrd="2" destOrd="0" presId="urn:microsoft.com/office/officeart/2017/3/layout/DropPinTimeline"/>
    <dgm:cxn modelId="{A009DB5C-FE1B-47B0-BF4B-6F47BAB13340}" type="presParOf" srcId="{D8EB1EAC-BC62-4758-84E0-E82104E83F70}" destId="{AB197FB0-0F12-4A59-9F3F-1C31859ED54E}" srcOrd="3" destOrd="0" presId="urn:microsoft.com/office/officeart/2017/3/layout/DropPinTimeline"/>
    <dgm:cxn modelId="{B385F700-0A1F-4A47-A6CC-E56D1E1BBDF0}" type="presParOf" srcId="{D8EB1EAC-BC62-4758-84E0-E82104E83F70}" destId="{838DE1A9-11F3-4AAE-80B5-CEC31C2EBA92}" srcOrd="4" destOrd="0" presId="urn:microsoft.com/office/officeart/2017/3/layout/DropPinTimeline"/>
    <dgm:cxn modelId="{F13BAE59-7F00-436D-AB36-264956509256}" type="presParOf" srcId="{D8EB1EAC-BC62-4758-84E0-E82104E83F70}" destId="{33AB1B38-8BC6-42F7-A510-636B61ED7820}" srcOrd="5" destOrd="0" presId="urn:microsoft.com/office/officeart/2017/3/layout/DropPinTimeline"/>
    <dgm:cxn modelId="{7311C61E-CA32-4E19-9F1A-CA62F492F023}" type="presParOf" srcId="{700938DD-F76A-4D50-868F-4C8D87440D46}" destId="{62792BF9-29FD-4D4A-8A65-8D65D1F97700}" srcOrd="5" destOrd="0" presId="urn:microsoft.com/office/officeart/2017/3/layout/DropPinTimeline"/>
    <dgm:cxn modelId="{BD6A1BDB-878E-4BE1-A42F-2642B52EA906}" type="presParOf" srcId="{700938DD-F76A-4D50-868F-4C8D87440D46}" destId="{F82BC95B-14E4-4AFE-AD17-1415B67F5EB0}" srcOrd="6" destOrd="0" presId="urn:microsoft.com/office/officeart/2017/3/layout/DropPinTimeline"/>
    <dgm:cxn modelId="{0661D554-3CCC-4A9F-9097-7AA65AA1DC60}" type="presParOf" srcId="{F82BC95B-14E4-4AFE-AD17-1415B67F5EB0}" destId="{4882ED51-DF7B-418B-AED9-24BC8B93AFC5}" srcOrd="0" destOrd="0" presId="urn:microsoft.com/office/officeart/2017/3/layout/DropPinTimeline"/>
    <dgm:cxn modelId="{A4928184-CFB0-4DF1-8D26-CCDDD613F9AB}" type="presParOf" srcId="{F82BC95B-14E4-4AFE-AD17-1415B67F5EB0}" destId="{6330EC7A-332D-40DD-8E48-E0E442C37C4D}" srcOrd="1" destOrd="0" presId="urn:microsoft.com/office/officeart/2017/3/layout/DropPinTimeline"/>
    <dgm:cxn modelId="{0C13E548-E403-4E03-A845-DB57B969E404}" type="presParOf" srcId="{6330EC7A-332D-40DD-8E48-E0E442C37C4D}" destId="{CF7B6860-6C29-4C93-8B53-A1443FBFD924}" srcOrd="0" destOrd="0" presId="urn:microsoft.com/office/officeart/2017/3/layout/DropPinTimeline"/>
    <dgm:cxn modelId="{0DDDB523-2247-4587-B0D5-9F1C376A2CE6}" type="presParOf" srcId="{6330EC7A-332D-40DD-8E48-E0E442C37C4D}" destId="{C4BB4EC8-1530-4A54-A2A3-DD9B2823FACC}" srcOrd="1" destOrd="0" presId="urn:microsoft.com/office/officeart/2017/3/layout/DropPinTimeline"/>
    <dgm:cxn modelId="{6C1722DA-C5A8-456A-8F46-F6D63555E231}" type="presParOf" srcId="{F82BC95B-14E4-4AFE-AD17-1415B67F5EB0}" destId="{154B02D3-1CDF-4469-B4C7-38635369252C}" srcOrd="2" destOrd="0" presId="urn:microsoft.com/office/officeart/2017/3/layout/DropPinTimeline"/>
    <dgm:cxn modelId="{71CB6544-C386-47DB-B404-727BD098C409}" type="presParOf" srcId="{F82BC95B-14E4-4AFE-AD17-1415B67F5EB0}" destId="{68394D26-8440-41C4-AC42-3F023E27A06C}" srcOrd="3" destOrd="0" presId="urn:microsoft.com/office/officeart/2017/3/layout/DropPinTimeline"/>
    <dgm:cxn modelId="{00904ED8-96E3-45C0-AEA0-875F16C34C41}" type="presParOf" srcId="{F82BC95B-14E4-4AFE-AD17-1415B67F5EB0}" destId="{31D18754-3FB0-480E-B467-70CFFAB18868}" srcOrd="4" destOrd="0" presId="urn:microsoft.com/office/officeart/2017/3/layout/DropPinTimeline"/>
    <dgm:cxn modelId="{16BFF934-E4EE-4AE9-A6AB-16647082BB39}" type="presParOf" srcId="{F82BC95B-14E4-4AFE-AD17-1415B67F5EB0}" destId="{0B25005D-1EC1-4EFB-B23D-F5B77D9B663F}" srcOrd="5" destOrd="0" presId="urn:microsoft.com/office/officeart/2017/3/layout/DropPinTimeline"/>
    <dgm:cxn modelId="{23ED1420-20DF-4D4B-8FCF-2D411E61772F}" type="presParOf" srcId="{700938DD-F76A-4D50-868F-4C8D87440D46}" destId="{026845EA-1148-4825-8A55-80324AC0D262}" srcOrd="7" destOrd="0" presId="urn:microsoft.com/office/officeart/2017/3/layout/DropPinTimeline"/>
    <dgm:cxn modelId="{3CA072A0-55E4-47CC-9F7B-94F77C92A633}" type="presParOf" srcId="{700938DD-F76A-4D50-868F-4C8D87440D46}" destId="{4CBDA321-891C-46CD-9AA1-B2FBD145BFAF}" srcOrd="8" destOrd="0" presId="urn:microsoft.com/office/officeart/2017/3/layout/DropPinTimeline"/>
    <dgm:cxn modelId="{0683AEEC-6A7A-458D-85C9-174ADBAD80B9}" type="presParOf" srcId="{4CBDA321-891C-46CD-9AA1-B2FBD145BFAF}" destId="{C22833B4-9465-41AF-82D4-44B62729B815}" srcOrd="0" destOrd="0" presId="urn:microsoft.com/office/officeart/2017/3/layout/DropPinTimeline"/>
    <dgm:cxn modelId="{1DCB4D79-91C3-4FB9-AEE3-2CEA5CA799B9}" type="presParOf" srcId="{4CBDA321-891C-46CD-9AA1-B2FBD145BFAF}" destId="{69B587A6-E0D0-413B-918D-383E182DD505}" srcOrd="1" destOrd="0" presId="urn:microsoft.com/office/officeart/2017/3/layout/DropPinTimeline"/>
    <dgm:cxn modelId="{813B4FDB-C22F-4067-9084-8DE9AF8EC274}" type="presParOf" srcId="{69B587A6-E0D0-413B-918D-383E182DD505}" destId="{9A98CBEA-4C17-4A96-9670-E14F274BC309}" srcOrd="0" destOrd="0" presId="urn:microsoft.com/office/officeart/2017/3/layout/DropPinTimeline"/>
    <dgm:cxn modelId="{FC42A1C8-D462-443E-9CE3-F284BD050693}" type="presParOf" srcId="{69B587A6-E0D0-413B-918D-383E182DD505}" destId="{8CAF6538-A283-4F1B-8A46-58D31863A555}" srcOrd="1" destOrd="0" presId="urn:microsoft.com/office/officeart/2017/3/layout/DropPinTimeline"/>
    <dgm:cxn modelId="{B53B0DD2-4266-4DF1-8D47-E04A4F0F564F}" type="presParOf" srcId="{4CBDA321-891C-46CD-9AA1-B2FBD145BFAF}" destId="{F899B51D-C1EA-4D3E-B50E-BDC51632BBFA}" srcOrd="2" destOrd="0" presId="urn:microsoft.com/office/officeart/2017/3/layout/DropPinTimeline"/>
    <dgm:cxn modelId="{95F19855-5E5C-478B-948D-8870F506FD40}" type="presParOf" srcId="{4CBDA321-891C-46CD-9AA1-B2FBD145BFAF}" destId="{3CECF23A-E6F6-46C6-907D-BB154266792C}" srcOrd="3" destOrd="0" presId="urn:microsoft.com/office/officeart/2017/3/layout/DropPinTimeline"/>
    <dgm:cxn modelId="{EE0E2763-A755-47C9-BED5-CA5CA3331BB1}" type="presParOf" srcId="{4CBDA321-891C-46CD-9AA1-B2FBD145BFAF}" destId="{4B37F2D2-9961-40C5-BAC9-D2269F0B19F6}" srcOrd="4" destOrd="0" presId="urn:microsoft.com/office/officeart/2017/3/layout/DropPinTimeline"/>
    <dgm:cxn modelId="{859A98C7-8909-4962-A211-03EEB40A7C7D}" type="presParOf" srcId="{4CBDA321-891C-46CD-9AA1-B2FBD145BFAF}" destId="{228BB714-703E-4D7C-B9A9-0A25B8731791}" srcOrd="5" destOrd="0" presId="urn:microsoft.com/office/officeart/2017/3/layout/DropPinTimeline"/>
    <dgm:cxn modelId="{284DA96B-5807-4679-B1CC-5D1B64BC3BF4}" type="presParOf" srcId="{700938DD-F76A-4D50-868F-4C8D87440D46}" destId="{0DE9D098-EABA-4129-B6ED-CF18B57CCAA1}" srcOrd="9" destOrd="0" presId="urn:microsoft.com/office/officeart/2017/3/layout/DropPinTimeline"/>
    <dgm:cxn modelId="{CBB06C0C-CB8A-4C8D-98CF-7428D578500A}" type="presParOf" srcId="{700938DD-F76A-4D50-868F-4C8D87440D46}" destId="{77CCF7C9-8154-44D5-B23C-DB9B0FD7DCA5}" srcOrd="10" destOrd="0" presId="urn:microsoft.com/office/officeart/2017/3/layout/DropPinTimeline"/>
    <dgm:cxn modelId="{9F210A0A-5469-45FE-BC6D-58FF4EDF0632}" type="presParOf" srcId="{77CCF7C9-8154-44D5-B23C-DB9B0FD7DCA5}" destId="{92095B8D-3D85-4FD4-9F2B-78BAF6768072}" srcOrd="0" destOrd="0" presId="urn:microsoft.com/office/officeart/2017/3/layout/DropPinTimeline"/>
    <dgm:cxn modelId="{D1984A8D-B2F7-480F-B884-3BCEDB7F1994}" type="presParOf" srcId="{77CCF7C9-8154-44D5-B23C-DB9B0FD7DCA5}" destId="{B43E8A74-4268-4ACF-BECA-CAF50CCFB602}" srcOrd="1" destOrd="0" presId="urn:microsoft.com/office/officeart/2017/3/layout/DropPinTimeline"/>
    <dgm:cxn modelId="{B5021546-6903-4E31-BB1F-546016612246}" type="presParOf" srcId="{B43E8A74-4268-4ACF-BECA-CAF50CCFB602}" destId="{07518C91-B2D0-4903-A372-7F6DED0409BC}" srcOrd="0" destOrd="0" presId="urn:microsoft.com/office/officeart/2017/3/layout/DropPinTimeline"/>
    <dgm:cxn modelId="{63CC4C38-9297-4EC0-AE60-6031C4526FB0}" type="presParOf" srcId="{B43E8A74-4268-4ACF-BECA-CAF50CCFB602}" destId="{2737BDA6-CDB5-4F9A-A91D-CDEA90DBE6A4}" srcOrd="1" destOrd="0" presId="urn:microsoft.com/office/officeart/2017/3/layout/DropPinTimeline"/>
    <dgm:cxn modelId="{7AB6519D-ACCC-43B6-9AB5-A58A149BC565}" type="presParOf" srcId="{77CCF7C9-8154-44D5-B23C-DB9B0FD7DCA5}" destId="{A699EEB1-3540-4867-99BC-B957BFEEBA38}" srcOrd="2" destOrd="0" presId="urn:microsoft.com/office/officeart/2017/3/layout/DropPinTimeline"/>
    <dgm:cxn modelId="{433485FA-68DE-4F2B-BE61-5379F0C7A636}" type="presParOf" srcId="{77CCF7C9-8154-44D5-B23C-DB9B0FD7DCA5}" destId="{EA538D56-5C65-43EA-81D0-CD1E5CBC9F59}" srcOrd="3" destOrd="0" presId="urn:microsoft.com/office/officeart/2017/3/layout/DropPinTimeline"/>
    <dgm:cxn modelId="{DF61BF66-0D3B-450F-9A33-E1D4092CDCD7}" type="presParOf" srcId="{77CCF7C9-8154-44D5-B23C-DB9B0FD7DCA5}" destId="{ECA352F1-FDE4-445A-939C-CF4C3A4444A0}" srcOrd="4" destOrd="0" presId="urn:microsoft.com/office/officeart/2017/3/layout/DropPinTimeline"/>
    <dgm:cxn modelId="{59A720B0-DE26-42FC-B8DB-52952F747C8B}" type="presParOf" srcId="{77CCF7C9-8154-44D5-B23C-DB9B0FD7DCA5}" destId="{24E1B9BB-F421-479A-91FF-8F38B437BE14}" srcOrd="5" destOrd="0" presId="urn:microsoft.com/office/officeart/2017/3/layout/DropPinTimeline"/>
    <dgm:cxn modelId="{F7DC5318-540E-48B2-B1D8-72641FE0B6AB}" type="presParOf" srcId="{700938DD-F76A-4D50-868F-4C8D87440D46}" destId="{533B7DB3-9B62-4EC9-9116-35F5C6964E06}" srcOrd="11" destOrd="0" presId="urn:microsoft.com/office/officeart/2017/3/layout/DropPinTimeline"/>
    <dgm:cxn modelId="{142A29A9-CBEB-4E8C-875E-1E981AD9F844}" type="presParOf" srcId="{700938DD-F76A-4D50-868F-4C8D87440D46}" destId="{EE5E0515-15F7-43D7-93FD-0AF89C971BD9}" srcOrd="12" destOrd="0" presId="urn:microsoft.com/office/officeart/2017/3/layout/DropPinTimeline"/>
    <dgm:cxn modelId="{EA3F238A-EBA0-460D-B384-24A51BAFC227}" type="presParOf" srcId="{EE5E0515-15F7-43D7-93FD-0AF89C971BD9}" destId="{05EB9770-2809-4C3B-9E53-5C53C82F25D8}" srcOrd="0" destOrd="0" presId="urn:microsoft.com/office/officeart/2017/3/layout/DropPinTimeline"/>
    <dgm:cxn modelId="{A943A846-A03B-451F-9649-FBD4D40DBAE5}" type="presParOf" srcId="{EE5E0515-15F7-43D7-93FD-0AF89C971BD9}" destId="{A8B1F634-B2B0-4AFA-9188-ED9AD5A26CEB}" srcOrd="1" destOrd="0" presId="urn:microsoft.com/office/officeart/2017/3/layout/DropPinTimeline"/>
    <dgm:cxn modelId="{E1030E5F-6501-42B9-BA0D-E850253E8EA2}" type="presParOf" srcId="{A8B1F634-B2B0-4AFA-9188-ED9AD5A26CEB}" destId="{B5AC1D3A-1AFE-48F0-9740-7F7DEAE125D6}" srcOrd="0" destOrd="0" presId="urn:microsoft.com/office/officeart/2017/3/layout/DropPinTimeline"/>
    <dgm:cxn modelId="{C3D4D892-FE00-4169-B38E-B2A7DD67C06C}" type="presParOf" srcId="{A8B1F634-B2B0-4AFA-9188-ED9AD5A26CEB}" destId="{A8B7CFA5-DD90-474A-A36B-395831F4D63F}" srcOrd="1" destOrd="0" presId="urn:microsoft.com/office/officeart/2017/3/layout/DropPinTimeline"/>
    <dgm:cxn modelId="{5AAA3EF2-8330-416C-892A-286D4C50B5CC}" type="presParOf" srcId="{EE5E0515-15F7-43D7-93FD-0AF89C971BD9}" destId="{27C5D1BF-8375-4F2F-8F69-62C5DD498D86}" srcOrd="2" destOrd="0" presId="urn:microsoft.com/office/officeart/2017/3/layout/DropPinTimeline"/>
    <dgm:cxn modelId="{D89785A1-6A84-4373-916A-2ADB28F8ABA0}" type="presParOf" srcId="{EE5E0515-15F7-43D7-93FD-0AF89C971BD9}" destId="{733C4DBA-1274-416A-BCC8-352957253BAF}" srcOrd="3" destOrd="0" presId="urn:microsoft.com/office/officeart/2017/3/layout/DropPinTimeline"/>
    <dgm:cxn modelId="{6B9202AE-D2A1-4614-BD63-7DA8B04F8CA1}" type="presParOf" srcId="{EE5E0515-15F7-43D7-93FD-0AF89C971BD9}" destId="{9DF81F3D-7400-484B-BB6C-DB4BE4FA9774}" srcOrd="4" destOrd="0" presId="urn:microsoft.com/office/officeart/2017/3/layout/DropPinTimeline"/>
    <dgm:cxn modelId="{F40236B4-2451-436C-AF36-771422F91DED}" type="presParOf" srcId="{EE5E0515-15F7-43D7-93FD-0AF89C971BD9}" destId="{D5B6C68E-E469-4661-AD1A-9C848B07625A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02CEED-0108-44FE-A671-AF753BDBF99E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4209CF-897B-41C3-9C7B-36141C2F9FA7}">
      <dgm:prSet/>
      <dgm:spPr/>
      <dgm:t>
        <a:bodyPr/>
        <a:lstStyle/>
        <a:p>
          <a:pPr>
            <a:defRPr b="1"/>
          </a:pPr>
          <a:r>
            <a:rPr lang="en-US" dirty="0"/>
            <a:t>March 2021</a:t>
          </a:r>
        </a:p>
      </dgm:t>
    </dgm:pt>
    <dgm:pt modelId="{636887E1-4B45-43AF-992D-D3A9E50B9BB6}" type="parTrans" cxnId="{8B83B681-1F2A-450F-938E-CE5CD0C7EE1F}">
      <dgm:prSet/>
      <dgm:spPr/>
      <dgm:t>
        <a:bodyPr/>
        <a:lstStyle/>
        <a:p>
          <a:endParaRPr lang="en-US"/>
        </a:p>
      </dgm:t>
    </dgm:pt>
    <dgm:pt modelId="{A12BB6C7-6B24-460B-9D2A-B32840F59D97}" type="sibTrans" cxnId="{8B83B681-1F2A-450F-938E-CE5CD0C7EE1F}">
      <dgm:prSet/>
      <dgm:spPr/>
      <dgm:t>
        <a:bodyPr/>
        <a:lstStyle/>
        <a:p>
          <a:endParaRPr lang="en-US"/>
        </a:p>
      </dgm:t>
    </dgm:pt>
    <dgm:pt modelId="{C920E2F2-9D15-419D-A16B-B81FB13A2A72}">
      <dgm:prSet/>
      <dgm:spPr/>
      <dgm:t>
        <a:bodyPr/>
        <a:lstStyle/>
        <a:p>
          <a:r>
            <a:rPr lang="en-US" dirty="0"/>
            <a:t>Baseline data collection begins</a:t>
          </a:r>
        </a:p>
      </dgm:t>
    </dgm:pt>
    <dgm:pt modelId="{3A008A4E-28FE-4C14-BA26-D059283A3F70}" type="parTrans" cxnId="{0F24F962-F3ED-4C13-8D1C-BC7E0C36E19E}">
      <dgm:prSet/>
      <dgm:spPr/>
      <dgm:t>
        <a:bodyPr/>
        <a:lstStyle/>
        <a:p>
          <a:endParaRPr lang="en-US"/>
        </a:p>
      </dgm:t>
    </dgm:pt>
    <dgm:pt modelId="{73BBCCE6-CD57-46A2-B8DF-B73E20257120}" type="sibTrans" cxnId="{0F24F962-F3ED-4C13-8D1C-BC7E0C36E19E}">
      <dgm:prSet/>
      <dgm:spPr/>
      <dgm:t>
        <a:bodyPr/>
        <a:lstStyle/>
        <a:p>
          <a:endParaRPr lang="en-US"/>
        </a:p>
      </dgm:t>
    </dgm:pt>
    <dgm:pt modelId="{30F50C3E-E689-4749-B2DE-A380B36249A8}">
      <dgm:prSet/>
      <dgm:spPr/>
      <dgm:t>
        <a:bodyPr/>
        <a:lstStyle/>
        <a:p>
          <a:pPr>
            <a:defRPr b="1"/>
          </a:pPr>
          <a:r>
            <a:rPr lang="en-US" dirty="0"/>
            <a:t>June 2021</a:t>
          </a:r>
        </a:p>
      </dgm:t>
    </dgm:pt>
    <dgm:pt modelId="{79677494-5720-431C-A698-ACF70BE9A8D5}" type="parTrans" cxnId="{A9192DD4-91A4-4241-AECC-05B1BA21FB2F}">
      <dgm:prSet/>
      <dgm:spPr/>
      <dgm:t>
        <a:bodyPr/>
        <a:lstStyle/>
        <a:p>
          <a:endParaRPr lang="en-US"/>
        </a:p>
      </dgm:t>
    </dgm:pt>
    <dgm:pt modelId="{73E9C396-E906-41ED-A398-EE101353F0BC}" type="sibTrans" cxnId="{A9192DD4-91A4-4241-AECC-05B1BA21FB2F}">
      <dgm:prSet/>
      <dgm:spPr/>
      <dgm:t>
        <a:bodyPr/>
        <a:lstStyle/>
        <a:p>
          <a:endParaRPr lang="en-US"/>
        </a:p>
      </dgm:t>
    </dgm:pt>
    <dgm:pt modelId="{DFA8BDC1-000A-475E-A75A-BD2BB9C56ACF}">
      <dgm:prSet/>
      <dgm:spPr/>
      <dgm:t>
        <a:bodyPr/>
        <a:lstStyle/>
        <a:p>
          <a:r>
            <a:rPr lang="en-US" dirty="0"/>
            <a:t>Initiate site training</a:t>
          </a:r>
        </a:p>
        <a:p>
          <a:r>
            <a:rPr lang="en-US" dirty="0"/>
            <a:t>Initiate monthly phone calls</a:t>
          </a:r>
        </a:p>
      </dgm:t>
    </dgm:pt>
    <dgm:pt modelId="{19722879-946B-4D66-8A52-C6BEA38A9DA0}" type="parTrans" cxnId="{CCCCE647-ECF4-4654-B8E7-9FE60C1D51E7}">
      <dgm:prSet/>
      <dgm:spPr/>
      <dgm:t>
        <a:bodyPr/>
        <a:lstStyle/>
        <a:p>
          <a:endParaRPr lang="en-US"/>
        </a:p>
      </dgm:t>
    </dgm:pt>
    <dgm:pt modelId="{2C6A2DD0-ADFB-44FC-9705-00A34D924646}" type="sibTrans" cxnId="{CCCCE647-ECF4-4654-B8E7-9FE60C1D51E7}">
      <dgm:prSet/>
      <dgm:spPr/>
      <dgm:t>
        <a:bodyPr/>
        <a:lstStyle/>
        <a:p>
          <a:endParaRPr lang="en-US"/>
        </a:p>
      </dgm:t>
    </dgm:pt>
    <dgm:pt modelId="{6E58BA53-F355-4967-9B63-A00F41C48057}">
      <dgm:prSet/>
      <dgm:spPr/>
      <dgm:t>
        <a:bodyPr/>
        <a:lstStyle/>
        <a:p>
          <a:pPr>
            <a:defRPr b="1"/>
          </a:pPr>
          <a:r>
            <a:rPr lang="en-US" dirty="0"/>
            <a:t>August 2021</a:t>
          </a:r>
        </a:p>
      </dgm:t>
    </dgm:pt>
    <dgm:pt modelId="{866049F6-DEB5-4EF6-9589-E32CA661F227}" type="parTrans" cxnId="{7AB5F3E5-3E61-4F77-8C6B-8E185F6AEF2D}">
      <dgm:prSet/>
      <dgm:spPr/>
      <dgm:t>
        <a:bodyPr/>
        <a:lstStyle/>
        <a:p>
          <a:endParaRPr lang="en-US"/>
        </a:p>
      </dgm:t>
    </dgm:pt>
    <dgm:pt modelId="{99B84BCA-0ED4-4115-8CDC-E7F06D48D951}" type="sibTrans" cxnId="{7AB5F3E5-3E61-4F77-8C6B-8E185F6AEF2D}">
      <dgm:prSet/>
      <dgm:spPr/>
      <dgm:t>
        <a:bodyPr/>
        <a:lstStyle/>
        <a:p>
          <a:endParaRPr lang="en-US"/>
        </a:p>
      </dgm:t>
    </dgm:pt>
    <dgm:pt modelId="{72A1968C-76A3-4D00-9A42-590C912CFB47}">
      <dgm:prSet/>
      <dgm:spPr/>
      <dgm:t>
        <a:bodyPr/>
        <a:lstStyle/>
        <a:p>
          <a:pPr>
            <a:defRPr b="1"/>
          </a:pPr>
          <a:r>
            <a:rPr lang="en-US" dirty="0"/>
            <a:t>December 2021-February 2022</a:t>
          </a:r>
        </a:p>
      </dgm:t>
    </dgm:pt>
    <dgm:pt modelId="{D3D1D918-D5B7-4804-A86F-0DFC06837AD7}" type="parTrans" cxnId="{BC25D242-6587-43C8-9620-FDC1D78E985F}">
      <dgm:prSet/>
      <dgm:spPr/>
      <dgm:t>
        <a:bodyPr/>
        <a:lstStyle/>
        <a:p>
          <a:endParaRPr lang="en-US"/>
        </a:p>
      </dgm:t>
    </dgm:pt>
    <dgm:pt modelId="{EF672C74-B96C-4FED-B1A7-C0958A1B07F7}" type="sibTrans" cxnId="{BC25D242-6587-43C8-9620-FDC1D78E985F}">
      <dgm:prSet/>
      <dgm:spPr/>
      <dgm:t>
        <a:bodyPr/>
        <a:lstStyle/>
        <a:p>
          <a:endParaRPr lang="en-US"/>
        </a:p>
      </dgm:t>
    </dgm:pt>
    <dgm:pt modelId="{6E3D9C8D-B89D-40B2-9D51-EE76FF68D5EF}">
      <dgm:prSet/>
      <dgm:spPr/>
      <dgm:t>
        <a:bodyPr/>
        <a:lstStyle/>
        <a:p>
          <a:pPr>
            <a:defRPr b="1"/>
          </a:pPr>
          <a:r>
            <a:rPr lang="en-US" dirty="0"/>
            <a:t>August 2022</a:t>
          </a:r>
        </a:p>
      </dgm:t>
    </dgm:pt>
    <dgm:pt modelId="{D975CEFD-F858-477E-A5E9-1830253CB0A9}" type="parTrans" cxnId="{435D5E81-2E9F-44F1-B776-8A74B850F8BA}">
      <dgm:prSet/>
      <dgm:spPr/>
      <dgm:t>
        <a:bodyPr/>
        <a:lstStyle/>
        <a:p>
          <a:endParaRPr lang="en-US"/>
        </a:p>
      </dgm:t>
    </dgm:pt>
    <dgm:pt modelId="{07B5105F-9A04-4A1C-8D22-027DFEBC5D20}" type="sibTrans" cxnId="{435D5E81-2E9F-44F1-B776-8A74B850F8BA}">
      <dgm:prSet/>
      <dgm:spPr/>
      <dgm:t>
        <a:bodyPr/>
        <a:lstStyle/>
        <a:p>
          <a:endParaRPr lang="en-US"/>
        </a:p>
      </dgm:t>
    </dgm:pt>
    <dgm:pt modelId="{004FD863-8742-4B7A-890B-410BB99E8CE2}">
      <dgm:prSet/>
      <dgm:spPr/>
      <dgm:t>
        <a:bodyPr/>
        <a:lstStyle/>
        <a:p>
          <a:pPr>
            <a:defRPr b="1"/>
          </a:pPr>
          <a:r>
            <a:rPr lang="en-US" dirty="0"/>
            <a:t>February 2023</a:t>
          </a:r>
        </a:p>
      </dgm:t>
    </dgm:pt>
    <dgm:pt modelId="{98BDAC9A-0C9C-4B46-8C84-8B6D74D41F3D}" type="parTrans" cxnId="{980AC300-D7AF-4E11-A14D-1917E88142A5}">
      <dgm:prSet/>
      <dgm:spPr/>
      <dgm:t>
        <a:bodyPr/>
        <a:lstStyle/>
        <a:p>
          <a:endParaRPr lang="en-US"/>
        </a:p>
      </dgm:t>
    </dgm:pt>
    <dgm:pt modelId="{B922D27B-6E97-46EB-91E5-95FC8F215DC2}" type="sibTrans" cxnId="{980AC300-D7AF-4E11-A14D-1917E88142A5}">
      <dgm:prSet/>
      <dgm:spPr/>
      <dgm:t>
        <a:bodyPr/>
        <a:lstStyle/>
        <a:p>
          <a:endParaRPr lang="en-US"/>
        </a:p>
      </dgm:t>
    </dgm:pt>
    <dgm:pt modelId="{246EDE87-043A-4612-A7BF-7468786F88CF}">
      <dgm:prSet/>
      <dgm:spPr/>
      <dgm:t>
        <a:bodyPr/>
        <a:lstStyle/>
        <a:p>
          <a:r>
            <a:rPr lang="en-US" dirty="0"/>
            <a:t>Complete site training</a:t>
          </a:r>
        </a:p>
      </dgm:t>
    </dgm:pt>
    <dgm:pt modelId="{0B2E93BF-52C2-49D0-B34E-1DA10E75249E}" type="parTrans" cxnId="{A99B4531-0C72-44FE-A922-CC5805AA2821}">
      <dgm:prSet/>
      <dgm:spPr/>
      <dgm:t>
        <a:bodyPr/>
        <a:lstStyle/>
        <a:p>
          <a:endParaRPr lang="en-US"/>
        </a:p>
      </dgm:t>
    </dgm:pt>
    <dgm:pt modelId="{7C1D9968-3BAA-4DB2-B7B4-27016B64019A}" type="sibTrans" cxnId="{A99B4531-0C72-44FE-A922-CC5805AA2821}">
      <dgm:prSet/>
      <dgm:spPr/>
      <dgm:t>
        <a:bodyPr/>
        <a:lstStyle/>
        <a:p>
          <a:endParaRPr lang="en-US"/>
        </a:p>
      </dgm:t>
    </dgm:pt>
    <dgm:pt modelId="{8995A71E-D61A-4E56-9F91-86016F03DC78}">
      <dgm:prSet/>
      <dgm:spPr/>
      <dgm:t>
        <a:bodyPr/>
        <a:lstStyle/>
        <a:p>
          <a:r>
            <a:rPr lang="en-US" dirty="0"/>
            <a:t>Reach</a:t>
          </a:r>
          <a:r>
            <a:rPr lang="en-US" baseline="0" dirty="0"/>
            <a:t> 33% of eligible families</a:t>
          </a:r>
          <a:endParaRPr lang="en-US" dirty="0"/>
        </a:p>
      </dgm:t>
    </dgm:pt>
    <dgm:pt modelId="{A2A6E964-6563-474D-9A1E-4F4E1BD30299}" type="parTrans" cxnId="{B38C9FA6-D46B-4595-8E97-4DC7CCB1E3D7}">
      <dgm:prSet/>
      <dgm:spPr/>
      <dgm:t>
        <a:bodyPr/>
        <a:lstStyle/>
        <a:p>
          <a:endParaRPr lang="en-US"/>
        </a:p>
      </dgm:t>
    </dgm:pt>
    <dgm:pt modelId="{79F147E7-CF3A-495B-9436-3A64FCE213B7}" type="sibTrans" cxnId="{B38C9FA6-D46B-4595-8E97-4DC7CCB1E3D7}">
      <dgm:prSet/>
      <dgm:spPr/>
      <dgm:t>
        <a:bodyPr/>
        <a:lstStyle/>
        <a:p>
          <a:endParaRPr lang="en-US"/>
        </a:p>
      </dgm:t>
    </dgm:pt>
    <dgm:pt modelId="{874EE52E-2A22-4545-94B0-B9726F8F119D}">
      <dgm:prSet/>
      <dgm:spPr/>
      <dgm:t>
        <a:bodyPr/>
        <a:lstStyle/>
        <a:p>
          <a:r>
            <a:rPr lang="en-US" dirty="0"/>
            <a:t>Reach 66% of eligible families</a:t>
          </a:r>
        </a:p>
      </dgm:t>
    </dgm:pt>
    <dgm:pt modelId="{7D8A8210-C524-4EDF-BCDC-906B5375CFDA}" type="parTrans" cxnId="{490F1B52-FCDC-45FB-8AA2-5E4266F3702F}">
      <dgm:prSet/>
      <dgm:spPr/>
      <dgm:t>
        <a:bodyPr/>
        <a:lstStyle/>
        <a:p>
          <a:endParaRPr lang="en-US"/>
        </a:p>
      </dgm:t>
    </dgm:pt>
    <dgm:pt modelId="{3F876D99-D3B7-4252-9AFF-BF92312051F1}" type="sibTrans" cxnId="{490F1B52-FCDC-45FB-8AA2-5E4266F3702F}">
      <dgm:prSet/>
      <dgm:spPr/>
      <dgm:t>
        <a:bodyPr/>
        <a:lstStyle/>
        <a:p>
          <a:endParaRPr lang="en-US"/>
        </a:p>
      </dgm:t>
    </dgm:pt>
    <dgm:pt modelId="{8B88D7A2-C2DF-4500-9143-4D039D03ACD8}">
      <dgm:prSet/>
      <dgm:spPr/>
      <dgm:t>
        <a:bodyPr/>
        <a:lstStyle/>
        <a:p>
          <a:pPr>
            <a:defRPr b="1"/>
          </a:pPr>
          <a:r>
            <a:rPr lang="en-US" dirty="0"/>
            <a:t>August 2023</a:t>
          </a:r>
        </a:p>
      </dgm:t>
    </dgm:pt>
    <dgm:pt modelId="{70463623-B836-40AA-85C5-C907B74DA79B}" type="parTrans" cxnId="{225AB961-3C94-4D1B-8760-C3AFD6F1125F}">
      <dgm:prSet/>
      <dgm:spPr/>
      <dgm:t>
        <a:bodyPr/>
        <a:lstStyle/>
        <a:p>
          <a:endParaRPr lang="en-US"/>
        </a:p>
      </dgm:t>
    </dgm:pt>
    <dgm:pt modelId="{E5D10410-EEBD-4AA3-AC52-D766A374848D}" type="sibTrans" cxnId="{225AB961-3C94-4D1B-8760-C3AFD6F1125F}">
      <dgm:prSet/>
      <dgm:spPr/>
      <dgm:t>
        <a:bodyPr/>
        <a:lstStyle/>
        <a:p>
          <a:endParaRPr lang="en-US"/>
        </a:p>
      </dgm:t>
    </dgm:pt>
    <dgm:pt modelId="{8CF83719-CF7F-487D-BA2B-0B18F4CA5EEA}">
      <dgm:prSet/>
      <dgm:spPr/>
      <dgm:t>
        <a:bodyPr/>
        <a:lstStyle/>
        <a:p>
          <a:r>
            <a:rPr lang="en-US" dirty="0"/>
            <a:t>Reach 100% of eligible families</a:t>
          </a:r>
        </a:p>
      </dgm:t>
    </dgm:pt>
    <dgm:pt modelId="{AA5CF355-2155-4045-B7FC-181375FF2BCB}" type="parTrans" cxnId="{FDC9FD64-6255-41B1-9731-31CC90C3D369}">
      <dgm:prSet/>
      <dgm:spPr/>
      <dgm:t>
        <a:bodyPr/>
        <a:lstStyle/>
        <a:p>
          <a:endParaRPr lang="en-US"/>
        </a:p>
      </dgm:t>
    </dgm:pt>
    <dgm:pt modelId="{0FDC7EDB-1D88-447F-A13B-B8E18EFE23D6}" type="sibTrans" cxnId="{FDC9FD64-6255-41B1-9731-31CC90C3D369}">
      <dgm:prSet/>
      <dgm:spPr/>
      <dgm:t>
        <a:bodyPr/>
        <a:lstStyle/>
        <a:p>
          <a:endParaRPr lang="en-US"/>
        </a:p>
      </dgm:t>
    </dgm:pt>
    <dgm:pt modelId="{F5013EDC-A2F9-4FE9-B1F1-1403E2C6577A}">
      <dgm:prSet/>
      <dgm:spPr/>
      <dgm:t>
        <a:bodyPr/>
        <a:lstStyle/>
        <a:p>
          <a:r>
            <a:rPr lang="en-US" dirty="0"/>
            <a:t>Initiate 18-month implementation</a:t>
          </a:r>
        </a:p>
        <a:p>
          <a:r>
            <a:rPr lang="en-US" dirty="0"/>
            <a:t>Begin providing monthly feedback reports</a:t>
          </a:r>
        </a:p>
      </dgm:t>
    </dgm:pt>
    <dgm:pt modelId="{1A0A09F8-A077-4064-9D2E-FA977CA984A2}" type="parTrans" cxnId="{F318267E-67DF-460C-99C2-50039D80D0E8}">
      <dgm:prSet/>
      <dgm:spPr/>
      <dgm:t>
        <a:bodyPr/>
        <a:lstStyle/>
        <a:p>
          <a:endParaRPr lang="en-US"/>
        </a:p>
      </dgm:t>
    </dgm:pt>
    <dgm:pt modelId="{768C02F2-2A16-464F-8B30-45A62CF5452C}" type="sibTrans" cxnId="{F318267E-67DF-460C-99C2-50039D80D0E8}">
      <dgm:prSet/>
      <dgm:spPr/>
      <dgm:t>
        <a:bodyPr/>
        <a:lstStyle/>
        <a:p>
          <a:endParaRPr lang="en-US"/>
        </a:p>
      </dgm:t>
    </dgm:pt>
    <dgm:pt modelId="{AA5AE18C-5131-48F0-939A-03E97B27110C}" type="pres">
      <dgm:prSet presAssocID="{0D02CEED-0108-44FE-A671-AF753BDBF99E}" presName="root" presStyleCnt="0">
        <dgm:presLayoutVars>
          <dgm:chMax/>
          <dgm:chPref/>
          <dgm:animLvl val="lvl"/>
        </dgm:presLayoutVars>
      </dgm:prSet>
      <dgm:spPr/>
    </dgm:pt>
    <dgm:pt modelId="{B8948FD1-18A7-45C2-A481-DD5E0A807A1E}" type="pres">
      <dgm:prSet presAssocID="{0D02CEED-0108-44FE-A671-AF753BDBF99E}" presName="divider" presStyleLbl="fgAcc1" presStyleIdx="0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700938DD-F76A-4D50-868F-4C8D87440D46}" type="pres">
      <dgm:prSet presAssocID="{0D02CEED-0108-44FE-A671-AF753BDBF99E}" presName="nodes" presStyleCnt="0">
        <dgm:presLayoutVars>
          <dgm:chMax/>
          <dgm:chPref/>
          <dgm:animLvl val="lvl"/>
        </dgm:presLayoutVars>
      </dgm:prSet>
      <dgm:spPr/>
    </dgm:pt>
    <dgm:pt modelId="{A1F750BC-9994-45E0-A9CF-86B92D5F7F6C}" type="pres">
      <dgm:prSet presAssocID="{FF4209CF-897B-41C3-9C7B-36141C2F9FA7}" presName="composite" presStyleCnt="0"/>
      <dgm:spPr/>
    </dgm:pt>
    <dgm:pt modelId="{238F01CB-479C-41E3-8900-7314A786B78A}" type="pres">
      <dgm:prSet presAssocID="{FF4209CF-897B-41C3-9C7B-36141C2F9FA7}" presName="ConnectorPoint" presStyleLbl="lnNode1" presStyleIdx="0" presStyleCnt="7"/>
      <dgm:spPr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E6BDCE2-A162-4196-9BB7-9C1308772D59}" type="pres">
      <dgm:prSet presAssocID="{FF4209CF-897B-41C3-9C7B-36141C2F9FA7}" presName="DropPinPlaceHolder" presStyleCnt="0"/>
      <dgm:spPr/>
    </dgm:pt>
    <dgm:pt modelId="{167E3E17-B58C-41D1-8499-C06998BF2A76}" type="pres">
      <dgm:prSet presAssocID="{FF4209CF-897B-41C3-9C7B-36141C2F9FA7}" presName="DropPin" presStyleLbl="alignNode1" presStyleIdx="0" presStyleCnt="7"/>
      <dgm:spPr/>
    </dgm:pt>
    <dgm:pt modelId="{656C4663-7C4C-4A05-9B8E-FBE765EE6C51}" type="pres">
      <dgm:prSet presAssocID="{FF4209CF-897B-41C3-9C7B-36141C2F9FA7}" presName="Ellipse" presStyleLbl="fgAcc1" presStyleIdx="1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668A97B-124A-45A1-8381-E3227BD85FE8}" type="pres">
      <dgm:prSet presAssocID="{FF4209CF-897B-41C3-9C7B-36141C2F9FA7}" presName="L2TextContainer" presStyleLbl="revTx" presStyleIdx="0" presStyleCnt="14">
        <dgm:presLayoutVars>
          <dgm:bulletEnabled val="1"/>
        </dgm:presLayoutVars>
      </dgm:prSet>
      <dgm:spPr/>
    </dgm:pt>
    <dgm:pt modelId="{8ACCE123-C989-46C1-B7FD-FA50ABEC947C}" type="pres">
      <dgm:prSet presAssocID="{FF4209CF-897B-41C3-9C7B-36141C2F9FA7}" presName="L1TextContainer" presStyleLbl="revTx" presStyleIdx="1" presStyleCnt="14">
        <dgm:presLayoutVars>
          <dgm:chMax val="1"/>
          <dgm:chPref val="1"/>
          <dgm:bulletEnabled val="1"/>
        </dgm:presLayoutVars>
      </dgm:prSet>
      <dgm:spPr/>
    </dgm:pt>
    <dgm:pt modelId="{6B04496D-97D5-4C4A-A362-7B46786429CD}" type="pres">
      <dgm:prSet presAssocID="{FF4209CF-897B-41C3-9C7B-36141C2F9FA7}" presName="ConnectLine" presStyleLbl="sibTrans1D1" presStyleIdx="0" presStyleCnt="7"/>
      <dgm:spPr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DC265F4C-AB2A-4F80-98A7-82FC502E49D2}" type="pres">
      <dgm:prSet presAssocID="{FF4209CF-897B-41C3-9C7B-36141C2F9FA7}" presName="EmptyPlaceHolder" presStyleCnt="0"/>
      <dgm:spPr/>
    </dgm:pt>
    <dgm:pt modelId="{754E7C17-53C2-4829-8008-302721475D49}" type="pres">
      <dgm:prSet presAssocID="{A12BB6C7-6B24-460B-9D2A-B32840F59D97}" presName="spaceBetweenRectangles" presStyleCnt="0"/>
      <dgm:spPr/>
    </dgm:pt>
    <dgm:pt modelId="{D0F1C883-D090-4B68-9E55-4455ACC389A3}" type="pres">
      <dgm:prSet presAssocID="{30F50C3E-E689-4749-B2DE-A380B36249A8}" presName="composite" presStyleCnt="0"/>
      <dgm:spPr/>
    </dgm:pt>
    <dgm:pt modelId="{2B2928D1-331D-4A9F-A1F9-2C95098F0786}" type="pres">
      <dgm:prSet presAssocID="{30F50C3E-E689-4749-B2DE-A380B36249A8}" presName="ConnectorPoint" presStyleLbl="lnNode1" presStyleIdx="1" presStyleCnt="7"/>
      <dgm:spPr>
        <a:solidFill>
          <a:schemeClr val="accent4">
            <a:hueOff val="1732615"/>
            <a:satOff val="-7995"/>
            <a:lumOff val="29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B44936C-DFAC-455D-B978-61D277C6C060}" type="pres">
      <dgm:prSet presAssocID="{30F50C3E-E689-4749-B2DE-A380B36249A8}" presName="DropPinPlaceHolder" presStyleCnt="0"/>
      <dgm:spPr/>
    </dgm:pt>
    <dgm:pt modelId="{5B4579F9-026B-48AE-A6CF-911AC4DA134A}" type="pres">
      <dgm:prSet presAssocID="{30F50C3E-E689-4749-B2DE-A380B36249A8}" presName="DropPin" presStyleLbl="alignNode1" presStyleIdx="1" presStyleCnt="7"/>
      <dgm:spPr/>
    </dgm:pt>
    <dgm:pt modelId="{24F66197-6C48-45AF-BAAB-2D8BE1C9A9BC}" type="pres">
      <dgm:prSet presAssocID="{30F50C3E-E689-4749-B2DE-A380B36249A8}" presName="Ellipse" presStyleLbl="fgAcc1" presStyleIdx="2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BAC1B5F-7FCA-4765-AF5D-DD5BC6F6B2AA}" type="pres">
      <dgm:prSet presAssocID="{30F50C3E-E689-4749-B2DE-A380B36249A8}" presName="L2TextContainer" presStyleLbl="revTx" presStyleIdx="2" presStyleCnt="14">
        <dgm:presLayoutVars>
          <dgm:bulletEnabled val="1"/>
        </dgm:presLayoutVars>
      </dgm:prSet>
      <dgm:spPr/>
    </dgm:pt>
    <dgm:pt modelId="{70F61D89-6BB6-4218-9167-C918FE0DE744}" type="pres">
      <dgm:prSet presAssocID="{30F50C3E-E689-4749-B2DE-A380B36249A8}" presName="L1TextContainer" presStyleLbl="revTx" presStyleIdx="3" presStyleCnt="14">
        <dgm:presLayoutVars>
          <dgm:chMax val="1"/>
          <dgm:chPref val="1"/>
          <dgm:bulletEnabled val="1"/>
        </dgm:presLayoutVars>
      </dgm:prSet>
      <dgm:spPr/>
    </dgm:pt>
    <dgm:pt modelId="{AD7225F6-4D24-4251-9B85-9788DA7BA9E8}" type="pres">
      <dgm:prSet presAssocID="{30F50C3E-E689-4749-B2DE-A380B36249A8}" presName="ConnectLine" presStyleLbl="sibTrans1D1" presStyleIdx="1" presStyleCnt="7"/>
      <dgm:spPr>
        <a:noFill/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dash"/>
          <a:miter lim="800000"/>
        </a:ln>
        <a:effectLst/>
      </dgm:spPr>
    </dgm:pt>
    <dgm:pt modelId="{6E112FE5-DCFD-429F-9844-F15CBD865E08}" type="pres">
      <dgm:prSet presAssocID="{30F50C3E-E689-4749-B2DE-A380B36249A8}" presName="EmptyPlaceHolder" presStyleCnt="0"/>
      <dgm:spPr/>
    </dgm:pt>
    <dgm:pt modelId="{5DA9DD93-A953-4CB9-B9A4-BF931E9C12E6}" type="pres">
      <dgm:prSet presAssocID="{73E9C396-E906-41ED-A398-EE101353F0BC}" presName="spaceBetweenRectangles" presStyleCnt="0"/>
      <dgm:spPr/>
    </dgm:pt>
    <dgm:pt modelId="{D8EB1EAC-BC62-4758-84E0-E82104E83F70}" type="pres">
      <dgm:prSet presAssocID="{6E58BA53-F355-4967-9B63-A00F41C48057}" presName="composite" presStyleCnt="0"/>
      <dgm:spPr/>
    </dgm:pt>
    <dgm:pt modelId="{66F58FA4-B1A2-4296-A653-65832C552FA6}" type="pres">
      <dgm:prSet presAssocID="{6E58BA53-F355-4967-9B63-A00F41C48057}" presName="ConnectorPoint" presStyleLbl="lnNode1" presStyleIdx="2" presStyleCnt="7"/>
      <dgm:spPr>
        <a:solidFill>
          <a:schemeClr val="accent4">
            <a:hueOff val="3465231"/>
            <a:satOff val="-15989"/>
            <a:lumOff val="58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C39DCDB-B9E6-4AD7-B175-07B1191197DE}" type="pres">
      <dgm:prSet presAssocID="{6E58BA53-F355-4967-9B63-A00F41C48057}" presName="DropPinPlaceHolder" presStyleCnt="0"/>
      <dgm:spPr/>
    </dgm:pt>
    <dgm:pt modelId="{4DE32D6A-4F15-4BD8-8A04-E92DEB66879A}" type="pres">
      <dgm:prSet presAssocID="{6E58BA53-F355-4967-9B63-A00F41C48057}" presName="DropPin" presStyleLbl="alignNode1" presStyleIdx="2" presStyleCnt="7"/>
      <dgm:spPr/>
    </dgm:pt>
    <dgm:pt modelId="{EF143EFB-B190-4E5C-A5AE-C4FBCD50B752}" type="pres">
      <dgm:prSet presAssocID="{6E58BA53-F355-4967-9B63-A00F41C48057}" presName="Ellipse" presStyleLbl="fgAcc1" presStyleIdx="3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9FAD0447-C579-42AF-9CEF-D4C617799519}" type="pres">
      <dgm:prSet presAssocID="{6E58BA53-F355-4967-9B63-A00F41C48057}" presName="L2TextContainer" presStyleLbl="revTx" presStyleIdx="4" presStyleCnt="14">
        <dgm:presLayoutVars>
          <dgm:bulletEnabled val="1"/>
        </dgm:presLayoutVars>
      </dgm:prSet>
      <dgm:spPr/>
    </dgm:pt>
    <dgm:pt modelId="{AB197FB0-0F12-4A59-9F3F-1C31859ED54E}" type="pres">
      <dgm:prSet presAssocID="{6E58BA53-F355-4967-9B63-A00F41C48057}" presName="L1TextContainer" presStyleLbl="revTx" presStyleIdx="5" presStyleCnt="14">
        <dgm:presLayoutVars>
          <dgm:chMax val="1"/>
          <dgm:chPref val="1"/>
          <dgm:bulletEnabled val="1"/>
        </dgm:presLayoutVars>
      </dgm:prSet>
      <dgm:spPr/>
    </dgm:pt>
    <dgm:pt modelId="{838DE1A9-11F3-4AAE-80B5-CEC31C2EBA92}" type="pres">
      <dgm:prSet presAssocID="{6E58BA53-F355-4967-9B63-A00F41C48057}" presName="ConnectLine" presStyleLbl="sibTrans1D1" presStyleIdx="2" presStyleCnt="7"/>
      <dgm:spPr>
        <a:noFill/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dash"/>
          <a:miter lim="800000"/>
        </a:ln>
        <a:effectLst/>
      </dgm:spPr>
    </dgm:pt>
    <dgm:pt modelId="{33AB1B38-8BC6-42F7-A510-636B61ED7820}" type="pres">
      <dgm:prSet presAssocID="{6E58BA53-F355-4967-9B63-A00F41C48057}" presName="EmptyPlaceHolder" presStyleCnt="0"/>
      <dgm:spPr/>
    </dgm:pt>
    <dgm:pt modelId="{62792BF9-29FD-4D4A-8A65-8D65D1F97700}" type="pres">
      <dgm:prSet presAssocID="{99B84BCA-0ED4-4115-8CDC-E7F06D48D951}" presName="spaceBetweenRectangles" presStyleCnt="0"/>
      <dgm:spPr/>
    </dgm:pt>
    <dgm:pt modelId="{F82BC95B-14E4-4AFE-AD17-1415B67F5EB0}" type="pres">
      <dgm:prSet presAssocID="{72A1968C-76A3-4D00-9A42-590C912CFB47}" presName="composite" presStyleCnt="0"/>
      <dgm:spPr/>
    </dgm:pt>
    <dgm:pt modelId="{4882ED51-DF7B-418B-AED9-24BC8B93AFC5}" type="pres">
      <dgm:prSet presAssocID="{72A1968C-76A3-4D00-9A42-590C912CFB47}" presName="ConnectorPoint" presStyleLbl="lnNode1" presStyleIdx="3" presStyleCnt="7"/>
      <dgm:spPr>
        <a:solidFill>
          <a:schemeClr val="accent4">
            <a:hueOff val="5197846"/>
            <a:satOff val="-23984"/>
            <a:lumOff val="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330EC7A-332D-40DD-8E48-E0E442C37C4D}" type="pres">
      <dgm:prSet presAssocID="{72A1968C-76A3-4D00-9A42-590C912CFB47}" presName="DropPinPlaceHolder" presStyleCnt="0"/>
      <dgm:spPr/>
    </dgm:pt>
    <dgm:pt modelId="{CF7B6860-6C29-4C93-8B53-A1443FBFD924}" type="pres">
      <dgm:prSet presAssocID="{72A1968C-76A3-4D00-9A42-590C912CFB47}" presName="DropPin" presStyleLbl="alignNode1" presStyleIdx="3" presStyleCnt="7"/>
      <dgm:spPr/>
    </dgm:pt>
    <dgm:pt modelId="{C4BB4EC8-1530-4A54-A2A3-DD9B2823FACC}" type="pres">
      <dgm:prSet presAssocID="{72A1968C-76A3-4D00-9A42-590C912CFB47}" presName="Ellipse" presStyleLbl="fgAcc1" presStyleIdx="4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154B02D3-1CDF-4469-B4C7-38635369252C}" type="pres">
      <dgm:prSet presAssocID="{72A1968C-76A3-4D00-9A42-590C912CFB47}" presName="L2TextContainer" presStyleLbl="revTx" presStyleIdx="6" presStyleCnt="14">
        <dgm:presLayoutVars>
          <dgm:bulletEnabled val="1"/>
        </dgm:presLayoutVars>
      </dgm:prSet>
      <dgm:spPr/>
    </dgm:pt>
    <dgm:pt modelId="{68394D26-8440-41C4-AC42-3F023E27A06C}" type="pres">
      <dgm:prSet presAssocID="{72A1968C-76A3-4D00-9A42-590C912CFB47}" presName="L1TextContainer" presStyleLbl="revTx" presStyleIdx="7" presStyleCnt="14">
        <dgm:presLayoutVars>
          <dgm:chMax val="1"/>
          <dgm:chPref val="1"/>
          <dgm:bulletEnabled val="1"/>
        </dgm:presLayoutVars>
      </dgm:prSet>
      <dgm:spPr/>
    </dgm:pt>
    <dgm:pt modelId="{31D18754-3FB0-480E-B467-70CFFAB18868}" type="pres">
      <dgm:prSet presAssocID="{72A1968C-76A3-4D00-9A42-590C912CFB47}" presName="ConnectLine" presStyleLbl="sibTrans1D1" presStyleIdx="3" presStyleCnt="7"/>
      <dgm:spPr>
        <a:noFill/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dash"/>
          <a:miter lim="800000"/>
        </a:ln>
        <a:effectLst/>
      </dgm:spPr>
    </dgm:pt>
    <dgm:pt modelId="{0B25005D-1EC1-4EFB-B23D-F5B77D9B663F}" type="pres">
      <dgm:prSet presAssocID="{72A1968C-76A3-4D00-9A42-590C912CFB47}" presName="EmptyPlaceHolder" presStyleCnt="0"/>
      <dgm:spPr/>
    </dgm:pt>
    <dgm:pt modelId="{026845EA-1148-4825-8A55-80324AC0D262}" type="pres">
      <dgm:prSet presAssocID="{EF672C74-B96C-4FED-B1A7-C0958A1B07F7}" presName="spaceBetweenRectangles" presStyleCnt="0"/>
      <dgm:spPr/>
    </dgm:pt>
    <dgm:pt modelId="{4CBDA321-891C-46CD-9AA1-B2FBD145BFAF}" type="pres">
      <dgm:prSet presAssocID="{6E3D9C8D-B89D-40B2-9D51-EE76FF68D5EF}" presName="composite" presStyleCnt="0"/>
      <dgm:spPr/>
    </dgm:pt>
    <dgm:pt modelId="{C22833B4-9465-41AF-82D4-44B62729B815}" type="pres">
      <dgm:prSet presAssocID="{6E3D9C8D-B89D-40B2-9D51-EE76FF68D5EF}" presName="ConnectorPoint" presStyleLbl="lnNode1" presStyleIdx="4" presStyleCnt="7"/>
      <dgm:spPr>
        <a:solidFill>
          <a:schemeClr val="accent4">
            <a:hueOff val="6930461"/>
            <a:satOff val="-31979"/>
            <a:lumOff val="11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9B587A6-E0D0-413B-918D-383E182DD505}" type="pres">
      <dgm:prSet presAssocID="{6E3D9C8D-B89D-40B2-9D51-EE76FF68D5EF}" presName="DropPinPlaceHolder" presStyleCnt="0"/>
      <dgm:spPr/>
    </dgm:pt>
    <dgm:pt modelId="{9A98CBEA-4C17-4A96-9670-E14F274BC309}" type="pres">
      <dgm:prSet presAssocID="{6E3D9C8D-B89D-40B2-9D51-EE76FF68D5EF}" presName="DropPin" presStyleLbl="alignNode1" presStyleIdx="4" presStyleCnt="7"/>
      <dgm:spPr/>
    </dgm:pt>
    <dgm:pt modelId="{8CAF6538-A283-4F1B-8A46-58D31863A555}" type="pres">
      <dgm:prSet presAssocID="{6E3D9C8D-B89D-40B2-9D51-EE76FF68D5EF}" presName="Ellipse" presStyleLbl="fgAcc1" presStyleIdx="5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899B51D-C1EA-4D3E-B50E-BDC51632BBFA}" type="pres">
      <dgm:prSet presAssocID="{6E3D9C8D-B89D-40B2-9D51-EE76FF68D5EF}" presName="L2TextContainer" presStyleLbl="revTx" presStyleIdx="8" presStyleCnt="14">
        <dgm:presLayoutVars>
          <dgm:bulletEnabled val="1"/>
        </dgm:presLayoutVars>
      </dgm:prSet>
      <dgm:spPr/>
    </dgm:pt>
    <dgm:pt modelId="{3CECF23A-E6F6-46C6-907D-BB154266792C}" type="pres">
      <dgm:prSet presAssocID="{6E3D9C8D-B89D-40B2-9D51-EE76FF68D5EF}" presName="L1TextContainer" presStyleLbl="revTx" presStyleIdx="9" presStyleCnt="14">
        <dgm:presLayoutVars>
          <dgm:chMax val="1"/>
          <dgm:chPref val="1"/>
          <dgm:bulletEnabled val="1"/>
        </dgm:presLayoutVars>
      </dgm:prSet>
      <dgm:spPr/>
    </dgm:pt>
    <dgm:pt modelId="{4B37F2D2-9961-40C5-BAC9-D2269F0B19F6}" type="pres">
      <dgm:prSet presAssocID="{6E3D9C8D-B89D-40B2-9D51-EE76FF68D5EF}" presName="ConnectLine" presStyleLbl="sibTrans1D1" presStyleIdx="4" presStyleCnt="7"/>
      <dgm:spPr>
        <a:noFill/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dash"/>
          <a:miter lim="800000"/>
        </a:ln>
        <a:effectLst/>
      </dgm:spPr>
    </dgm:pt>
    <dgm:pt modelId="{228BB714-703E-4D7C-B9A9-0A25B8731791}" type="pres">
      <dgm:prSet presAssocID="{6E3D9C8D-B89D-40B2-9D51-EE76FF68D5EF}" presName="EmptyPlaceHolder" presStyleCnt="0"/>
      <dgm:spPr/>
    </dgm:pt>
    <dgm:pt modelId="{0DE9D098-EABA-4129-B6ED-CF18B57CCAA1}" type="pres">
      <dgm:prSet presAssocID="{07B5105F-9A04-4A1C-8D22-027DFEBC5D20}" presName="spaceBetweenRectangles" presStyleCnt="0"/>
      <dgm:spPr/>
    </dgm:pt>
    <dgm:pt modelId="{77CCF7C9-8154-44D5-B23C-DB9B0FD7DCA5}" type="pres">
      <dgm:prSet presAssocID="{004FD863-8742-4B7A-890B-410BB99E8CE2}" presName="composite" presStyleCnt="0"/>
      <dgm:spPr/>
    </dgm:pt>
    <dgm:pt modelId="{92095B8D-3D85-4FD4-9F2B-78BAF6768072}" type="pres">
      <dgm:prSet presAssocID="{004FD863-8742-4B7A-890B-410BB99E8CE2}" presName="ConnectorPoint" presStyleLbl="lnNode1" presStyleIdx="5" presStyleCnt="7"/>
      <dgm:spPr>
        <a:solidFill>
          <a:schemeClr val="accent4">
            <a:hueOff val="8663077"/>
            <a:satOff val="-39973"/>
            <a:lumOff val="147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43E8A74-4268-4ACF-BECA-CAF50CCFB602}" type="pres">
      <dgm:prSet presAssocID="{004FD863-8742-4B7A-890B-410BB99E8CE2}" presName="DropPinPlaceHolder" presStyleCnt="0"/>
      <dgm:spPr/>
    </dgm:pt>
    <dgm:pt modelId="{07518C91-B2D0-4903-A372-7F6DED0409BC}" type="pres">
      <dgm:prSet presAssocID="{004FD863-8742-4B7A-890B-410BB99E8CE2}" presName="DropPin" presStyleLbl="alignNode1" presStyleIdx="5" presStyleCnt="7"/>
      <dgm:spPr/>
    </dgm:pt>
    <dgm:pt modelId="{2737BDA6-CDB5-4F9A-A91D-CDEA90DBE6A4}" type="pres">
      <dgm:prSet presAssocID="{004FD863-8742-4B7A-890B-410BB99E8CE2}" presName="Ellipse" presStyleLbl="fgAcc1" presStyleIdx="6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699EEB1-3540-4867-99BC-B957BFEEBA38}" type="pres">
      <dgm:prSet presAssocID="{004FD863-8742-4B7A-890B-410BB99E8CE2}" presName="L2TextContainer" presStyleLbl="revTx" presStyleIdx="10" presStyleCnt="14">
        <dgm:presLayoutVars>
          <dgm:bulletEnabled val="1"/>
        </dgm:presLayoutVars>
      </dgm:prSet>
      <dgm:spPr/>
    </dgm:pt>
    <dgm:pt modelId="{EA538D56-5C65-43EA-81D0-CD1E5CBC9F59}" type="pres">
      <dgm:prSet presAssocID="{004FD863-8742-4B7A-890B-410BB99E8CE2}" presName="L1TextContainer" presStyleLbl="revTx" presStyleIdx="11" presStyleCnt="14">
        <dgm:presLayoutVars>
          <dgm:chMax val="1"/>
          <dgm:chPref val="1"/>
          <dgm:bulletEnabled val="1"/>
        </dgm:presLayoutVars>
      </dgm:prSet>
      <dgm:spPr/>
    </dgm:pt>
    <dgm:pt modelId="{ECA352F1-FDE4-445A-939C-CF4C3A4444A0}" type="pres">
      <dgm:prSet presAssocID="{004FD863-8742-4B7A-890B-410BB99E8CE2}" presName="ConnectLine" presStyleLbl="sibTrans1D1" presStyleIdx="5" presStyleCnt="7"/>
      <dgm:spPr>
        <a:noFill/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dash"/>
          <a:miter lim="800000"/>
        </a:ln>
        <a:effectLst/>
      </dgm:spPr>
    </dgm:pt>
    <dgm:pt modelId="{24E1B9BB-F421-479A-91FF-8F38B437BE14}" type="pres">
      <dgm:prSet presAssocID="{004FD863-8742-4B7A-890B-410BB99E8CE2}" presName="EmptyPlaceHolder" presStyleCnt="0"/>
      <dgm:spPr/>
    </dgm:pt>
    <dgm:pt modelId="{533B7DB3-9B62-4EC9-9116-35F5C6964E06}" type="pres">
      <dgm:prSet presAssocID="{B922D27B-6E97-46EB-91E5-95FC8F215DC2}" presName="spaceBetweenRectangles" presStyleCnt="0"/>
      <dgm:spPr/>
    </dgm:pt>
    <dgm:pt modelId="{EE5E0515-15F7-43D7-93FD-0AF89C971BD9}" type="pres">
      <dgm:prSet presAssocID="{8B88D7A2-C2DF-4500-9143-4D039D03ACD8}" presName="composite" presStyleCnt="0"/>
      <dgm:spPr/>
    </dgm:pt>
    <dgm:pt modelId="{05EB9770-2809-4C3B-9E53-5C53C82F25D8}" type="pres">
      <dgm:prSet presAssocID="{8B88D7A2-C2DF-4500-9143-4D039D03ACD8}" presName="ConnectorPoint" presStyleLbl="lnNode1" presStyleIdx="6" presStyleCnt="7"/>
      <dgm:spPr>
        <a:solidFill>
          <a:schemeClr val="accent4">
            <a:hueOff val="10395692"/>
            <a:satOff val="-47968"/>
            <a:lumOff val="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8B1F634-B2B0-4AFA-9188-ED9AD5A26CEB}" type="pres">
      <dgm:prSet presAssocID="{8B88D7A2-C2DF-4500-9143-4D039D03ACD8}" presName="DropPinPlaceHolder" presStyleCnt="0"/>
      <dgm:spPr/>
    </dgm:pt>
    <dgm:pt modelId="{B5AC1D3A-1AFE-48F0-9740-7F7DEAE125D6}" type="pres">
      <dgm:prSet presAssocID="{8B88D7A2-C2DF-4500-9143-4D039D03ACD8}" presName="DropPin" presStyleLbl="alignNode1" presStyleIdx="6" presStyleCnt="7"/>
      <dgm:spPr/>
    </dgm:pt>
    <dgm:pt modelId="{A8B7CFA5-DD90-474A-A36B-395831F4D63F}" type="pres">
      <dgm:prSet presAssocID="{8B88D7A2-C2DF-4500-9143-4D039D03ACD8}" presName="Ellipse" presStyleLbl="fgAcc1" presStyleIdx="7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27C5D1BF-8375-4F2F-8F69-62C5DD498D86}" type="pres">
      <dgm:prSet presAssocID="{8B88D7A2-C2DF-4500-9143-4D039D03ACD8}" presName="L2TextContainer" presStyleLbl="revTx" presStyleIdx="12" presStyleCnt="14">
        <dgm:presLayoutVars>
          <dgm:bulletEnabled val="1"/>
        </dgm:presLayoutVars>
      </dgm:prSet>
      <dgm:spPr/>
    </dgm:pt>
    <dgm:pt modelId="{733C4DBA-1274-416A-BCC8-352957253BAF}" type="pres">
      <dgm:prSet presAssocID="{8B88D7A2-C2DF-4500-9143-4D039D03ACD8}" presName="L1TextContainer" presStyleLbl="revTx" presStyleIdx="13" presStyleCnt="14">
        <dgm:presLayoutVars>
          <dgm:chMax val="1"/>
          <dgm:chPref val="1"/>
          <dgm:bulletEnabled val="1"/>
        </dgm:presLayoutVars>
      </dgm:prSet>
      <dgm:spPr/>
    </dgm:pt>
    <dgm:pt modelId="{9DF81F3D-7400-484B-BB6C-DB4BE4FA9774}" type="pres">
      <dgm:prSet presAssocID="{8B88D7A2-C2DF-4500-9143-4D039D03ACD8}" presName="ConnectLine" presStyleLbl="sibTrans1D1" presStyleIdx="6" presStyleCnt="7"/>
      <dgm:spPr>
        <a:noFill/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dash"/>
          <a:miter lim="800000"/>
        </a:ln>
        <a:effectLst/>
      </dgm:spPr>
    </dgm:pt>
    <dgm:pt modelId="{D5B6C68E-E469-4661-AD1A-9C848B07625A}" type="pres">
      <dgm:prSet presAssocID="{8B88D7A2-C2DF-4500-9143-4D039D03ACD8}" presName="EmptyPlaceHolder" presStyleCnt="0"/>
      <dgm:spPr/>
    </dgm:pt>
  </dgm:ptLst>
  <dgm:cxnLst>
    <dgm:cxn modelId="{980AC300-D7AF-4E11-A14D-1917E88142A5}" srcId="{0D02CEED-0108-44FE-A671-AF753BDBF99E}" destId="{004FD863-8742-4B7A-890B-410BB99E8CE2}" srcOrd="5" destOrd="0" parTransId="{98BDAC9A-0C9C-4B46-8C84-8B6D74D41F3D}" sibTransId="{B922D27B-6E97-46EB-91E5-95FC8F215DC2}"/>
    <dgm:cxn modelId="{75437C1E-4B8C-4EDF-9B2F-1990936020B3}" type="presOf" srcId="{72A1968C-76A3-4D00-9A42-590C912CFB47}" destId="{68394D26-8440-41C4-AC42-3F023E27A06C}" srcOrd="0" destOrd="0" presId="urn:microsoft.com/office/officeart/2017/3/layout/DropPinTimeline"/>
    <dgm:cxn modelId="{A99B4531-0C72-44FE-A922-CC5805AA2821}" srcId="{6E58BA53-F355-4967-9B63-A00F41C48057}" destId="{246EDE87-043A-4612-A7BF-7468786F88CF}" srcOrd="0" destOrd="0" parTransId="{0B2E93BF-52C2-49D0-B34E-1DA10E75249E}" sibTransId="{7C1D9968-3BAA-4DB2-B7B4-27016B64019A}"/>
    <dgm:cxn modelId="{225AB961-3C94-4D1B-8760-C3AFD6F1125F}" srcId="{0D02CEED-0108-44FE-A671-AF753BDBF99E}" destId="{8B88D7A2-C2DF-4500-9143-4D039D03ACD8}" srcOrd="6" destOrd="0" parTransId="{70463623-B836-40AA-85C5-C907B74DA79B}" sibTransId="{E5D10410-EEBD-4AA3-AC52-D766A374848D}"/>
    <dgm:cxn modelId="{BC25D242-6587-43C8-9620-FDC1D78E985F}" srcId="{0D02CEED-0108-44FE-A671-AF753BDBF99E}" destId="{72A1968C-76A3-4D00-9A42-590C912CFB47}" srcOrd="3" destOrd="0" parTransId="{D3D1D918-D5B7-4804-A86F-0DFC06837AD7}" sibTransId="{EF672C74-B96C-4FED-B1A7-C0958A1B07F7}"/>
    <dgm:cxn modelId="{0F24F962-F3ED-4C13-8D1C-BC7E0C36E19E}" srcId="{FF4209CF-897B-41C3-9C7B-36141C2F9FA7}" destId="{C920E2F2-9D15-419D-A16B-B81FB13A2A72}" srcOrd="0" destOrd="0" parTransId="{3A008A4E-28FE-4C14-BA26-D059283A3F70}" sibTransId="{73BBCCE6-CD57-46A2-B8DF-B73E20257120}"/>
    <dgm:cxn modelId="{FDC9FD64-6255-41B1-9731-31CC90C3D369}" srcId="{8B88D7A2-C2DF-4500-9143-4D039D03ACD8}" destId="{8CF83719-CF7F-487D-BA2B-0B18F4CA5EEA}" srcOrd="0" destOrd="0" parTransId="{AA5CF355-2155-4045-B7FC-181375FF2BCB}" sibTransId="{0FDC7EDB-1D88-447F-A13B-B8E18EFE23D6}"/>
    <dgm:cxn modelId="{7C54A546-88F2-49DE-874B-BAE51B3F7AD6}" type="presOf" srcId="{004FD863-8742-4B7A-890B-410BB99E8CE2}" destId="{EA538D56-5C65-43EA-81D0-CD1E5CBC9F59}" srcOrd="0" destOrd="0" presId="urn:microsoft.com/office/officeart/2017/3/layout/DropPinTimeline"/>
    <dgm:cxn modelId="{CCCCE647-ECF4-4654-B8E7-9FE60C1D51E7}" srcId="{30F50C3E-E689-4749-B2DE-A380B36249A8}" destId="{DFA8BDC1-000A-475E-A75A-BD2BB9C56ACF}" srcOrd="0" destOrd="0" parTransId="{19722879-946B-4D66-8A52-C6BEA38A9DA0}" sibTransId="{2C6A2DD0-ADFB-44FC-9705-00A34D924646}"/>
    <dgm:cxn modelId="{D3BD5971-E190-4357-978B-F75ECD7B74B2}" type="presOf" srcId="{FF4209CF-897B-41C3-9C7B-36141C2F9FA7}" destId="{8ACCE123-C989-46C1-B7FD-FA50ABEC947C}" srcOrd="0" destOrd="0" presId="urn:microsoft.com/office/officeart/2017/3/layout/DropPinTimeline"/>
    <dgm:cxn modelId="{490F1B52-FCDC-45FB-8AA2-5E4266F3702F}" srcId="{004FD863-8742-4B7A-890B-410BB99E8CE2}" destId="{874EE52E-2A22-4545-94B0-B9726F8F119D}" srcOrd="0" destOrd="0" parTransId="{7D8A8210-C524-4EDF-BCDC-906B5375CFDA}" sibTransId="{3F876D99-D3B7-4252-9AFF-BF92312051F1}"/>
    <dgm:cxn modelId="{E72A0156-84A0-426F-98BF-6CD9AD297291}" type="presOf" srcId="{6E58BA53-F355-4967-9B63-A00F41C48057}" destId="{AB197FB0-0F12-4A59-9F3F-1C31859ED54E}" srcOrd="0" destOrd="0" presId="urn:microsoft.com/office/officeart/2017/3/layout/DropPinTimeline"/>
    <dgm:cxn modelId="{F318267E-67DF-460C-99C2-50039D80D0E8}" srcId="{72A1968C-76A3-4D00-9A42-590C912CFB47}" destId="{F5013EDC-A2F9-4FE9-B1F1-1403E2C6577A}" srcOrd="0" destOrd="0" parTransId="{1A0A09F8-A077-4064-9D2E-FA977CA984A2}" sibTransId="{768C02F2-2A16-464F-8B30-45A62CF5452C}"/>
    <dgm:cxn modelId="{435D5E81-2E9F-44F1-B776-8A74B850F8BA}" srcId="{0D02CEED-0108-44FE-A671-AF753BDBF99E}" destId="{6E3D9C8D-B89D-40B2-9D51-EE76FF68D5EF}" srcOrd="4" destOrd="0" parTransId="{D975CEFD-F858-477E-A5E9-1830253CB0A9}" sibTransId="{07B5105F-9A04-4A1C-8D22-027DFEBC5D20}"/>
    <dgm:cxn modelId="{8B83B681-1F2A-450F-938E-CE5CD0C7EE1F}" srcId="{0D02CEED-0108-44FE-A671-AF753BDBF99E}" destId="{FF4209CF-897B-41C3-9C7B-36141C2F9FA7}" srcOrd="0" destOrd="0" parTransId="{636887E1-4B45-43AF-992D-D3A9E50B9BB6}" sibTransId="{A12BB6C7-6B24-460B-9D2A-B32840F59D97}"/>
    <dgm:cxn modelId="{86660E97-D8C5-4A12-9039-A9593EFF74DE}" type="presOf" srcId="{6E3D9C8D-B89D-40B2-9D51-EE76FF68D5EF}" destId="{3CECF23A-E6F6-46C6-907D-BB154266792C}" srcOrd="0" destOrd="0" presId="urn:microsoft.com/office/officeart/2017/3/layout/DropPinTimeline"/>
    <dgm:cxn modelId="{5B81BFA3-D0FB-497A-8F9B-D98DBC76DA1B}" type="presOf" srcId="{C920E2F2-9D15-419D-A16B-B81FB13A2A72}" destId="{A668A97B-124A-45A1-8381-E3227BD85FE8}" srcOrd="0" destOrd="0" presId="urn:microsoft.com/office/officeart/2017/3/layout/DropPinTimeline"/>
    <dgm:cxn modelId="{B38C9FA6-D46B-4595-8E97-4DC7CCB1E3D7}" srcId="{6E3D9C8D-B89D-40B2-9D51-EE76FF68D5EF}" destId="{8995A71E-D61A-4E56-9F91-86016F03DC78}" srcOrd="0" destOrd="0" parTransId="{A2A6E964-6563-474D-9A1E-4F4E1BD30299}" sibTransId="{79F147E7-CF3A-495B-9436-3A64FCE213B7}"/>
    <dgm:cxn modelId="{4448C7BB-0197-4234-B032-71ADEF117C6E}" type="presOf" srcId="{8CF83719-CF7F-487D-BA2B-0B18F4CA5EEA}" destId="{27C5D1BF-8375-4F2F-8F69-62C5DD498D86}" srcOrd="0" destOrd="0" presId="urn:microsoft.com/office/officeart/2017/3/layout/DropPinTimeline"/>
    <dgm:cxn modelId="{B91937BF-6AEB-40EE-BE3F-3675FFA40B0B}" type="presOf" srcId="{8B88D7A2-C2DF-4500-9143-4D039D03ACD8}" destId="{733C4DBA-1274-416A-BCC8-352957253BAF}" srcOrd="0" destOrd="0" presId="urn:microsoft.com/office/officeart/2017/3/layout/DropPinTimeline"/>
    <dgm:cxn modelId="{A9192DD4-91A4-4241-AECC-05B1BA21FB2F}" srcId="{0D02CEED-0108-44FE-A671-AF753BDBF99E}" destId="{30F50C3E-E689-4749-B2DE-A380B36249A8}" srcOrd="1" destOrd="0" parTransId="{79677494-5720-431C-A698-ACF70BE9A8D5}" sibTransId="{73E9C396-E906-41ED-A398-EE101353F0BC}"/>
    <dgm:cxn modelId="{CC3094D4-91A6-4BD2-9028-DE9E0191AC4E}" type="presOf" srcId="{874EE52E-2A22-4545-94B0-B9726F8F119D}" destId="{A699EEB1-3540-4867-99BC-B957BFEEBA38}" srcOrd="0" destOrd="0" presId="urn:microsoft.com/office/officeart/2017/3/layout/DropPinTimeline"/>
    <dgm:cxn modelId="{0060FBDB-07F0-4E06-A19E-6E02AECD941E}" type="presOf" srcId="{30F50C3E-E689-4749-B2DE-A380B36249A8}" destId="{70F61D89-6BB6-4218-9167-C918FE0DE744}" srcOrd="0" destOrd="0" presId="urn:microsoft.com/office/officeart/2017/3/layout/DropPinTimeline"/>
    <dgm:cxn modelId="{1D7625DE-0A04-480A-B39D-C06CD9603E96}" type="presOf" srcId="{246EDE87-043A-4612-A7BF-7468786F88CF}" destId="{9FAD0447-C579-42AF-9CEF-D4C617799519}" srcOrd="0" destOrd="0" presId="urn:microsoft.com/office/officeart/2017/3/layout/DropPinTimeline"/>
    <dgm:cxn modelId="{E65036E3-1BCC-4BF5-8B37-E080B1B3C825}" type="presOf" srcId="{8995A71E-D61A-4E56-9F91-86016F03DC78}" destId="{F899B51D-C1EA-4D3E-B50E-BDC51632BBFA}" srcOrd="0" destOrd="0" presId="urn:microsoft.com/office/officeart/2017/3/layout/DropPinTimeline"/>
    <dgm:cxn modelId="{7D18D3E4-FE16-4DDE-A884-FA47E1F64A4B}" type="presOf" srcId="{F5013EDC-A2F9-4FE9-B1F1-1403E2C6577A}" destId="{154B02D3-1CDF-4469-B4C7-38635369252C}" srcOrd="0" destOrd="0" presId="urn:microsoft.com/office/officeart/2017/3/layout/DropPinTimeline"/>
    <dgm:cxn modelId="{7AB5F3E5-3E61-4F77-8C6B-8E185F6AEF2D}" srcId="{0D02CEED-0108-44FE-A671-AF753BDBF99E}" destId="{6E58BA53-F355-4967-9B63-A00F41C48057}" srcOrd="2" destOrd="0" parTransId="{866049F6-DEB5-4EF6-9589-E32CA661F227}" sibTransId="{99B84BCA-0ED4-4115-8CDC-E7F06D48D951}"/>
    <dgm:cxn modelId="{F1B75DEE-9215-472B-AC66-18C40059FB11}" type="presOf" srcId="{DFA8BDC1-000A-475E-A75A-BD2BB9C56ACF}" destId="{7BAC1B5F-7FCA-4765-AF5D-DD5BC6F6B2AA}" srcOrd="0" destOrd="0" presId="urn:microsoft.com/office/officeart/2017/3/layout/DropPinTimeline"/>
    <dgm:cxn modelId="{9471B1F0-1126-41A9-AE1C-9E570D0E230C}" type="presOf" srcId="{0D02CEED-0108-44FE-A671-AF753BDBF99E}" destId="{AA5AE18C-5131-48F0-939A-03E97B27110C}" srcOrd="0" destOrd="0" presId="urn:microsoft.com/office/officeart/2017/3/layout/DropPinTimeline"/>
    <dgm:cxn modelId="{761EC77B-87A8-426F-AC38-EB1D58B5F420}" type="presParOf" srcId="{AA5AE18C-5131-48F0-939A-03E97B27110C}" destId="{B8948FD1-18A7-45C2-A481-DD5E0A807A1E}" srcOrd="0" destOrd="0" presId="urn:microsoft.com/office/officeart/2017/3/layout/DropPinTimeline"/>
    <dgm:cxn modelId="{E3200C66-CF02-47C0-933F-23BE94B0EC58}" type="presParOf" srcId="{AA5AE18C-5131-48F0-939A-03E97B27110C}" destId="{700938DD-F76A-4D50-868F-4C8D87440D46}" srcOrd="1" destOrd="0" presId="urn:microsoft.com/office/officeart/2017/3/layout/DropPinTimeline"/>
    <dgm:cxn modelId="{74B9342A-9311-4A5D-B240-BAFE316EF43C}" type="presParOf" srcId="{700938DD-F76A-4D50-868F-4C8D87440D46}" destId="{A1F750BC-9994-45E0-A9CF-86B92D5F7F6C}" srcOrd="0" destOrd="0" presId="urn:microsoft.com/office/officeart/2017/3/layout/DropPinTimeline"/>
    <dgm:cxn modelId="{C18CE77D-1B6D-4D4A-B1D9-175DD4192509}" type="presParOf" srcId="{A1F750BC-9994-45E0-A9CF-86B92D5F7F6C}" destId="{238F01CB-479C-41E3-8900-7314A786B78A}" srcOrd="0" destOrd="0" presId="urn:microsoft.com/office/officeart/2017/3/layout/DropPinTimeline"/>
    <dgm:cxn modelId="{F5DD1450-B294-4F0A-A4B8-75F4A884A5BD}" type="presParOf" srcId="{A1F750BC-9994-45E0-A9CF-86B92D5F7F6C}" destId="{AE6BDCE2-A162-4196-9BB7-9C1308772D59}" srcOrd="1" destOrd="0" presId="urn:microsoft.com/office/officeart/2017/3/layout/DropPinTimeline"/>
    <dgm:cxn modelId="{808CF40A-1702-4CDB-99AD-ECF49C43E447}" type="presParOf" srcId="{AE6BDCE2-A162-4196-9BB7-9C1308772D59}" destId="{167E3E17-B58C-41D1-8499-C06998BF2A76}" srcOrd="0" destOrd="0" presId="urn:microsoft.com/office/officeart/2017/3/layout/DropPinTimeline"/>
    <dgm:cxn modelId="{E9439032-5D36-4EC1-89DA-BABF884FA2C4}" type="presParOf" srcId="{AE6BDCE2-A162-4196-9BB7-9C1308772D59}" destId="{656C4663-7C4C-4A05-9B8E-FBE765EE6C51}" srcOrd="1" destOrd="0" presId="urn:microsoft.com/office/officeart/2017/3/layout/DropPinTimeline"/>
    <dgm:cxn modelId="{50E5584C-E6C8-4F3A-9AA6-37F87A9B8504}" type="presParOf" srcId="{A1F750BC-9994-45E0-A9CF-86B92D5F7F6C}" destId="{A668A97B-124A-45A1-8381-E3227BD85FE8}" srcOrd="2" destOrd="0" presId="urn:microsoft.com/office/officeart/2017/3/layout/DropPinTimeline"/>
    <dgm:cxn modelId="{8DD7F78B-7AA8-45A6-933C-5C6885288396}" type="presParOf" srcId="{A1F750BC-9994-45E0-A9CF-86B92D5F7F6C}" destId="{8ACCE123-C989-46C1-B7FD-FA50ABEC947C}" srcOrd="3" destOrd="0" presId="urn:microsoft.com/office/officeart/2017/3/layout/DropPinTimeline"/>
    <dgm:cxn modelId="{78FB845F-5190-4001-9083-C7FE3CD1FBBF}" type="presParOf" srcId="{A1F750BC-9994-45E0-A9CF-86B92D5F7F6C}" destId="{6B04496D-97D5-4C4A-A362-7B46786429CD}" srcOrd="4" destOrd="0" presId="urn:microsoft.com/office/officeart/2017/3/layout/DropPinTimeline"/>
    <dgm:cxn modelId="{F5490606-5200-4E7B-878F-D72D660A44B6}" type="presParOf" srcId="{A1F750BC-9994-45E0-A9CF-86B92D5F7F6C}" destId="{DC265F4C-AB2A-4F80-98A7-82FC502E49D2}" srcOrd="5" destOrd="0" presId="urn:microsoft.com/office/officeart/2017/3/layout/DropPinTimeline"/>
    <dgm:cxn modelId="{DED1B865-88BD-4928-82F9-35A661A5FD32}" type="presParOf" srcId="{700938DD-F76A-4D50-868F-4C8D87440D46}" destId="{754E7C17-53C2-4829-8008-302721475D49}" srcOrd="1" destOrd="0" presId="urn:microsoft.com/office/officeart/2017/3/layout/DropPinTimeline"/>
    <dgm:cxn modelId="{40FE7D9D-9AF0-47D8-9D4E-149CB637B0EE}" type="presParOf" srcId="{700938DD-F76A-4D50-868F-4C8D87440D46}" destId="{D0F1C883-D090-4B68-9E55-4455ACC389A3}" srcOrd="2" destOrd="0" presId="urn:microsoft.com/office/officeart/2017/3/layout/DropPinTimeline"/>
    <dgm:cxn modelId="{D4174DD4-394D-41FA-87BC-2299C3C90457}" type="presParOf" srcId="{D0F1C883-D090-4B68-9E55-4455ACC389A3}" destId="{2B2928D1-331D-4A9F-A1F9-2C95098F0786}" srcOrd="0" destOrd="0" presId="urn:microsoft.com/office/officeart/2017/3/layout/DropPinTimeline"/>
    <dgm:cxn modelId="{877713CE-4B33-420E-834C-316D0637CC6B}" type="presParOf" srcId="{D0F1C883-D090-4B68-9E55-4455ACC389A3}" destId="{DB44936C-DFAC-455D-B978-61D277C6C060}" srcOrd="1" destOrd="0" presId="urn:microsoft.com/office/officeart/2017/3/layout/DropPinTimeline"/>
    <dgm:cxn modelId="{5D513BFB-A723-4D9B-A654-05A1032254EA}" type="presParOf" srcId="{DB44936C-DFAC-455D-B978-61D277C6C060}" destId="{5B4579F9-026B-48AE-A6CF-911AC4DA134A}" srcOrd="0" destOrd="0" presId="urn:microsoft.com/office/officeart/2017/3/layout/DropPinTimeline"/>
    <dgm:cxn modelId="{CF8EB422-AEF9-4DB5-A9DC-F4587148AA4F}" type="presParOf" srcId="{DB44936C-DFAC-455D-B978-61D277C6C060}" destId="{24F66197-6C48-45AF-BAAB-2D8BE1C9A9BC}" srcOrd="1" destOrd="0" presId="urn:microsoft.com/office/officeart/2017/3/layout/DropPinTimeline"/>
    <dgm:cxn modelId="{2154210F-80AD-4037-96A4-3B6A9ECCED91}" type="presParOf" srcId="{D0F1C883-D090-4B68-9E55-4455ACC389A3}" destId="{7BAC1B5F-7FCA-4765-AF5D-DD5BC6F6B2AA}" srcOrd="2" destOrd="0" presId="urn:microsoft.com/office/officeart/2017/3/layout/DropPinTimeline"/>
    <dgm:cxn modelId="{D771236B-707F-4E5B-BBAD-19F9E8A3493A}" type="presParOf" srcId="{D0F1C883-D090-4B68-9E55-4455ACC389A3}" destId="{70F61D89-6BB6-4218-9167-C918FE0DE744}" srcOrd="3" destOrd="0" presId="urn:microsoft.com/office/officeart/2017/3/layout/DropPinTimeline"/>
    <dgm:cxn modelId="{7070679D-6F50-4BC5-BFA5-508728B9EC55}" type="presParOf" srcId="{D0F1C883-D090-4B68-9E55-4455ACC389A3}" destId="{AD7225F6-4D24-4251-9B85-9788DA7BA9E8}" srcOrd="4" destOrd="0" presId="urn:microsoft.com/office/officeart/2017/3/layout/DropPinTimeline"/>
    <dgm:cxn modelId="{13556A26-2C08-418F-BFFE-0E2C25E3FE3C}" type="presParOf" srcId="{D0F1C883-D090-4B68-9E55-4455ACC389A3}" destId="{6E112FE5-DCFD-429F-9844-F15CBD865E08}" srcOrd="5" destOrd="0" presId="urn:microsoft.com/office/officeart/2017/3/layout/DropPinTimeline"/>
    <dgm:cxn modelId="{EFD91ADD-3B7B-4E2D-88B5-235B4F982198}" type="presParOf" srcId="{700938DD-F76A-4D50-868F-4C8D87440D46}" destId="{5DA9DD93-A953-4CB9-B9A4-BF931E9C12E6}" srcOrd="3" destOrd="0" presId="urn:microsoft.com/office/officeart/2017/3/layout/DropPinTimeline"/>
    <dgm:cxn modelId="{54A2D320-3472-4321-984A-990DE46C5CA9}" type="presParOf" srcId="{700938DD-F76A-4D50-868F-4C8D87440D46}" destId="{D8EB1EAC-BC62-4758-84E0-E82104E83F70}" srcOrd="4" destOrd="0" presId="urn:microsoft.com/office/officeart/2017/3/layout/DropPinTimeline"/>
    <dgm:cxn modelId="{913DA96A-416A-49D1-ADE8-C48457C5F02B}" type="presParOf" srcId="{D8EB1EAC-BC62-4758-84E0-E82104E83F70}" destId="{66F58FA4-B1A2-4296-A653-65832C552FA6}" srcOrd="0" destOrd="0" presId="urn:microsoft.com/office/officeart/2017/3/layout/DropPinTimeline"/>
    <dgm:cxn modelId="{15002F26-B564-481A-A9CD-6CB6AC991AF5}" type="presParOf" srcId="{D8EB1EAC-BC62-4758-84E0-E82104E83F70}" destId="{AC39DCDB-B9E6-4AD7-B175-07B1191197DE}" srcOrd="1" destOrd="0" presId="urn:microsoft.com/office/officeart/2017/3/layout/DropPinTimeline"/>
    <dgm:cxn modelId="{48E32DF5-D971-45C3-A885-38F8890BDAC6}" type="presParOf" srcId="{AC39DCDB-B9E6-4AD7-B175-07B1191197DE}" destId="{4DE32D6A-4F15-4BD8-8A04-E92DEB66879A}" srcOrd="0" destOrd="0" presId="urn:microsoft.com/office/officeart/2017/3/layout/DropPinTimeline"/>
    <dgm:cxn modelId="{B66FF195-1C17-473C-B4F5-AC683A3D6B96}" type="presParOf" srcId="{AC39DCDB-B9E6-4AD7-B175-07B1191197DE}" destId="{EF143EFB-B190-4E5C-A5AE-C4FBCD50B752}" srcOrd="1" destOrd="0" presId="urn:microsoft.com/office/officeart/2017/3/layout/DropPinTimeline"/>
    <dgm:cxn modelId="{345DEEF1-30A4-4DB1-9220-10292F2D4677}" type="presParOf" srcId="{D8EB1EAC-BC62-4758-84E0-E82104E83F70}" destId="{9FAD0447-C579-42AF-9CEF-D4C617799519}" srcOrd="2" destOrd="0" presId="urn:microsoft.com/office/officeart/2017/3/layout/DropPinTimeline"/>
    <dgm:cxn modelId="{A009DB5C-FE1B-47B0-BF4B-6F47BAB13340}" type="presParOf" srcId="{D8EB1EAC-BC62-4758-84E0-E82104E83F70}" destId="{AB197FB0-0F12-4A59-9F3F-1C31859ED54E}" srcOrd="3" destOrd="0" presId="urn:microsoft.com/office/officeart/2017/3/layout/DropPinTimeline"/>
    <dgm:cxn modelId="{B385F700-0A1F-4A47-A6CC-E56D1E1BBDF0}" type="presParOf" srcId="{D8EB1EAC-BC62-4758-84E0-E82104E83F70}" destId="{838DE1A9-11F3-4AAE-80B5-CEC31C2EBA92}" srcOrd="4" destOrd="0" presId="urn:microsoft.com/office/officeart/2017/3/layout/DropPinTimeline"/>
    <dgm:cxn modelId="{F13BAE59-7F00-436D-AB36-264956509256}" type="presParOf" srcId="{D8EB1EAC-BC62-4758-84E0-E82104E83F70}" destId="{33AB1B38-8BC6-42F7-A510-636B61ED7820}" srcOrd="5" destOrd="0" presId="urn:microsoft.com/office/officeart/2017/3/layout/DropPinTimeline"/>
    <dgm:cxn modelId="{7311C61E-CA32-4E19-9F1A-CA62F492F023}" type="presParOf" srcId="{700938DD-F76A-4D50-868F-4C8D87440D46}" destId="{62792BF9-29FD-4D4A-8A65-8D65D1F97700}" srcOrd="5" destOrd="0" presId="urn:microsoft.com/office/officeart/2017/3/layout/DropPinTimeline"/>
    <dgm:cxn modelId="{BD6A1BDB-878E-4BE1-A42F-2642B52EA906}" type="presParOf" srcId="{700938DD-F76A-4D50-868F-4C8D87440D46}" destId="{F82BC95B-14E4-4AFE-AD17-1415B67F5EB0}" srcOrd="6" destOrd="0" presId="urn:microsoft.com/office/officeart/2017/3/layout/DropPinTimeline"/>
    <dgm:cxn modelId="{0661D554-3CCC-4A9F-9097-7AA65AA1DC60}" type="presParOf" srcId="{F82BC95B-14E4-4AFE-AD17-1415B67F5EB0}" destId="{4882ED51-DF7B-418B-AED9-24BC8B93AFC5}" srcOrd="0" destOrd="0" presId="urn:microsoft.com/office/officeart/2017/3/layout/DropPinTimeline"/>
    <dgm:cxn modelId="{A4928184-CFB0-4DF1-8D26-CCDDD613F9AB}" type="presParOf" srcId="{F82BC95B-14E4-4AFE-AD17-1415B67F5EB0}" destId="{6330EC7A-332D-40DD-8E48-E0E442C37C4D}" srcOrd="1" destOrd="0" presId="urn:microsoft.com/office/officeart/2017/3/layout/DropPinTimeline"/>
    <dgm:cxn modelId="{0C13E548-E403-4E03-A845-DB57B969E404}" type="presParOf" srcId="{6330EC7A-332D-40DD-8E48-E0E442C37C4D}" destId="{CF7B6860-6C29-4C93-8B53-A1443FBFD924}" srcOrd="0" destOrd="0" presId="urn:microsoft.com/office/officeart/2017/3/layout/DropPinTimeline"/>
    <dgm:cxn modelId="{0DDDB523-2247-4587-B0D5-9F1C376A2CE6}" type="presParOf" srcId="{6330EC7A-332D-40DD-8E48-E0E442C37C4D}" destId="{C4BB4EC8-1530-4A54-A2A3-DD9B2823FACC}" srcOrd="1" destOrd="0" presId="urn:microsoft.com/office/officeart/2017/3/layout/DropPinTimeline"/>
    <dgm:cxn modelId="{6C1722DA-C5A8-456A-8F46-F6D63555E231}" type="presParOf" srcId="{F82BC95B-14E4-4AFE-AD17-1415B67F5EB0}" destId="{154B02D3-1CDF-4469-B4C7-38635369252C}" srcOrd="2" destOrd="0" presId="urn:microsoft.com/office/officeart/2017/3/layout/DropPinTimeline"/>
    <dgm:cxn modelId="{71CB6544-C386-47DB-B404-727BD098C409}" type="presParOf" srcId="{F82BC95B-14E4-4AFE-AD17-1415B67F5EB0}" destId="{68394D26-8440-41C4-AC42-3F023E27A06C}" srcOrd="3" destOrd="0" presId="urn:microsoft.com/office/officeart/2017/3/layout/DropPinTimeline"/>
    <dgm:cxn modelId="{00904ED8-96E3-45C0-AEA0-875F16C34C41}" type="presParOf" srcId="{F82BC95B-14E4-4AFE-AD17-1415B67F5EB0}" destId="{31D18754-3FB0-480E-B467-70CFFAB18868}" srcOrd="4" destOrd="0" presId="urn:microsoft.com/office/officeart/2017/3/layout/DropPinTimeline"/>
    <dgm:cxn modelId="{16BFF934-E4EE-4AE9-A6AB-16647082BB39}" type="presParOf" srcId="{F82BC95B-14E4-4AFE-AD17-1415B67F5EB0}" destId="{0B25005D-1EC1-4EFB-B23D-F5B77D9B663F}" srcOrd="5" destOrd="0" presId="urn:microsoft.com/office/officeart/2017/3/layout/DropPinTimeline"/>
    <dgm:cxn modelId="{23ED1420-20DF-4D4B-8FCF-2D411E61772F}" type="presParOf" srcId="{700938DD-F76A-4D50-868F-4C8D87440D46}" destId="{026845EA-1148-4825-8A55-80324AC0D262}" srcOrd="7" destOrd="0" presId="urn:microsoft.com/office/officeart/2017/3/layout/DropPinTimeline"/>
    <dgm:cxn modelId="{3CA072A0-55E4-47CC-9F7B-94F77C92A633}" type="presParOf" srcId="{700938DD-F76A-4D50-868F-4C8D87440D46}" destId="{4CBDA321-891C-46CD-9AA1-B2FBD145BFAF}" srcOrd="8" destOrd="0" presId="urn:microsoft.com/office/officeart/2017/3/layout/DropPinTimeline"/>
    <dgm:cxn modelId="{0683AEEC-6A7A-458D-85C9-174ADBAD80B9}" type="presParOf" srcId="{4CBDA321-891C-46CD-9AA1-B2FBD145BFAF}" destId="{C22833B4-9465-41AF-82D4-44B62729B815}" srcOrd="0" destOrd="0" presId="urn:microsoft.com/office/officeart/2017/3/layout/DropPinTimeline"/>
    <dgm:cxn modelId="{1DCB4D79-91C3-4FB9-AEE3-2CEA5CA799B9}" type="presParOf" srcId="{4CBDA321-891C-46CD-9AA1-B2FBD145BFAF}" destId="{69B587A6-E0D0-413B-918D-383E182DD505}" srcOrd="1" destOrd="0" presId="urn:microsoft.com/office/officeart/2017/3/layout/DropPinTimeline"/>
    <dgm:cxn modelId="{813B4FDB-C22F-4067-9084-8DE9AF8EC274}" type="presParOf" srcId="{69B587A6-E0D0-413B-918D-383E182DD505}" destId="{9A98CBEA-4C17-4A96-9670-E14F274BC309}" srcOrd="0" destOrd="0" presId="urn:microsoft.com/office/officeart/2017/3/layout/DropPinTimeline"/>
    <dgm:cxn modelId="{FC42A1C8-D462-443E-9CE3-F284BD050693}" type="presParOf" srcId="{69B587A6-E0D0-413B-918D-383E182DD505}" destId="{8CAF6538-A283-4F1B-8A46-58D31863A555}" srcOrd="1" destOrd="0" presId="urn:microsoft.com/office/officeart/2017/3/layout/DropPinTimeline"/>
    <dgm:cxn modelId="{B53B0DD2-4266-4DF1-8D47-E04A4F0F564F}" type="presParOf" srcId="{4CBDA321-891C-46CD-9AA1-B2FBD145BFAF}" destId="{F899B51D-C1EA-4D3E-B50E-BDC51632BBFA}" srcOrd="2" destOrd="0" presId="urn:microsoft.com/office/officeart/2017/3/layout/DropPinTimeline"/>
    <dgm:cxn modelId="{95F19855-5E5C-478B-948D-8870F506FD40}" type="presParOf" srcId="{4CBDA321-891C-46CD-9AA1-B2FBD145BFAF}" destId="{3CECF23A-E6F6-46C6-907D-BB154266792C}" srcOrd="3" destOrd="0" presId="urn:microsoft.com/office/officeart/2017/3/layout/DropPinTimeline"/>
    <dgm:cxn modelId="{EE0E2763-A755-47C9-BED5-CA5CA3331BB1}" type="presParOf" srcId="{4CBDA321-891C-46CD-9AA1-B2FBD145BFAF}" destId="{4B37F2D2-9961-40C5-BAC9-D2269F0B19F6}" srcOrd="4" destOrd="0" presId="urn:microsoft.com/office/officeart/2017/3/layout/DropPinTimeline"/>
    <dgm:cxn modelId="{859A98C7-8909-4962-A211-03EEB40A7C7D}" type="presParOf" srcId="{4CBDA321-891C-46CD-9AA1-B2FBD145BFAF}" destId="{228BB714-703E-4D7C-B9A9-0A25B8731791}" srcOrd="5" destOrd="0" presId="urn:microsoft.com/office/officeart/2017/3/layout/DropPinTimeline"/>
    <dgm:cxn modelId="{284DA96B-5807-4679-B1CC-5D1B64BC3BF4}" type="presParOf" srcId="{700938DD-F76A-4D50-868F-4C8D87440D46}" destId="{0DE9D098-EABA-4129-B6ED-CF18B57CCAA1}" srcOrd="9" destOrd="0" presId="urn:microsoft.com/office/officeart/2017/3/layout/DropPinTimeline"/>
    <dgm:cxn modelId="{CBB06C0C-CB8A-4C8D-98CF-7428D578500A}" type="presParOf" srcId="{700938DD-F76A-4D50-868F-4C8D87440D46}" destId="{77CCF7C9-8154-44D5-B23C-DB9B0FD7DCA5}" srcOrd="10" destOrd="0" presId="urn:microsoft.com/office/officeart/2017/3/layout/DropPinTimeline"/>
    <dgm:cxn modelId="{9F210A0A-5469-45FE-BC6D-58FF4EDF0632}" type="presParOf" srcId="{77CCF7C9-8154-44D5-B23C-DB9B0FD7DCA5}" destId="{92095B8D-3D85-4FD4-9F2B-78BAF6768072}" srcOrd="0" destOrd="0" presId="urn:microsoft.com/office/officeart/2017/3/layout/DropPinTimeline"/>
    <dgm:cxn modelId="{D1984A8D-B2F7-480F-B884-3BCEDB7F1994}" type="presParOf" srcId="{77CCF7C9-8154-44D5-B23C-DB9B0FD7DCA5}" destId="{B43E8A74-4268-4ACF-BECA-CAF50CCFB602}" srcOrd="1" destOrd="0" presId="urn:microsoft.com/office/officeart/2017/3/layout/DropPinTimeline"/>
    <dgm:cxn modelId="{B5021546-6903-4E31-BB1F-546016612246}" type="presParOf" srcId="{B43E8A74-4268-4ACF-BECA-CAF50CCFB602}" destId="{07518C91-B2D0-4903-A372-7F6DED0409BC}" srcOrd="0" destOrd="0" presId="urn:microsoft.com/office/officeart/2017/3/layout/DropPinTimeline"/>
    <dgm:cxn modelId="{63CC4C38-9297-4EC0-AE60-6031C4526FB0}" type="presParOf" srcId="{B43E8A74-4268-4ACF-BECA-CAF50CCFB602}" destId="{2737BDA6-CDB5-4F9A-A91D-CDEA90DBE6A4}" srcOrd="1" destOrd="0" presId="urn:microsoft.com/office/officeart/2017/3/layout/DropPinTimeline"/>
    <dgm:cxn modelId="{7AB6519D-ACCC-43B6-9AB5-A58A149BC565}" type="presParOf" srcId="{77CCF7C9-8154-44D5-B23C-DB9B0FD7DCA5}" destId="{A699EEB1-3540-4867-99BC-B957BFEEBA38}" srcOrd="2" destOrd="0" presId="urn:microsoft.com/office/officeart/2017/3/layout/DropPinTimeline"/>
    <dgm:cxn modelId="{433485FA-68DE-4F2B-BE61-5379F0C7A636}" type="presParOf" srcId="{77CCF7C9-8154-44D5-B23C-DB9B0FD7DCA5}" destId="{EA538D56-5C65-43EA-81D0-CD1E5CBC9F59}" srcOrd="3" destOrd="0" presId="urn:microsoft.com/office/officeart/2017/3/layout/DropPinTimeline"/>
    <dgm:cxn modelId="{DF61BF66-0D3B-450F-9A33-E1D4092CDCD7}" type="presParOf" srcId="{77CCF7C9-8154-44D5-B23C-DB9B0FD7DCA5}" destId="{ECA352F1-FDE4-445A-939C-CF4C3A4444A0}" srcOrd="4" destOrd="0" presId="urn:microsoft.com/office/officeart/2017/3/layout/DropPinTimeline"/>
    <dgm:cxn modelId="{59A720B0-DE26-42FC-B8DB-52952F747C8B}" type="presParOf" srcId="{77CCF7C9-8154-44D5-B23C-DB9B0FD7DCA5}" destId="{24E1B9BB-F421-479A-91FF-8F38B437BE14}" srcOrd="5" destOrd="0" presId="urn:microsoft.com/office/officeart/2017/3/layout/DropPinTimeline"/>
    <dgm:cxn modelId="{F7DC5318-540E-48B2-B1D8-72641FE0B6AB}" type="presParOf" srcId="{700938DD-F76A-4D50-868F-4C8D87440D46}" destId="{533B7DB3-9B62-4EC9-9116-35F5C6964E06}" srcOrd="11" destOrd="0" presId="urn:microsoft.com/office/officeart/2017/3/layout/DropPinTimeline"/>
    <dgm:cxn modelId="{142A29A9-CBEB-4E8C-875E-1E981AD9F844}" type="presParOf" srcId="{700938DD-F76A-4D50-868F-4C8D87440D46}" destId="{EE5E0515-15F7-43D7-93FD-0AF89C971BD9}" srcOrd="12" destOrd="0" presId="urn:microsoft.com/office/officeart/2017/3/layout/DropPinTimeline"/>
    <dgm:cxn modelId="{EA3F238A-EBA0-460D-B384-24A51BAFC227}" type="presParOf" srcId="{EE5E0515-15F7-43D7-93FD-0AF89C971BD9}" destId="{05EB9770-2809-4C3B-9E53-5C53C82F25D8}" srcOrd="0" destOrd="0" presId="urn:microsoft.com/office/officeart/2017/3/layout/DropPinTimeline"/>
    <dgm:cxn modelId="{A943A846-A03B-451F-9649-FBD4D40DBAE5}" type="presParOf" srcId="{EE5E0515-15F7-43D7-93FD-0AF89C971BD9}" destId="{A8B1F634-B2B0-4AFA-9188-ED9AD5A26CEB}" srcOrd="1" destOrd="0" presId="urn:microsoft.com/office/officeart/2017/3/layout/DropPinTimeline"/>
    <dgm:cxn modelId="{E1030E5F-6501-42B9-BA0D-E850253E8EA2}" type="presParOf" srcId="{A8B1F634-B2B0-4AFA-9188-ED9AD5A26CEB}" destId="{B5AC1D3A-1AFE-48F0-9740-7F7DEAE125D6}" srcOrd="0" destOrd="0" presId="urn:microsoft.com/office/officeart/2017/3/layout/DropPinTimeline"/>
    <dgm:cxn modelId="{C3D4D892-FE00-4169-B38E-B2A7DD67C06C}" type="presParOf" srcId="{A8B1F634-B2B0-4AFA-9188-ED9AD5A26CEB}" destId="{A8B7CFA5-DD90-474A-A36B-395831F4D63F}" srcOrd="1" destOrd="0" presId="urn:microsoft.com/office/officeart/2017/3/layout/DropPinTimeline"/>
    <dgm:cxn modelId="{5AAA3EF2-8330-416C-892A-286D4C50B5CC}" type="presParOf" srcId="{EE5E0515-15F7-43D7-93FD-0AF89C971BD9}" destId="{27C5D1BF-8375-4F2F-8F69-62C5DD498D86}" srcOrd="2" destOrd="0" presId="urn:microsoft.com/office/officeart/2017/3/layout/DropPinTimeline"/>
    <dgm:cxn modelId="{D89785A1-6A84-4373-916A-2ADB28F8ABA0}" type="presParOf" srcId="{EE5E0515-15F7-43D7-93FD-0AF89C971BD9}" destId="{733C4DBA-1274-416A-BCC8-352957253BAF}" srcOrd="3" destOrd="0" presId="urn:microsoft.com/office/officeart/2017/3/layout/DropPinTimeline"/>
    <dgm:cxn modelId="{6B9202AE-D2A1-4614-BD63-7DA8B04F8CA1}" type="presParOf" srcId="{EE5E0515-15F7-43D7-93FD-0AF89C971BD9}" destId="{9DF81F3D-7400-484B-BB6C-DB4BE4FA9774}" srcOrd="4" destOrd="0" presId="urn:microsoft.com/office/officeart/2017/3/layout/DropPinTimeline"/>
    <dgm:cxn modelId="{F40236B4-2451-436C-AF36-771422F91DED}" type="presParOf" srcId="{EE5E0515-15F7-43D7-93FD-0AF89C971BD9}" destId="{D5B6C68E-E469-4661-AD1A-9C848B07625A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48FD1-18A7-45C2-A481-DD5E0A807A1E}">
      <dsp:nvSpPr>
        <dsp:cNvPr id="0" name=""/>
        <dsp:cNvSpPr/>
      </dsp:nvSpPr>
      <dsp:spPr>
        <a:xfrm>
          <a:off x="0" y="1862137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E3E17-B58C-41D1-8499-C06998BF2A76}">
      <dsp:nvSpPr>
        <dsp:cNvPr id="0" name=""/>
        <dsp:cNvSpPr/>
      </dsp:nvSpPr>
      <dsp:spPr>
        <a:xfrm rot="8100000">
          <a:off x="66703" y="429149"/>
          <a:ext cx="273879" cy="273879"/>
        </a:xfrm>
        <a:prstGeom prst="teardrop">
          <a:avLst>
            <a:gd name="adj" fmla="val 11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C4663-7C4C-4A05-9B8E-FBE765EE6C51}">
      <dsp:nvSpPr>
        <dsp:cNvPr id="0" name=""/>
        <dsp:cNvSpPr/>
      </dsp:nvSpPr>
      <dsp:spPr>
        <a:xfrm>
          <a:off x="97129" y="459575"/>
          <a:ext cx="213028" cy="2130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8A97B-124A-45A1-8381-E3227BD85FE8}">
      <dsp:nvSpPr>
        <dsp:cNvPr id="0" name=""/>
        <dsp:cNvSpPr/>
      </dsp:nvSpPr>
      <dsp:spPr>
        <a:xfrm>
          <a:off x="397306" y="759752"/>
          <a:ext cx="2183272" cy="110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Baseline data collection begins</a:t>
          </a:r>
        </a:p>
      </dsp:txBody>
      <dsp:txXfrm>
        <a:off x="397306" y="759752"/>
        <a:ext cx="2183272" cy="1102385"/>
      </dsp:txXfrm>
    </dsp:sp>
    <dsp:sp modelId="{8ACCE123-C989-46C1-B7FD-FA50ABEC947C}">
      <dsp:nvSpPr>
        <dsp:cNvPr id="0" name=""/>
        <dsp:cNvSpPr/>
      </dsp:nvSpPr>
      <dsp:spPr>
        <a:xfrm>
          <a:off x="397306" y="372427"/>
          <a:ext cx="2183272" cy="3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February 2021</a:t>
          </a:r>
        </a:p>
      </dsp:txBody>
      <dsp:txXfrm>
        <a:off x="397306" y="372427"/>
        <a:ext cx="2183272" cy="387324"/>
      </dsp:txXfrm>
    </dsp:sp>
    <dsp:sp modelId="{6B04496D-97D5-4C4A-A362-7B46786429CD}">
      <dsp:nvSpPr>
        <dsp:cNvPr id="0" name=""/>
        <dsp:cNvSpPr/>
      </dsp:nvSpPr>
      <dsp:spPr>
        <a:xfrm>
          <a:off x="203643" y="759752"/>
          <a:ext cx="0" cy="1102385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F01CB-479C-41E3-8900-7314A786B78A}">
      <dsp:nvSpPr>
        <dsp:cNvPr id="0" name=""/>
        <dsp:cNvSpPr/>
      </dsp:nvSpPr>
      <dsp:spPr>
        <a:xfrm>
          <a:off x="168784" y="1827278"/>
          <a:ext cx="69718" cy="697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579F9-026B-48AE-A6CF-911AC4DA134A}">
      <dsp:nvSpPr>
        <dsp:cNvPr id="0" name=""/>
        <dsp:cNvSpPr/>
      </dsp:nvSpPr>
      <dsp:spPr>
        <a:xfrm rot="18900000">
          <a:off x="1377568" y="3021245"/>
          <a:ext cx="273879" cy="273879"/>
        </a:xfrm>
        <a:prstGeom prst="teardrop">
          <a:avLst>
            <a:gd name="adj" fmla="val 115000"/>
          </a:avLst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66197-6C48-45AF-BAAB-2D8BE1C9A9BC}">
      <dsp:nvSpPr>
        <dsp:cNvPr id="0" name=""/>
        <dsp:cNvSpPr/>
      </dsp:nvSpPr>
      <dsp:spPr>
        <a:xfrm>
          <a:off x="1407994" y="3051670"/>
          <a:ext cx="213028" cy="2130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C1B5F-7FCA-4765-AF5D-DD5BC6F6B2AA}">
      <dsp:nvSpPr>
        <dsp:cNvPr id="0" name=""/>
        <dsp:cNvSpPr/>
      </dsp:nvSpPr>
      <dsp:spPr>
        <a:xfrm>
          <a:off x="1708170" y="1862137"/>
          <a:ext cx="2183272" cy="110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Initiate site training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Initiate monthly phone calls</a:t>
          </a:r>
        </a:p>
      </dsp:txBody>
      <dsp:txXfrm>
        <a:off x="1708170" y="1862137"/>
        <a:ext cx="2183272" cy="1102385"/>
      </dsp:txXfrm>
    </dsp:sp>
    <dsp:sp modelId="{70F61D89-6BB6-4218-9167-C918FE0DE744}">
      <dsp:nvSpPr>
        <dsp:cNvPr id="0" name=""/>
        <dsp:cNvSpPr/>
      </dsp:nvSpPr>
      <dsp:spPr>
        <a:xfrm>
          <a:off x="1708170" y="2964522"/>
          <a:ext cx="2183272" cy="3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March 2021</a:t>
          </a:r>
        </a:p>
      </dsp:txBody>
      <dsp:txXfrm>
        <a:off x="1708170" y="2964522"/>
        <a:ext cx="2183272" cy="387324"/>
      </dsp:txXfrm>
    </dsp:sp>
    <dsp:sp modelId="{AD7225F6-4D24-4251-9B85-9788DA7BA9E8}">
      <dsp:nvSpPr>
        <dsp:cNvPr id="0" name=""/>
        <dsp:cNvSpPr/>
      </dsp:nvSpPr>
      <dsp:spPr>
        <a:xfrm>
          <a:off x="1514508" y="1862137"/>
          <a:ext cx="0" cy="1102385"/>
        </a:xfrm>
        <a:prstGeom prst="line">
          <a:avLst/>
        </a:prstGeom>
        <a:noFill/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928D1-331D-4A9F-A1F9-2C95098F0786}">
      <dsp:nvSpPr>
        <dsp:cNvPr id="0" name=""/>
        <dsp:cNvSpPr/>
      </dsp:nvSpPr>
      <dsp:spPr>
        <a:xfrm>
          <a:off x="1479649" y="1827278"/>
          <a:ext cx="69718" cy="69718"/>
        </a:xfrm>
        <a:prstGeom prst="ellipse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32D6A-4F15-4BD8-8A04-E92DEB66879A}">
      <dsp:nvSpPr>
        <dsp:cNvPr id="0" name=""/>
        <dsp:cNvSpPr/>
      </dsp:nvSpPr>
      <dsp:spPr>
        <a:xfrm rot="8100000">
          <a:off x="2688433" y="429149"/>
          <a:ext cx="273879" cy="273879"/>
        </a:xfrm>
        <a:prstGeom prst="teardrop">
          <a:avLst>
            <a:gd name="adj" fmla="val 115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43EFB-B190-4E5C-A5AE-C4FBCD50B752}">
      <dsp:nvSpPr>
        <dsp:cNvPr id="0" name=""/>
        <dsp:cNvSpPr/>
      </dsp:nvSpPr>
      <dsp:spPr>
        <a:xfrm>
          <a:off x="2718858" y="459575"/>
          <a:ext cx="213028" cy="2130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D0447-C579-42AF-9CEF-D4C617799519}">
      <dsp:nvSpPr>
        <dsp:cNvPr id="0" name=""/>
        <dsp:cNvSpPr/>
      </dsp:nvSpPr>
      <dsp:spPr>
        <a:xfrm>
          <a:off x="3019035" y="759752"/>
          <a:ext cx="2183272" cy="110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Complete site training</a:t>
          </a:r>
        </a:p>
      </dsp:txBody>
      <dsp:txXfrm>
        <a:off x="3019035" y="759752"/>
        <a:ext cx="2183272" cy="1102385"/>
      </dsp:txXfrm>
    </dsp:sp>
    <dsp:sp modelId="{AB197FB0-0F12-4A59-9F3F-1C31859ED54E}">
      <dsp:nvSpPr>
        <dsp:cNvPr id="0" name=""/>
        <dsp:cNvSpPr/>
      </dsp:nvSpPr>
      <dsp:spPr>
        <a:xfrm>
          <a:off x="3019035" y="372427"/>
          <a:ext cx="2183272" cy="3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May 2021</a:t>
          </a:r>
        </a:p>
      </dsp:txBody>
      <dsp:txXfrm>
        <a:off x="3019035" y="372427"/>
        <a:ext cx="2183272" cy="387324"/>
      </dsp:txXfrm>
    </dsp:sp>
    <dsp:sp modelId="{838DE1A9-11F3-4AAE-80B5-CEC31C2EBA92}">
      <dsp:nvSpPr>
        <dsp:cNvPr id="0" name=""/>
        <dsp:cNvSpPr/>
      </dsp:nvSpPr>
      <dsp:spPr>
        <a:xfrm>
          <a:off x="2825373" y="759752"/>
          <a:ext cx="0" cy="1102385"/>
        </a:xfrm>
        <a:prstGeom prst="line">
          <a:avLst/>
        </a:prstGeom>
        <a:noFill/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58FA4-B1A2-4296-A653-65832C552FA6}">
      <dsp:nvSpPr>
        <dsp:cNvPr id="0" name=""/>
        <dsp:cNvSpPr/>
      </dsp:nvSpPr>
      <dsp:spPr>
        <a:xfrm>
          <a:off x="2790513" y="1827278"/>
          <a:ext cx="69718" cy="69718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B6860-6C29-4C93-8B53-A1443FBFD924}">
      <dsp:nvSpPr>
        <dsp:cNvPr id="0" name=""/>
        <dsp:cNvSpPr/>
      </dsp:nvSpPr>
      <dsp:spPr>
        <a:xfrm rot="18900000">
          <a:off x="3999297" y="3021245"/>
          <a:ext cx="273879" cy="273879"/>
        </a:xfrm>
        <a:prstGeom prst="teardrop">
          <a:avLst>
            <a:gd name="adj" fmla="val 115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B4EC8-1530-4A54-A2A3-DD9B2823FACC}">
      <dsp:nvSpPr>
        <dsp:cNvPr id="0" name=""/>
        <dsp:cNvSpPr/>
      </dsp:nvSpPr>
      <dsp:spPr>
        <a:xfrm>
          <a:off x="4029723" y="3051670"/>
          <a:ext cx="213028" cy="2130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B02D3-1CDF-4469-B4C7-38635369252C}">
      <dsp:nvSpPr>
        <dsp:cNvPr id="0" name=""/>
        <dsp:cNvSpPr/>
      </dsp:nvSpPr>
      <dsp:spPr>
        <a:xfrm>
          <a:off x="4329899" y="1862137"/>
          <a:ext cx="2183272" cy="110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Initiate 18-month implementation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Begin providing monthly feedback reports</a:t>
          </a:r>
        </a:p>
      </dsp:txBody>
      <dsp:txXfrm>
        <a:off x="4329899" y="1862137"/>
        <a:ext cx="2183272" cy="1102385"/>
      </dsp:txXfrm>
    </dsp:sp>
    <dsp:sp modelId="{68394D26-8440-41C4-AC42-3F023E27A06C}">
      <dsp:nvSpPr>
        <dsp:cNvPr id="0" name=""/>
        <dsp:cNvSpPr/>
      </dsp:nvSpPr>
      <dsp:spPr>
        <a:xfrm>
          <a:off x="4329899" y="2964522"/>
          <a:ext cx="2183272" cy="3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June-August 2021</a:t>
          </a:r>
        </a:p>
      </dsp:txBody>
      <dsp:txXfrm>
        <a:off x="4329899" y="2964522"/>
        <a:ext cx="2183272" cy="387324"/>
      </dsp:txXfrm>
    </dsp:sp>
    <dsp:sp modelId="{31D18754-3FB0-480E-B467-70CFFAB18868}">
      <dsp:nvSpPr>
        <dsp:cNvPr id="0" name=""/>
        <dsp:cNvSpPr/>
      </dsp:nvSpPr>
      <dsp:spPr>
        <a:xfrm>
          <a:off x="4136237" y="1862137"/>
          <a:ext cx="0" cy="1102385"/>
        </a:xfrm>
        <a:prstGeom prst="line">
          <a:avLst/>
        </a:prstGeom>
        <a:noFill/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2ED51-DF7B-418B-AED9-24BC8B93AFC5}">
      <dsp:nvSpPr>
        <dsp:cNvPr id="0" name=""/>
        <dsp:cNvSpPr/>
      </dsp:nvSpPr>
      <dsp:spPr>
        <a:xfrm>
          <a:off x="4100738" y="1827278"/>
          <a:ext cx="69718" cy="69718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8CBEA-4C17-4A96-9670-E14F274BC309}">
      <dsp:nvSpPr>
        <dsp:cNvPr id="0" name=""/>
        <dsp:cNvSpPr/>
      </dsp:nvSpPr>
      <dsp:spPr>
        <a:xfrm rot="8100000">
          <a:off x="5310162" y="429149"/>
          <a:ext cx="273879" cy="273879"/>
        </a:xfrm>
        <a:prstGeom prst="teardrop">
          <a:avLst>
            <a:gd name="adj" fmla="val 115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F6538-A283-4F1B-8A46-58D31863A555}">
      <dsp:nvSpPr>
        <dsp:cNvPr id="0" name=""/>
        <dsp:cNvSpPr/>
      </dsp:nvSpPr>
      <dsp:spPr>
        <a:xfrm>
          <a:off x="5340588" y="459575"/>
          <a:ext cx="213028" cy="2130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9B51D-C1EA-4D3E-B50E-BDC51632BBFA}">
      <dsp:nvSpPr>
        <dsp:cNvPr id="0" name=""/>
        <dsp:cNvSpPr/>
      </dsp:nvSpPr>
      <dsp:spPr>
        <a:xfrm>
          <a:off x="5640764" y="759752"/>
          <a:ext cx="2183272" cy="110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Reach</a:t>
          </a:r>
          <a:r>
            <a:rPr lang="en-US" sz="1400" kern="1200" baseline="0" dirty="0"/>
            <a:t> 33% of eligible families</a:t>
          </a:r>
          <a:endParaRPr lang="en-US" sz="1400" kern="1200" dirty="0"/>
        </a:p>
      </dsp:txBody>
      <dsp:txXfrm>
        <a:off x="5640764" y="759752"/>
        <a:ext cx="2183272" cy="1102385"/>
      </dsp:txXfrm>
    </dsp:sp>
    <dsp:sp modelId="{3CECF23A-E6F6-46C6-907D-BB154266792C}">
      <dsp:nvSpPr>
        <dsp:cNvPr id="0" name=""/>
        <dsp:cNvSpPr/>
      </dsp:nvSpPr>
      <dsp:spPr>
        <a:xfrm>
          <a:off x="5640764" y="372427"/>
          <a:ext cx="2183272" cy="3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February 2022</a:t>
          </a:r>
        </a:p>
      </dsp:txBody>
      <dsp:txXfrm>
        <a:off x="5640764" y="372427"/>
        <a:ext cx="2183272" cy="387324"/>
      </dsp:txXfrm>
    </dsp:sp>
    <dsp:sp modelId="{4B37F2D2-9961-40C5-BAC9-D2269F0B19F6}">
      <dsp:nvSpPr>
        <dsp:cNvPr id="0" name=""/>
        <dsp:cNvSpPr/>
      </dsp:nvSpPr>
      <dsp:spPr>
        <a:xfrm>
          <a:off x="5447102" y="759752"/>
          <a:ext cx="0" cy="1102385"/>
        </a:xfrm>
        <a:prstGeom prst="line">
          <a:avLst/>
        </a:prstGeom>
        <a:noFill/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833B4-9465-41AF-82D4-44B62729B815}">
      <dsp:nvSpPr>
        <dsp:cNvPr id="0" name=""/>
        <dsp:cNvSpPr/>
      </dsp:nvSpPr>
      <dsp:spPr>
        <a:xfrm>
          <a:off x="5411603" y="1827278"/>
          <a:ext cx="69718" cy="69718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18C91-B2D0-4903-A372-7F6DED0409BC}">
      <dsp:nvSpPr>
        <dsp:cNvPr id="0" name=""/>
        <dsp:cNvSpPr/>
      </dsp:nvSpPr>
      <dsp:spPr>
        <a:xfrm rot="18900000">
          <a:off x="6621027" y="3021245"/>
          <a:ext cx="273879" cy="273879"/>
        </a:xfrm>
        <a:prstGeom prst="teardrop">
          <a:avLst>
            <a:gd name="adj" fmla="val 115000"/>
          </a:avLst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7BDA6-CDB5-4F9A-A91D-CDEA90DBE6A4}">
      <dsp:nvSpPr>
        <dsp:cNvPr id="0" name=""/>
        <dsp:cNvSpPr/>
      </dsp:nvSpPr>
      <dsp:spPr>
        <a:xfrm>
          <a:off x="6651452" y="3051670"/>
          <a:ext cx="213028" cy="2130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9EEB1-3540-4867-99BC-B957BFEEBA38}">
      <dsp:nvSpPr>
        <dsp:cNvPr id="0" name=""/>
        <dsp:cNvSpPr/>
      </dsp:nvSpPr>
      <dsp:spPr>
        <a:xfrm>
          <a:off x="6951629" y="1862137"/>
          <a:ext cx="2183272" cy="110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Reach 66% of eligible families</a:t>
          </a:r>
        </a:p>
      </dsp:txBody>
      <dsp:txXfrm>
        <a:off x="6951629" y="1862137"/>
        <a:ext cx="2183272" cy="1102385"/>
      </dsp:txXfrm>
    </dsp:sp>
    <dsp:sp modelId="{EA538D56-5C65-43EA-81D0-CD1E5CBC9F59}">
      <dsp:nvSpPr>
        <dsp:cNvPr id="0" name=""/>
        <dsp:cNvSpPr/>
      </dsp:nvSpPr>
      <dsp:spPr>
        <a:xfrm>
          <a:off x="6951629" y="2964522"/>
          <a:ext cx="2183272" cy="3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August 2022</a:t>
          </a:r>
        </a:p>
      </dsp:txBody>
      <dsp:txXfrm>
        <a:off x="6951629" y="2964522"/>
        <a:ext cx="2183272" cy="387324"/>
      </dsp:txXfrm>
    </dsp:sp>
    <dsp:sp modelId="{ECA352F1-FDE4-445A-939C-CF4C3A4444A0}">
      <dsp:nvSpPr>
        <dsp:cNvPr id="0" name=""/>
        <dsp:cNvSpPr/>
      </dsp:nvSpPr>
      <dsp:spPr>
        <a:xfrm>
          <a:off x="6757966" y="1862137"/>
          <a:ext cx="0" cy="1102385"/>
        </a:xfrm>
        <a:prstGeom prst="line">
          <a:avLst/>
        </a:prstGeom>
        <a:noFill/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95B8D-3D85-4FD4-9F2B-78BAF6768072}">
      <dsp:nvSpPr>
        <dsp:cNvPr id="0" name=""/>
        <dsp:cNvSpPr/>
      </dsp:nvSpPr>
      <dsp:spPr>
        <a:xfrm>
          <a:off x="6722467" y="1827278"/>
          <a:ext cx="69718" cy="69718"/>
        </a:xfrm>
        <a:prstGeom prst="ellipse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C1D3A-1AFE-48F0-9740-7F7DEAE125D6}">
      <dsp:nvSpPr>
        <dsp:cNvPr id="0" name=""/>
        <dsp:cNvSpPr/>
      </dsp:nvSpPr>
      <dsp:spPr>
        <a:xfrm rot="8100000">
          <a:off x="7931891" y="429149"/>
          <a:ext cx="273879" cy="273879"/>
        </a:xfrm>
        <a:prstGeom prst="teardrop">
          <a:avLst>
            <a:gd name="adj" fmla="val 115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7CFA5-DD90-474A-A36B-395831F4D63F}">
      <dsp:nvSpPr>
        <dsp:cNvPr id="0" name=""/>
        <dsp:cNvSpPr/>
      </dsp:nvSpPr>
      <dsp:spPr>
        <a:xfrm>
          <a:off x="7962317" y="459575"/>
          <a:ext cx="213028" cy="2130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5D1BF-8375-4F2F-8F69-62C5DD498D86}">
      <dsp:nvSpPr>
        <dsp:cNvPr id="0" name=""/>
        <dsp:cNvSpPr/>
      </dsp:nvSpPr>
      <dsp:spPr>
        <a:xfrm>
          <a:off x="8262493" y="759752"/>
          <a:ext cx="2183272" cy="110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Reach 100% of eligible families</a:t>
          </a:r>
        </a:p>
      </dsp:txBody>
      <dsp:txXfrm>
        <a:off x="8262493" y="759752"/>
        <a:ext cx="2183272" cy="1102385"/>
      </dsp:txXfrm>
    </dsp:sp>
    <dsp:sp modelId="{733C4DBA-1274-416A-BCC8-352957253BAF}">
      <dsp:nvSpPr>
        <dsp:cNvPr id="0" name=""/>
        <dsp:cNvSpPr/>
      </dsp:nvSpPr>
      <dsp:spPr>
        <a:xfrm>
          <a:off x="8262493" y="372427"/>
          <a:ext cx="2183272" cy="3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February 2023</a:t>
          </a:r>
        </a:p>
      </dsp:txBody>
      <dsp:txXfrm>
        <a:off x="8262493" y="372427"/>
        <a:ext cx="2183272" cy="387324"/>
      </dsp:txXfrm>
    </dsp:sp>
    <dsp:sp modelId="{9DF81F3D-7400-484B-BB6C-DB4BE4FA9774}">
      <dsp:nvSpPr>
        <dsp:cNvPr id="0" name=""/>
        <dsp:cNvSpPr/>
      </dsp:nvSpPr>
      <dsp:spPr>
        <a:xfrm>
          <a:off x="8068831" y="759752"/>
          <a:ext cx="0" cy="1102385"/>
        </a:xfrm>
        <a:prstGeom prst="line">
          <a:avLst/>
        </a:prstGeom>
        <a:noFill/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B9770-2809-4C3B-9E53-5C53C82F25D8}">
      <dsp:nvSpPr>
        <dsp:cNvPr id="0" name=""/>
        <dsp:cNvSpPr/>
      </dsp:nvSpPr>
      <dsp:spPr>
        <a:xfrm>
          <a:off x="8033332" y="1827278"/>
          <a:ext cx="69718" cy="69718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48FD1-18A7-45C2-A481-DD5E0A807A1E}">
      <dsp:nvSpPr>
        <dsp:cNvPr id="0" name=""/>
        <dsp:cNvSpPr/>
      </dsp:nvSpPr>
      <dsp:spPr>
        <a:xfrm>
          <a:off x="0" y="2133600"/>
          <a:ext cx="1122459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E3E17-B58C-41D1-8499-C06998BF2A76}">
      <dsp:nvSpPr>
        <dsp:cNvPr id="0" name=""/>
        <dsp:cNvSpPr/>
      </dsp:nvSpPr>
      <dsp:spPr>
        <a:xfrm rot="8100000">
          <a:off x="67135" y="491711"/>
          <a:ext cx="313806" cy="313806"/>
        </a:xfrm>
        <a:prstGeom prst="teardrop">
          <a:avLst>
            <a:gd name="adj" fmla="val 11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C4663-7C4C-4A05-9B8E-FBE765EE6C51}">
      <dsp:nvSpPr>
        <dsp:cNvPr id="0" name=""/>
        <dsp:cNvSpPr/>
      </dsp:nvSpPr>
      <dsp:spPr>
        <a:xfrm>
          <a:off x="101996" y="526572"/>
          <a:ext cx="244083" cy="2440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8A97B-124A-45A1-8381-E3227BD85FE8}">
      <dsp:nvSpPr>
        <dsp:cNvPr id="0" name=""/>
        <dsp:cNvSpPr/>
      </dsp:nvSpPr>
      <dsp:spPr>
        <a:xfrm>
          <a:off x="445932" y="870508"/>
          <a:ext cx="2334442" cy="126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Baseline data collection begins</a:t>
          </a:r>
        </a:p>
      </dsp:txBody>
      <dsp:txXfrm>
        <a:off x="445932" y="870508"/>
        <a:ext cx="2334442" cy="1263091"/>
      </dsp:txXfrm>
    </dsp:sp>
    <dsp:sp modelId="{8ACCE123-C989-46C1-B7FD-FA50ABEC947C}">
      <dsp:nvSpPr>
        <dsp:cNvPr id="0" name=""/>
        <dsp:cNvSpPr/>
      </dsp:nvSpPr>
      <dsp:spPr>
        <a:xfrm>
          <a:off x="445932" y="426719"/>
          <a:ext cx="2334442" cy="4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/>
            <a:t>March 2021</a:t>
          </a:r>
        </a:p>
      </dsp:txBody>
      <dsp:txXfrm>
        <a:off x="445932" y="426719"/>
        <a:ext cx="2334442" cy="443788"/>
      </dsp:txXfrm>
    </dsp:sp>
    <dsp:sp modelId="{6B04496D-97D5-4C4A-A362-7B46786429CD}">
      <dsp:nvSpPr>
        <dsp:cNvPr id="0" name=""/>
        <dsp:cNvSpPr/>
      </dsp:nvSpPr>
      <dsp:spPr>
        <a:xfrm>
          <a:off x="224038" y="870508"/>
          <a:ext cx="0" cy="1263091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F01CB-479C-41E3-8900-7314A786B78A}">
      <dsp:nvSpPr>
        <dsp:cNvPr id="0" name=""/>
        <dsp:cNvSpPr/>
      </dsp:nvSpPr>
      <dsp:spPr>
        <a:xfrm>
          <a:off x="184097" y="2093659"/>
          <a:ext cx="79881" cy="798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579F9-026B-48AE-A6CF-911AC4DA134A}">
      <dsp:nvSpPr>
        <dsp:cNvPr id="0" name=""/>
        <dsp:cNvSpPr/>
      </dsp:nvSpPr>
      <dsp:spPr>
        <a:xfrm rot="18900000">
          <a:off x="1468422" y="3461682"/>
          <a:ext cx="313806" cy="313806"/>
        </a:xfrm>
        <a:prstGeom prst="teardrop">
          <a:avLst>
            <a:gd name="adj" fmla="val 115000"/>
          </a:avLst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66197-6C48-45AF-BAAB-2D8BE1C9A9BC}">
      <dsp:nvSpPr>
        <dsp:cNvPr id="0" name=""/>
        <dsp:cNvSpPr/>
      </dsp:nvSpPr>
      <dsp:spPr>
        <a:xfrm>
          <a:off x="1503283" y="3496543"/>
          <a:ext cx="244083" cy="2440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C1B5F-7FCA-4765-AF5D-DD5BC6F6B2AA}">
      <dsp:nvSpPr>
        <dsp:cNvPr id="0" name=""/>
        <dsp:cNvSpPr/>
      </dsp:nvSpPr>
      <dsp:spPr>
        <a:xfrm>
          <a:off x="1847219" y="2133600"/>
          <a:ext cx="2334442" cy="126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4775" rIns="0" bIns="6985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Initiate site training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Initiate monthly phone calls</a:t>
          </a:r>
        </a:p>
      </dsp:txBody>
      <dsp:txXfrm>
        <a:off x="1847219" y="2133600"/>
        <a:ext cx="2334442" cy="1263091"/>
      </dsp:txXfrm>
    </dsp:sp>
    <dsp:sp modelId="{70F61D89-6BB6-4218-9167-C918FE0DE744}">
      <dsp:nvSpPr>
        <dsp:cNvPr id="0" name=""/>
        <dsp:cNvSpPr/>
      </dsp:nvSpPr>
      <dsp:spPr>
        <a:xfrm>
          <a:off x="1847219" y="3396691"/>
          <a:ext cx="2334442" cy="4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/>
            <a:t>June 2021</a:t>
          </a:r>
        </a:p>
      </dsp:txBody>
      <dsp:txXfrm>
        <a:off x="1847219" y="3396691"/>
        <a:ext cx="2334442" cy="443788"/>
      </dsp:txXfrm>
    </dsp:sp>
    <dsp:sp modelId="{AD7225F6-4D24-4251-9B85-9788DA7BA9E8}">
      <dsp:nvSpPr>
        <dsp:cNvPr id="0" name=""/>
        <dsp:cNvSpPr/>
      </dsp:nvSpPr>
      <dsp:spPr>
        <a:xfrm>
          <a:off x="1625325" y="2133600"/>
          <a:ext cx="0" cy="1263091"/>
        </a:xfrm>
        <a:prstGeom prst="line">
          <a:avLst/>
        </a:prstGeom>
        <a:noFill/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928D1-331D-4A9F-A1F9-2C95098F0786}">
      <dsp:nvSpPr>
        <dsp:cNvPr id="0" name=""/>
        <dsp:cNvSpPr/>
      </dsp:nvSpPr>
      <dsp:spPr>
        <a:xfrm>
          <a:off x="1585384" y="2093659"/>
          <a:ext cx="79881" cy="79881"/>
        </a:xfrm>
        <a:prstGeom prst="ellipse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32D6A-4F15-4BD8-8A04-E92DEB66879A}">
      <dsp:nvSpPr>
        <dsp:cNvPr id="0" name=""/>
        <dsp:cNvSpPr/>
      </dsp:nvSpPr>
      <dsp:spPr>
        <a:xfrm rot="8100000">
          <a:off x="2869708" y="491711"/>
          <a:ext cx="313806" cy="313806"/>
        </a:xfrm>
        <a:prstGeom prst="teardrop">
          <a:avLst>
            <a:gd name="adj" fmla="val 115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43EFB-B190-4E5C-A5AE-C4FBCD50B752}">
      <dsp:nvSpPr>
        <dsp:cNvPr id="0" name=""/>
        <dsp:cNvSpPr/>
      </dsp:nvSpPr>
      <dsp:spPr>
        <a:xfrm>
          <a:off x="2904569" y="526572"/>
          <a:ext cx="244083" cy="2440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D0447-C579-42AF-9CEF-D4C617799519}">
      <dsp:nvSpPr>
        <dsp:cNvPr id="0" name=""/>
        <dsp:cNvSpPr/>
      </dsp:nvSpPr>
      <dsp:spPr>
        <a:xfrm>
          <a:off x="3248506" y="870508"/>
          <a:ext cx="2334442" cy="126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Complete site training</a:t>
          </a:r>
        </a:p>
      </dsp:txBody>
      <dsp:txXfrm>
        <a:off x="3248506" y="870508"/>
        <a:ext cx="2334442" cy="1263091"/>
      </dsp:txXfrm>
    </dsp:sp>
    <dsp:sp modelId="{AB197FB0-0F12-4A59-9F3F-1C31859ED54E}">
      <dsp:nvSpPr>
        <dsp:cNvPr id="0" name=""/>
        <dsp:cNvSpPr/>
      </dsp:nvSpPr>
      <dsp:spPr>
        <a:xfrm>
          <a:off x="3248506" y="426719"/>
          <a:ext cx="2334442" cy="4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/>
            <a:t>August 2021</a:t>
          </a:r>
        </a:p>
      </dsp:txBody>
      <dsp:txXfrm>
        <a:off x="3248506" y="426719"/>
        <a:ext cx="2334442" cy="443788"/>
      </dsp:txXfrm>
    </dsp:sp>
    <dsp:sp modelId="{838DE1A9-11F3-4AAE-80B5-CEC31C2EBA92}">
      <dsp:nvSpPr>
        <dsp:cNvPr id="0" name=""/>
        <dsp:cNvSpPr/>
      </dsp:nvSpPr>
      <dsp:spPr>
        <a:xfrm>
          <a:off x="3026611" y="870508"/>
          <a:ext cx="0" cy="1263091"/>
        </a:xfrm>
        <a:prstGeom prst="line">
          <a:avLst/>
        </a:prstGeom>
        <a:noFill/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58FA4-B1A2-4296-A653-65832C552FA6}">
      <dsp:nvSpPr>
        <dsp:cNvPr id="0" name=""/>
        <dsp:cNvSpPr/>
      </dsp:nvSpPr>
      <dsp:spPr>
        <a:xfrm>
          <a:off x="2986670" y="2093659"/>
          <a:ext cx="79881" cy="79881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B6860-6C29-4C93-8B53-A1443FBFD924}">
      <dsp:nvSpPr>
        <dsp:cNvPr id="0" name=""/>
        <dsp:cNvSpPr/>
      </dsp:nvSpPr>
      <dsp:spPr>
        <a:xfrm rot="18900000">
          <a:off x="4270995" y="3461682"/>
          <a:ext cx="313806" cy="313806"/>
        </a:xfrm>
        <a:prstGeom prst="teardrop">
          <a:avLst>
            <a:gd name="adj" fmla="val 115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B4EC8-1530-4A54-A2A3-DD9B2823FACC}">
      <dsp:nvSpPr>
        <dsp:cNvPr id="0" name=""/>
        <dsp:cNvSpPr/>
      </dsp:nvSpPr>
      <dsp:spPr>
        <a:xfrm>
          <a:off x="4305856" y="3496543"/>
          <a:ext cx="244083" cy="2440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B02D3-1CDF-4469-B4C7-38635369252C}">
      <dsp:nvSpPr>
        <dsp:cNvPr id="0" name=""/>
        <dsp:cNvSpPr/>
      </dsp:nvSpPr>
      <dsp:spPr>
        <a:xfrm>
          <a:off x="4649792" y="2133600"/>
          <a:ext cx="2334442" cy="126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4775" rIns="0" bIns="6985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Initiate 18-month implementation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Begin providing monthly feedback reports</a:t>
          </a:r>
        </a:p>
      </dsp:txBody>
      <dsp:txXfrm>
        <a:off x="4649792" y="2133600"/>
        <a:ext cx="2334442" cy="1263091"/>
      </dsp:txXfrm>
    </dsp:sp>
    <dsp:sp modelId="{68394D26-8440-41C4-AC42-3F023E27A06C}">
      <dsp:nvSpPr>
        <dsp:cNvPr id="0" name=""/>
        <dsp:cNvSpPr/>
      </dsp:nvSpPr>
      <dsp:spPr>
        <a:xfrm>
          <a:off x="4649792" y="3396691"/>
          <a:ext cx="2334442" cy="4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/>
            <a:t>December 2021-February 2022</a:t>
          </a:r>
        </a:p>
      </dsp:txBody>
      <dsp:txXfrm>
        <a:off x="4649792" y="3396691"/>
        <a:ext cx="2334442" cy="443788"/>
      </dsp:txXfrm>
    </dsp:sp>
    <dsp:sp modelId="{31D18754-3FB0-480E-B467-70CFFAB18868}">
      <dsp:nvSpPr>
        <dsp:cNvPr id="0" name=""/>
        <dsp:cNvSpPr/>
      </dsp:nvSpPr>
      <dsp:spPr>
        <a:xfrm>
          <a:off x="4427898" y="2133600"/>
          <a:ext cx="0" cy="1263091"/>
        </a:xfrm>
        <a:prstGeom prst="line">
          <a:avLst/>
        </a:prstGeom>
        <a:noFill/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2ED51-DF7B-418B-AED9-24BC8B93AFC5}">
      <dsp:nvSpPr>
        <dsp:cNvPr id="0" name=""/>
        <dsp:cNvSpPr/>
      </dsp:nvSpPr>
      <dsp:spPr>
        <a:xfrm>
          <a:off x="4387170" y="2093659"/>
          <a:ext cx="79881" cy="79881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8CBEA-4C17-4A96-9670-E14F274BC309}">
      <dsp:nvSpPr>
        <dsp:cNvPr id="0" name=""/>
        <dsp:cNvSpPr/>
      </dsp:nvSpPr>
      <dsp:spPr>
        <a:xfrm rot="8100000">
          <a:off x="5672282" y="491711"/>
          <a:ext cx="313806" cy="313806"/>
        </a:xfrm>
        <a:prstGeom prst="teardrop">
          <a:avLst>
            <a:gd name="adj" fmla="val 115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F6538-A283-4F1B-8A46-58D31863A555}">
      <dsp:nvSpPr>
        <dsp:cNvPr id="0" name=""/>
        <dsp:cNvSpPr/>
      </dsp:nvSpPr>
      <dsp:spPr>
        <a:xfrm>
          <a:off x="5707143" y="526572"/>
          <a:ext cx="244083" cy="2440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9B51D-C1EA-4D3E-B50E-BDC51632BBFA}">
      <dsp:nvSpPr>
        <dsp:cNvPr id="0" name=""/>
        <dsp:cNvSpPr/>
      </dsp:nvSpPr>
      <dsp:spPr>
        <a:xfrm>
          <a:off x="6051079" y="870508"/>
          <a:ext cx="2334442" cy="126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Reach</a:t>
          </a:r>
          <a:r>
            <a:rPr lang="en-US" sz="1100" kern="1200" baseline="0" dirty="0"/>
            <a:t> 33% of eligible families</a:t>
          </a:r>
          <a:endParaRPr lang="en-US" sz="1100" kern="1200" dirty="0"/>
        </a:p>
      </dsp:txBody>
      <dsp:txXfrm>
        <a:off x="6051079" y="870508"/>
        <a:ext cx="2334442" cy="1263091"/>
      </dsp:txXfrm>
    </dsp:sp>
    <dsp:sp modelId="{3CECF23A-E6F6-46C6-907D-BB154266792C}">
      <dsp:nvSpPr>
        <dsp:cNvPr id="0" name=""/>
        <dsp:cNvSpPr/>
      </dsp:nvSpPr>
      <dsp:spPr>
        <a:xfrm>
          <a:off x="6051079" y="426719"/>
          <a:ext cx="2334442" cy="4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/>
            <a:t>August 2022</a:t>
          </a:r>
        </a:p>
      </dsp:txBody>
      <dsp:txXfrm>
        <a:off x="6051079" y="426719"/>
        <a:ext cx="2334442" cy="443788"/>
      </dsp:txXfrm>
    </dsp:sp>
    <dsp:sp modelId="{4B37F2D2-9961-40C5-BAC9-D2269F0B19F6}">
      <dsp:nvSpPr>
        <dsp:cNvPr id="0" name=""/>
        <dsp:cNvSpPr/>
      </dsp:nvSpPr>
      <dsp:spPr>
        <a:xfrm>
          <a:off x="5829185" y="870508"/>
          <a:ext cx="0" cy="1263091"/>
        </a:xfrm>
        <a:prstGeom prst="line">
          <a:avLst/>
        </a:prstGeom>
        <a:noFill/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833B4-9465-41AF-82D4-44B62729B815}">
      <dsp:nvSpPr>
        <dsp:cNvPr id="0" name=""/>
        <dsp:cNvSpPr/>
      </dsp:nvSpPr>
      <dsp:spPr>
        <a:xfrm>
          <a:off x="5788457" y="2093659"/>
          <a:ext cx="79881" cy="79881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18C91-B2D0-4903-A372-7F6DED0409BC}">
      <dsp:nvSpPr>
        <dsp:cNvPr id="0" name=""/>
        <dsp:cNvSpPr/>
      </dsp:nvSpPr>
      <dsp:spPr>
        <a:xfrm rot="18900000">
          <a:off x="7073569" y="3461682"/>
          <a:ext cx="313806" cy="313806"/>
        </a:xfrm>
        <a:prstGeom prst="teardrop">
          <a:avLst>
            <a:gd name="adj" fmla="val 115000"/>
          </a:avLst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7BDA6-CDB5-4F9A-A91D-CDEA90DBE6A4}">
      <dsp:nvSpPr>
        <dsp:cNvPr id="0" name=""/>
        <dsp:cNvSpPr/>
      </dsp:nvSpPr>
      <dsp:spPr>
        <a:xfrm>
          <a:off x="7108430" y="3496543"/>
          <a:ext cx="244083" cy="2440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9EEB1-3540-4867-99BC-B957BFEEBA38}">
      <dsp:nvSpPr>
        <dsp:cNvPr id="0" name=""/>
        <dsp:cNvSpPr/>
      </dsp:nvSpPr>
      <dsp:spPr>
        <a:xfrm>
          <a:off x="7452366" y="2133600"/>
          <a:ext cx="2334442" cy="126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4775" rIns="0" bIns="6985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Reach 66% of eligible families</a:t>
          </a:r>
        </a:p>
      </dsp:txBody>
      <dsp:txXfrm>
        <a:off x="7452366" y="2133600"/>
        <a:ext cx="2334442" cy="1263091"/>
      </dsp:txXfrm>
    </dsp:sp>
    <dsp:sp modelId="{EA538D56-5C65-43EA-81D0-CD1E5CBC9F59}">
      <dsp:nvSpPr>
        <dsp:cNvPr id="0" name=""/>
        <dsp:cNvSpPr/>
      </dsp:nvSpPr>
      <dsp:spPr>
        <a:xfrm>
          <a:off x="7452366" y="3396691"/>
          <a:ext cx="2334442" cy="4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/>
            <a:t>February 2023</a:t>
          </a:r>
        </a:p>
      </dsp:txBody>
      <dsp:txXfrm>
        <a:off x="7452366" y="3396691"/>
        <a:ext cx="2334442" cy="443788"/>
      </dsp:txXfrm>
    </dsp:sp>
    <dsp:sp modelId="{ECA352F1-FDE4-445A-939C-CF4C3A4444A0}">
      <dsp:nvSpPr>
        <dsp:cNvPr id="0" name=""/>
        <dsp:cNvSpPr/>
      </dsp:nvSpPr>
      <dsp:spPr>
        <a:xfrm>
          <a:off x="7230472" y="2133600"/>
          <a:ext cx="0" cy="1263091"/>
        </a:xfrm>
        <a:prstGeom prst="line">
          <a:avLst/>
        </a:prstGeom>
        <a:noFill/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95B8D-3D85-4FD4-9F2B-78BAF6768072}">
      <dsp:nvSpPr>
        <dsp:cNvPr id="0" name=""/>
        <dsp:cNvSpPr/>
      </dsp:nvSpPr>
      <dsp:spPr>
        <a:xfrm>
          <a:off x="7189744" y="2093659"/>
          <a:ext cx="79881" cy="79881"/>
        </a:xfrm>
        <a:prstGeom prst="ellipse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C1D3A-1AFE-48F0-9740-7F7DEAE125D6}">
      <dsp:nvSpPr>
        <dsp:cNvPr id="0" name=""/>
        <dsp:cNvSpPr/>
      </dsp:nvSpPr>
      <dsp:spPr>
        <a:xfrm rot="8100000">
          <a:off x="8474855" y="491711"/>
          <a:ext cx="313806" cy="313806"/>
        </a:xfrm>
        <a:prstGeom prst="teardrop">
          <a:avLst>
            <a:gd name="adj" fmla="val 115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7CFA5-DD90-474A-A36B-395831F4D63F}">
      <dsp:nvSpPr>
        <dsp:cNvPr id="0" name=""/>
        <dsp:cNvSpPr/>
      </dsp:nvSpPr>
      <dsp:spPr>
        <a:xfrm>
          <a:off x="8509716" y="526572"/>
          <a:ext cx="244083" cy="2440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5D1BF-8375-4F2F-8F69-62C5DD498D86}">
      <dsp:nvSpPr>
        <dsp:cNvPr id="0" name=""/>
        <dsp:cNvSpPr/>
      </dsp:nvSpPr>
      <dsp:spPr>
        <a:xfrm>
          <a:off x="8853653" y="870508"/>
          <a:ext cx="2334442" cy="126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Reach 100% of eligible families</a:t>
          </a:r>
        </a:p>
      </dsp:txBody>
      <dsp:txXfrm>
        <a:off x="8853653" y="870508"/>
        <a:ext cx="2334442" cy="1263091"/>
      </dsp:txXfrm>
    </dsp:sp>
    <dsp:sp modelId="{733C4DBA-1274-416A-BCC8-352957253BAF}">
      <dsp:nvSpPr>
        <dsp:cNvPr id="0" name=""/>
        <dsp:cNvSpPr/>
      </dsp:nvSpPr>
      <dsp:spPr>
        <a:xfrm>
          <a:off x="8853653" y="426719"/>
          <a:ext cx="2334442" cy="4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/>
            <a:t>August 2023</a:t>
          </a:r>
        </a:p>
      </dsp:txBody>
      <dsp:txXfrm>
        <a:off x="8853653" y="426719"/>
        <a:ext cx="2334442" cy="443788"/>
      </dsp:txXfrm>
    </dsp:sp>
    <dsp:sp modelId="{9DF81F3D-7400-484B-BB6C-DB4BE4FA9774}">
      <dsp:nvSpPr>
        <dsp:cNvPr id="0" name=""/>
        <dsp:cNvSpPr/>
      </dsp:nvSpPr>
      <dsp:spPr>
        <a:xfrm>
          <a:off x="8631758" y="870508"/>
          <a:ext cx="0" cy="1263091"/>
        </a:xfrm>
        <a:prstGeom prst="line">
          <a:avLst/>
        </a:prstGeom>
        <a:noFill/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B9770-2809-4C3B-9E53-5C53C82F25D8}">
      <dsp:nvSpPr>
        <dsp:cNvPr id="0" name=""/>
        <dsp:cNvSpPr/>
      </dsp:nvSpPr>
      <dsp:spPr>
        <a:xfrm>
          <a:off x="8591031" y="2093659"/>
          <a:ext cx="79881" cy="79881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187DC-AE67-7948-9BFB-15219A15E9BF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E000F-5157-5940-B632-56936CA00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93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E000F-5157-5940-B632-56936CA0089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911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microsoft.com/office/2007/relationships/hdphoto" Target="../media/hdphoto7.wdp"/><Relationship Id="rId5" Type="http://schemas.openxmlformats.org/officeDocument/2006/relationships/image" Target="../media/image10.png"/><Relationship Id="rId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microsoft.com/office/2007/relationships/hdphoto" Target="../media/hdphoto8.wdp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microsoft.com/office/2007/relationships/hdphoto" Target="../media/hdphoto9.wdp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0.wdp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0.wdp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1.wdp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0.wdp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200" b="1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pple Braille" charset="0"/>
                <a:ea typeface="Apple Braille" charset="0"/>
                <a:cs typeface="Apple Braille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6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23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482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582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5181-3FA0-AD42-8E13-57C0B3C05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5042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D5C79-B6B2-EC41-B895-75479BC66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19977"/>
            <a:ext cx="9144000" cy="729331"/>
          </a:xfrm>
        </p:spPr>
        <p:txBody>
          <a:bodyPr>
            <a:normAutofit/>
          </a:bodyPr>
          <a:lstStyle>
            <a:lvl1pPr marL="0" indent="0" algn="ctr">
              <a:buNone/>
              <a:defRPr sz="24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F0C38A-F466-D84F-99B9-99856C5AE5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09223" y="4648203"/>
            <a:ext cx="973559" cy="125937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D60042-FB4E-E64B-9CD6-98FFAD1B45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6306472"/>
            <a:ext cx="9144000" cy="551528"/>
          </a:xfrm>
        </p:spPr>
        <p:txBody>
          <a:bodyPr>
            <a:normAutofit/>
          </a:bodyPr>
          <a:lstStyle>
            <a:lvl1pPr marL="0" indent="0" algn="ctr">
              <a:buNone/>
              <a:defRPr sz="1200" b="1" i="0" spc="133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177" indent="0">
              <a:buNone/>
              <a:defRPr/>
            </a:lvl2pPr>
          </a:lstStyle>
          <a:p>
            <a:pPr lvl="0"/>
            <a:r>
              <a:rPr lang="en-US" dirty="0"/>
              <a:t>DATE OF PRESENTATION  |  LOCATION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04406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5181-3FA0-AD42-8E13-57C0B3C05F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924986"/>
            <a:ext cx="11499448" cy="150401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 lorem ipsum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1D26AB-564E-334B-AAC7-EAA68B943F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641" y="5479757"/>
            <a:ext cx="711583" cy="92048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716103-B16D-A04C-8864-10DE367B1113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61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1D26AB-564E-334B-AAC7-EAA68B943F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63598" y="5479757"/>
            <a:ext cx="711583" cy="92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92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1D26AB-564E-334B-AAC7-EAA68B943F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641" y="5479757"/>
            <a:ext cx="711583" cy="9204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3E24DA-1CB1-1247-9A4B-C5936F5034A4}"/>
              </a:ext>
            </a:extLst>
          </p:cNvPr>
          <p:cNvSpPr txBox="1"/>
          <p:nvPr userDrawn="1"/>
        </p:nvSpPr>
        <p:spPr>
          <a:xfrm>
            <a:off x="358816" y="457761"/>
            <a:ext cx="10880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i="0" dirty="0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60E450-63ED-FA4B-8CD9-7EF452BE7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1576" y="4386266"/>
            <a:ext cx="8897939" cy="846137"/>
          </a:xfrm>
        </p:spPr>
        <p:txBody>
          <a:bodyPr>
            <a:normAutofit/>
          </a:bodyPr>
          <a:lstStyle>
            <a:lvl1pPr marL="0" indent="-457178">
              <a:buNone/>
              <a:tabLst>
                <a:tab pos="274306" algn="l"/>
              </a:tabLst>
              <a:defRPr sz="1800" b="1" i="0" spc="20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—NAME O. PERSON</a:t>
            </a:r>
            <a:br>
              <a:rPr lang="en-US"/>
            </a:br>
            <a:r>
              <a:rPr lang="en-US"/>
              <a:t>	TITLE OF QUOTED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CE4664-7C88-1A41-B534-F53D664DEB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2224" y="1273368"/>
            <a:ext cx="10402961" cy="27894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000" b="1" i="1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Quote goes here click to edit master style lorem ipsum click to edit master style lorem ipsum here click to edit ipsum master style lorem ipsum”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85734C-5CCD-B84A-90C0-C65665C081AC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84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5181-3FA0-AD42-8E13-57C0B3C05F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2224" y="1273368"/>
            <a:ext cx="10402961" cy="27894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000" b="1" i="1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Quote goes here click to edit master style lorem ipsum click to edit master style lorem ipsum here click to edit ipsum master style lorem ipsum”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1D26AB-564E-334B-AAC7-EAA68B943F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641" y="5479757"/>
            <a:ext cx="711583" cy="9204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3E24DA-1CB1-1247-9A4B-C5936F5034A4}"/>
              </a:ext>
            </a:extLst>
          </p:cNvPr>
          <p:cNvSpPr txBox="1"/>
          <p:nvPr userDrawn="1"/>
        </p:nvSpPr>
        <p:spPr>
          <a:xfrm>
            <a:off x="358816" y="457761"/>
            <a:ext cx="10880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i="0" dirty="0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60E450-63ED-FA4B-8CD9-7EF452BE7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1576" y="4386266"/>
            <a:ext cx="8897939" cy="846137"/>
          </a:xfrm>
        </p:spPr>
        <p:txBody>
          <a:bodyPr>
            <a:normAutofit/>
          </a:bodyPr>
          <a:lstStyle>
            <a:lvl1pPr marL="0" indent="-457178">
              <a:buNone/>
              <a:tabLst>
                <a:tab pos="274306" algn="l"/>
              </a:tabLst>
              <a:defRPr sz="1800" b="1" i="0" spc="20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—NAME O. PERSON</a:t>
            </a:r>
            <a:br>
              <a:rPr lang="en-US" dirty="0"/>
            </a:br>
            <a:r>
              <a:rPr lang="en-US" dirty="0"/>
              <a:t>	TITLE OF QUOTED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6D000FB-E786-EA4B-9D92-DE4D0C944AA4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46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sts+NarrowPhoto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277737-A8CC-9D41-AF92-CEF6E2652DA8}"/>
              </a:ext>
            </a:extLst>
          </p:cNvPr>
          <p:cNvSpPr/>
          <p:nvPr userDrawn="1"/>
        </p:nvSpPr>
        <p:spPr>
          <a:xfrm>
            <a:off x="9455150" y="-1"/>
            <a:ext cx="2736850" cy="47974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B5D44FD-EC2B-BA47-A5B7-8FBCA2CC7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7529" t="69899"/>
          <a:stretch/>
        </p:blipFill>
        <p:spPr>
          <a:xfrm>
            <a:off x="9455150" y="4797467"/>
            <a:ext cx="2736850" cy="2060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0"/>
            <a:ext cx="6489011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8"/>
            <a:ext cx="3936819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5E76A7-52CC-D748-B950-94707165AD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48800" y="1"/>
            <a:ext cx="2743200" cy="479746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AF0CB8-F49A-C441-BF40-B6D80E474E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5490276"/>
            <a:ext cx="710339" cy="91052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31C0C7-7F08-FD45-A343-7AAFCD69663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14573" y="1825628"/>
            <a:ext cx="3936819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96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+Photo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455CDD-6175-A74F-ABB3-D7D0F2634141}"/>
              </a:ext>
            </a:extLst>
          </p:cNvPr>
          <p:cNvSpPr/>
          <p:nvPr userDrawn="1"/>
        </p:nvSpPr>
        <p:spPr>
          <a:xfrm>
            <a:off x="7620001" y="-1"/>
            <a:ext cx="4571999" cy="479746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96284BF-B9BE-EE49-B8EC-A60012C19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13" t="69899"/>
          <a:stretch/>
        </p:blipFill>
        <p:spPr>
          <a:xfrm>
            <a:off x="7620001" y="4791116"/>
            <a:ext cx="4565649" cy="2060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0"/>
            <a:ext cx="6489011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7"/>
            <a:ext cx="6489011" cy="397005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5E76A7-52CC-D748-B950-94707165AD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0801" y="-1"/>
            <a:ext cx="4572001" cy="479746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AF0CB8-F49A-C441-BF40-B6D80E474E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5490276"/>
            <a:ext cx="710339" cy="91052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DBE0CFE-AAC2-B743-B771-46DC9F4B9897}"/>
              </a:ext>
            </a:extLst>
          </p:cNvPr>
          <p:cNvSpPr txBox="1">
            <a:spLocks/>
          </p:cNvSpPr>
          <p:nvPr userDrawn="1"/>
        </p:nvSpPr>
        <p:spPr>
          <a:xfrm>
            <a:off x="7953013" y="61312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2330197-827F-9043-A7B4-E8AE6099241B}" type="slidenum">
              <a:rPr lang="en-US" smtClean="0">
                <a:solidFill>
                  <a:schemeClr val="bg1"/>
                </a:solidFill>
              </a:rPr>
              <a:pPr algn="l"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79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+Photo+ShortCaption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B6FBB3-3338-4B4E-AD34-2D7EF780D996}"/>
              </a:ext>
            </a:extLst>
          </p:cNvPr>
          <p:cNvSpPr/>
          <p:nvPr userDrawn="1"/>
        </p:nvSpPr>
        <p:spPr>
          <a:xfrm>
            <a:off x="7620001" y="-1"/>
            <a:ext cx="4571999" cy="411480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9F8541C-9DA0-6245-B1DC-44B54882C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13" t="60019"/>
          <a:stretch/>
        </p:blipFill>
        <p:spPr>
          <a:xfrm>
            <a:off x="7620001" y="4114800"/>
            <a:ext cx="4565649" cy="27368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0"/>
            <a:ext cx="6489011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8"/>
            <a:ext cx="6489011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5E76A7-52CC-D748-B950-94707165AD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9999" y="0"/>
            <a:ext cx="4572001" cy="411480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AF0CB8-F49A-C441-BF40-B6D80E474E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5490276"/>
            <a:ext cx="710339" cy="91052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D4ADCB-18AE-4745-ACA2-7C3091EB18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485094" y="4347274"/>
            <a:ext cx="3254471" cy="91052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Short caption for photo above goes here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D3BB6B23-ED3A-8B4A-9ADD-9B20BF2AC871}"/>
              </a:ext>
            </a:extLst>
          </p:cNvPr>
          <p:cNvSpPr/>
          <p:nvPr userDrawn="1"/>
        </p:nvSpPr>
        <p:spPr>
          <a:xfrm>
            <a:off x="8019440" y="4414509"/>
            <a:ext cx="182880" cy="1828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5748B05-323F-6442-B539-7D8C4C87C98C}"/>
              </a:ext>
            </a:extLst>
          </p:cNvPr>
          <p:cNvSpPr txBox="1">
            <a:spLocks/>
          </p:cNvSpPr>
          <p:nvPr userDrawn="1"/>
        </p:nvSpPr>
        <p:spPr>
          <a:xfrm>
            <a:off x="7953013" y="61312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2330197-827F-9043-A7B4-E8AE6099241B}" type="slidenum">
              <a:rPr lang="en-US" smtClean="0">
                <a:solidFill>
                  <a:schemeClr val="bg1"/>
                </a:solidFill>
              </a:rPr>
              <a:pPr algn="l"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67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976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+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F39A1D6-DBBB-A847-838A-96CE92F5E8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 t="69899" r="1"/>
          <a:stretch/>
        </p:blipFill>
        <p:spPr>
          <a:xfrm>
            <a:off x="6095999" y="4791116"/>
            <a:ext cx="6089651" cy="2060533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9B96961-9CB9-EE40-B746-84089B11E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15000" contrast="50000"/>
                    </a14:imgEffect>
                  </a14:imgLayer>
                </a14:imgProps>
              </a:ext>
            </a:extLst>
          </a:blip>
          <a:srcRect l="50000" t="-241" r="1" b="30344"/>
          <a:stretch/>
        </p:blipFill>
        <p:spPr>
          <a:xfrm>
            <a:off x="6095998" y="1"/>
            <a:ext cx="6089651" cy="4784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0"/>
            <a:ext cx="490608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8"/>
            <a:ext cx="5147923" cy="4572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AF0CB8-F49A-C441-BF40-B6D80E474E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5490276"/>
            <a:ext cx="710339" cy="91052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048058-35DC-4A43-AC61-E578A8A7FC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65902" y="457201"/>
            <a:ext cx="5173663" cy="3883068"/>
          </a:xfrm>
        </p:spPr>
        <p:txBody>
          <a:bodyPr anchor="ctr">
            <a:normAutofit/>
          </a:bodyPr>
          <a:lstStyle>
            <a:lvl1pPr marL="0" indent="0">
              <a:buNone/>
              <a:defRPr sz="4400" b="1" i="1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  <a:lvl2pPr marL="457178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354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532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709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Callout goes here click to edit text lorem ipsum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665C7E-A117-004C-B46F-3CDD89974B8B}"/>
              </a:ext>
            </a:extLst>
          </p:cNvPr>
          <p:cNvSpPr txBox="1">
            <a:spLocks/>
          </p:cNvSpPr>
          <p:nvPr userDrawn="1"/>
        </p:nvSpPr>
        <p:spPr>
          <a:xfrm>
            <a:off x="6565902" y="61312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2330197-827F-9043-A7B4-E8AE6099241B}" type="slidenum">
              <a:rPr lang="en-US" smtClean="0">
                <a:solidFill>
                  <a:schemeClr val="bg1"/>
                </a:solidFill>
              </a:rPr>
              <a:pPr algn="l"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58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+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46EEBAEB-A8E1-4F43-9BB1-043C488B1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 t="69899" r="1"/>
          <a:stretch/>
        </p:blipFill>
        <p:spPr>
          <a:xfrm>
            <a:off x="6095999" y="4791116"/>
            <a:ext cx="6089651" cy="2060533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1CDB78E4-D553-6F41-8C2B-2A39EF4498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15000" contrast="50000"/>
                    </a14:imgEffect>
                  </a14:imgLayer>
                </a14:imgProps>
              </a:ext>
            </a:extLst>
          </a:blip>
          <a:srcRect l="50000" t="-241" r="1" b="30344"/>
          <a:stretch/>
        </p:blipFill>
        <p:spPr>
          <a:xfrm>
            <a:off x="6095998" y="1"/>
            <a:ext cx="6089651" cy="4784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0"/>
            <a:ext cx="4906083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8"/>
            <a:ext cx="5147923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AF0CB8-F49A-C441-BF40-B6D80E474E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5490276"/>
            <a:ext cx="710339" cy="91052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048058-35DC-4A43-AC61-E578A8A7FC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65900" y="457200"/>
            <a:ext cx="1515783" cy="1070739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1" i="1">
                <a:solidFill>
                  <a:schemeClr val="accent3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  <a:lvl2pPr marL="457178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354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532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709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12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0376360-71FF-A144-930F-A825AC39BD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5900" y="1889597"/>
            <a:ext cx="1515783" cy="1070739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1" i="1">
                <a:solidFill>
                  <a:schemeClr val="accent3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  <a:lvl2pPr marL="457178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354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532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709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34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235CA03-F352-BA42-90A3-D4E973E431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5900" y="3328345"/>
            <a:ext cx="1515783" cy="1070739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1" i="1">
                <a:solidFill>
                  <a:schemeClr val="accent3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  <a:lvl2pPr marL="457178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354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532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709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56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0ACB5C-C86C-644D-BA6A-BE0D86E9F1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302" y="457202"/>
            <a:ext cx="3254375" cy="106997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4" indent="0">
              <a:buNone/>
              <a:defRPr>
                <a:solidFill>
                  <a:schemeClr val="bg1"/>
                </a:solidFill>
              </a:defRPr>
            </a:lvl3pPr>
            <a:lvl4pPr marL="1371532" indent="0">
              <a:buNone/>
              <a:defRPr>
                <a:solidFill>
                  <a:schemeClr val="bg1"/>
                </a:solidFill>
              </a:defRPr>
            </a:lvl4pPr>
            <a:lvl5pPr marL="18287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Unit, detail, or explanation of number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242E3C7-488E-2044-BA91-10A81BED4D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302" y="1882590"/>
            <a:ext cx="3254375" cy="106997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4" indent="0">
              <a:buNone/>
              <a:defRPr>
                <a:solidFill>
                  <a:schemeClr val="bg1"/>
                </a:solidFill>
              </a:defRPr>
            </a:lvl3pPr>
            <a:lvl4pPr marL="1371532" indent="0">
              <a:buNone/>
              <a:defRPr>
                <a:solidFill>
                  <a:schemeClr val="bg1"/>
                </a:solidFill>
              </a:defRPr>
            </a:lvl4pPr>
            <a:lvl5pPr marL="18287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Unit, detail, or explanation of number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F2608FF-D3A0-6741-8008-9C7E70BE07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302" y="3334871"/>
            <a:ext cx="3254375" cy="106997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4" indent="0">
              <a:buNone/>
              <a:defRPr>
                <a:solidFill>
                  <a:schemeClr val="bg1"/>
                </a:solidFill>
              </a:defRPr>
            </a:lvl3pPr>
            <a:lvl4pPr marL="1371532" indent="0">
              <a:buNone/>
              <a:defRPr>
                <a:solidFill>
                  <a:schemeClr val="bg1"/>
                </a:solidFill>
              </a:defRPr>
            </a:lvl4pPr>
            <a:lvl5pPr marL="18287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Unit, detail, or explanation of number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D75867F-2F5B-AB40-8B0B-B0861743F98F}"/>
              </a:ext>
            </a:extLst>
          </p:cNvPr>
          <p:cNvSpPr txBox="1">
            <a:spLocks/>
          </p:cNvSpPr>
          <p:nvPr userDrawn="1"/>
        </p:nvSpPr>
        <p:spPr>
          <a:xfrm>
            <a:off x="6565900" y="61312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2330197-827F-9043-A7B4-E8AE6099241B}" type="slidenum">
              <a:rPr lang="en-US" smtClean="0">
                <a:solidFill>
                  <a:schemeClr val="bg1"/>
                </a:solidFill>
              </a:rPr>
              <a:pPr algn="l"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95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3647AC-6B58-154F-A35F-899B9B14388F}"/>
              </a:ext>
            </a:extLst>
          </p:cNvPr>
          <p:cNvCxnSpPr/>
          <p:nvPr userDrawn="1"/>
        </p:nvCxnSpPr>
        <p:spPr>
          <a:xfrm>
            <a:off x="4065495" y="1116107"/>
            <a:ext cx="0" cy="46257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414887-EDEC-EA46-AE17-11A700D93405}"/>
              </a:ext>
            </a:extLst>
          </p:cNvPr>
          <p:cNvCxnSpPr/>
          <p:nvPr userDrawn="1"/>
        </p:nvCxnSpPr>
        <p:spPr>
          <a:xfrm>
            <a:off x="8130988" y="1116107"/>
            <a:ext cx="0" cy="46257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95FDBDC-85D9-0A44-8530-78819EEC4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65265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11500" b="1" i="1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12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6BB51E8-22C5-3A48-97D1-3EEDCADFD7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4048" y="1465265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11500" b="1" i="1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34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1A3C4111-5524-C344-BEB6-9E79791D36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13696" y="1465265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11500" b="1" i="1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56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5BD5BF8-B107-E24C-A763-A1D63FD4BA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3294297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4" indent="0" algn="ctr">
              <a:buNone/>
              <a:defRPr>
                <a:solidFill>
                  <a:schemeClr val="bg1"/>
                </a:solidFill>
              </a:defRPr>
            </a:lvl3pPr>
            <a:lvl4pPr marL="1371532" indent="0" algn="ctr">
              <a:buNone/>
              <a:defRPr>
                <a:solidFill>
                  <a:schemeClr val="bg1"/>
                </a:solidFill>
              </a:defRPr>
            </a:lvl4pPr>
            <a:lvl5pPr marL="182870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573D3580-B1DA-754B-BFC0-BBCCBF597C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7495" y="3294297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4" indent="0" algn="ctr">
              <a:buNone/>
              <a:defRPr>
                <a:solidFill>
                  <a:schemeClr val="bg1"/>
                </a:solidFill>
              </a:defRPr>
            </a:lvl3pPr>
            <a:lvl4pPr marL="1371532" indent="0" algn="ctr">
              <a:buNone/>
              <a:defRPr>
                <a:solidFill>
                  <a:schemeClr val="bg1"/>
                </a:solidFill>
              </a:defRPr>
            </a:lvl4pPr>
            <a:lvl5pPr marL="182870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688C5D99-3E9D-D047-84E2-FF313C37C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13695" y="3294297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4" indent="0" algn="ctr">
              <a:buNone/>
              <a:defRPr>
                <a:solidFill>
                  <a:schemeClr val="bg1"/>
                </a:solidFill>
              </a:defRPr>
            </a:lvl3pPr>
            <a:lvl4pPr marL="1371532" indent="0" algn="ctr">
              <a:buNone/>
              <a:defRPr>
                <a:solidFill>
                  <a:schemeClr val="bg1"/>
                </a:solidFill>
              </a:defRPr>
            </a:lvl4pPr>
            <a:lvl5pPr marL="182870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0B2211-D0EE-9242-A492-B173E1BB3C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5490276"/>
            <a:ext cx="710339" cy="9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29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and 1Li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4E1485D-3230-F44A-AD4D-B2585F3092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478" t="-91" r="2" b="-1"/>
          <a:stretch/>
        </p:blipFill>
        <p:spPr>
          <a:xfrm>
            <a:off x="7615825" y="0"/>
            <a:ext cx="4569825" cy="68516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0"/>
            <a:ext cx="6489011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8"/>
            <a:ext cx="6489011" cy="4572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AF0CB8-F49A-C441-BF40-B6D80E474E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5490276"/>
            <a:ext cx="710339" cy="910525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C4CF328-9FC5-DF42-A930-2C0CE17F7B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04127" y="700439"/>
            <a:ext cx="1828800" cy="1828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912222B-BFE5-F645-BAC0-77A21CE824EF}"/>
              </a:ext>
            </a:extLst>
          </p:cNvPr>
          <p:cNvSpPr txBox="1">
            <a:spLocks/>
          </p:cNvSpPr>
          <p:nvPr userDrawn="1"/>
        </p:nvSpPr>
        <p:spPr>
          <a:xfrm>
            <a:off x="7953013" y="61312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2330197-827F-9043-A7B4-E8AE6099241B}" type="slidenum">
              <a:rPr lang="en-US" smtClean="0">
                <a:solidFill>
                  <a:schemeClr val="bg1"/>
                </a:solidFill>
              </a:rPr>
              <a:pPr algn="l"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88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7E0900D-B761-8442-955C-FA163B7C7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2" t="-91" r="70021" b="-1"/>
          <a:stretch/>
        </p:blipFill>
        <p:spPr>
          <a:xfrm>
            <a:off x="1" y="0"/>
            <a:ext cx="3657600" cy="68516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86AE2-C12B-2144-B784-0640947764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3" y="548641"/>
            <a:ext cx="2842766" cy="298899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lorem ipsum lorem ipsum photo caption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D4422-5025-3E4E-9E2C-0E812900E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657601" y="1"/>
            <a:ext cx="85344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5E9647-C285-F549-B4CC-166DC3F7A5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490276"/>
            <a:ext cx="710339" cy="910525"/>
          </a:xfrm>
          <a:prstGeom prst="rect">
            <a:avLst/>
          </a:prstGeom>
        </p:spPr>
      </p:pic>
      <p:sp>
        <p:nvSpPr>
          <p:cNvPr id="5" name="Triangle 4">
            <a:extLst>
              <a:ext uri="{FF2B5EF4-FFF2-40B4-BE49-F238E27FC236}">
                <a16:creationId xmlns:a16="http://schemas.microsoft.com/office/drawing/2014/main" id="{12E805CD-2B62-1D49-9D46-8BDAF2BFA49B}"/>
              </a:ext>
            </a:extLst>
          </p:cNvPr>
          <p:cNvSpPr/>
          <p:nvPr userDrawn="1"/>
        </p:nvSpPr>
        <p:spPr>
          <a:xfrm rot="5400000">
            <a:off x="3117088" y="3720514"/>
            <a:ext cx="182880" cy="1828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04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3FDCD33-87D8-EC46-8BFC-48ACFCD6F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2" t="73285" r="50001" b="-1"/>
          <a:stretch/>
        </p:blipFill>
        <p:spPr>
          <a:xfrm>
            <a:off x="1" y="5022848"/>
            <a:ext cx="6095997" cy="1828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86AE2-C12B-2144-B784-0640947764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8585" y="5486401"/>
            <a:ext cx="3272536" cy="91052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lorem ipsum lorem ipsum photo caption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D4422-5025-3E4E-9E2C-0E812900E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5999" y="1"/>
            <a:ext cx="6096001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5E9647-C285-F549-B4CC-166DC3F7A5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486401"/>
            <a:ext cx="710339" cy="910525"/>
          </a:xfrm>
          <a:prstGeom prst="rect">
            <a:avLst/>
          </a:prstGeom>
        </p:spPr>
      </p:pic>
      <p:sp>
        <p:nvSpPr>
          <p:cNvPr id="5" name="Triangle 4">
            <a:extLst>
              <a:ext uri="{FF2B5EF4-FFF2-40B4-BE49-F238E27FC236}">
                <a16:creationId xmlns:a16="http://schemas.microsoft.com/office/drawing/2014/main" id="{12E805CD-2B62-1D49-9D46-8BDAF2BFA49B}"/>
              </a:ext>
            </a:extLst>
          </p:cNvPr>
          <p:cNvSpPr/>
          <p:nvPr userDrawn="1"/>
        </p:nvSpPr>
        <p:spPr>
          <a:xfrm rot="5400000">
            <a:off x="5532120" y="5894984"/>
            <a:ext cx="182880" cy="1828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069C2751-724B-084C-8FD0-F226A51728EB}"/>
              </a:ext>
            </a:extLst>
          </p:cNvPr>
          <p:cNvSpPr/>
          <p:nvPr userDrawn="1"/>
        </p:nvSpPr>
        <p:spPr>
          <a:xfrm>
            <a:off x="5532120" y="5519243"/>
            <a:ext cx="182880" cy="1828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8E14F5-3B34-3345-9CDD-E5A2CD563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5029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23677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2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2D34DB5-983F-0A42-86BF-DA99092893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09" t="-91" r="2" b="75532"/>
          <a:stretch/>
        </p:blipFill>
        <p:spPr>
          <a:xfrm>
            <a:off x="-31401" y="0"/>
            <a:ext cx="12217051" cy="168116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47D37-23DF-6143-BBBC-0060EF12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96013-A816-5043-8E60-F1E88307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514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2BA5D-C5D2-0446-88CB-E603CC25A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40298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8FE2A-C0DD-8C42-B6B8-A915F090E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02981" cy="3514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220166-CC05-3B44-9A19-1F510029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0"/>
            <a:ext cx="1112384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8672CB-F25A-8243-920C-A4CEC6DADD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416436"/>
            <a:ext cx="710339" cy="910525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AEB2932-8116-6A40-A3AE-8ADD55E9AC45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78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6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and 2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37F736E2-93B9-0A43-8C89-DBF115D31C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09" t="-91" r="2" b="75532"/>
          <a:stretch/>
        </p:blipFill>
        <p:spPr>
          <a:xfrm>
            <a:off x="-31401" y="0"/>
            <a:ext cx="12217051" cy="168116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47D37-23DF-6143-BBBC-0060EF12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2" y="1950103"/>
            <a:ext cx="356347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96013-A816-5043-8E60-F1E88307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2" y="2841251"/>
            <a:ext cx="3563471" cy="35143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220166-CC05-3B44-9A19-1F510029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0"/>
            <a:ext cx="1112384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8672CB-F25A-8243-920C-A4CEC6DADD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416436"/>
            <a:ext cx="710339" cy="910525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505B516-1988-174F-9581-3E03BC557C8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14266" y="1950103"/>
            <a:ext cx="356346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72B652D-A7DC-C448-85BB-0FC91D265F9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14267" y="2841251"/>
            <a:ext cx="3563468" cy="35143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5A1A94E-DB32-0941-88D1-D796254C3DD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135474" y="1950103"/>
            <a:ext cx="356346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BC90C62-D738-6F4E-82BE-E9618E63E09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35474" y="2841251"/>
            <a:ext cx="3563469" cy="35143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FE75866-C199-8042-840D-BA95EB17D157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98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6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and 2List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47D37-23DF-6143-BBBC-0060EF12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96013-A816-5043-8E60-F1E88307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6"/>
            <a:ext cx="5540375" cy="27791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2BA5D-C5D2-0446-88CB-E603CC25A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40298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8FE2A-C0DD-8C42-B6B8-A915F090E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402981" cy="27791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220166-CC05-3B44-9A19-1F510029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0"/>
            <a:ext cx="1112384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28D5CA-94BA-F04A-9D12-4BC6D5FCC2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5490276"/>
            <a:ext cx="710339" cy="9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923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ostlyBlank"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FA5F-C52E-364D-85CE-D10910100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540"/>
            <a:ext cx="10896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CA5FC5-CA85-1D4F-BB51-71D608EFF7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5490276"/>
            <a:ext cx="710339" cy="9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9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 b="1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239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75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MostlyBlank"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FA5F-C52E-364D-85CE-D10910100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540"/>
            <a:ext cx="10896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CA5FC5-CA85-1D4F-BB51-71D608EFF7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571058"/>
            <a:ext cx="710339" cy="910525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E5ABF42-3E0B-0D45-9069-B2B7CCB54ED2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65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86AE2-C12B-2144-B784-06409477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5" cy="1429352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D4422-5025-3E4E-9E2C-0E812900E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457201"/>
            <a:ext cx="6391993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7FA85-E10D-D648-993E-7F4AB3E5A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2057400"/>
            <a:ext cx="4314825" cy="2938112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AAAC8-05BE-3D47-BE46-7025DC5A85D1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32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D852C0-0A7D-DD42-BD59-5A3F8657BE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06253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002CA63-DFFB-BF4A-92E0-A2060865DA04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19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D852C0-0A7D-DD42-BD59-5A3F8657BE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530067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372D1FB-910D-FA49-AFCA-959E3463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6" y="274637"/>
            <a:ext cx="1117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3A154C-5E8F-A541-AA2B-50959EA7F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5490276"/>
            <a:ext cx="710339" cy="9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62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F0294C-8379-344C-BCA1-8CC8D30A1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4CBF7F2-D404-0A49-AC8D-48A9E0D74770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871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Header and 1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0"/>
            <a:ext cx="1112384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7"/>
            <a:ext cx="11123843" cy="3169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910578-811B-3C4A-A133-DF9AB64AA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5490276"/>
            <a:ext cx="710339" cy="9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3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D852C0-0A7D-DD42-BD59-5A3F8657BE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06253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F4657C-C48B-954C-B18F-13AD8E08A4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5490276"/>
            <a:ext cx="710339" cy="9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903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F0294C-8379-344C-BCA1-8CC8D30A1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991A-7C62-F44E-92F2-8CFD709CA216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8B1737-B936-6042-A59A-95AD4D1DE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83940B-173C-A944-8045-19982A9C3B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5490276"/>
            <a:ext cx="710339" cy="9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744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372D1FB-910D-FA49-AFCA-959E3463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6" y="274637"/>
            <a:ext cx="1117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DC1181-D452-B345-98C6-EA169D762D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5490276"/>
            <a:ext cx="710339" cy="9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77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25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089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372D1FB-910D-FA49-AFCA-959E3463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6" y="274637"/>
            <a:ext cx="11176000" cy="910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DC1181-D452-B345-98C6-EA169D762D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274637"/>
            <a:ext cx="710339" cy="9105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87D8CA0-1A3E-DD4D-A2F5-96FBBF5E8A18}"/>
              </a:ext>
            </a:extLst>
          </p:cNvPr>
          <p:cNvSpPr/>
          <p:nvPr userDrawn="1"/>
        </p:nvSpPr>
        <p:spPr>
          <a:xfrm>
            <a:off x="3698240" y="1381760"/>
            <a:ext cx="9144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C3D73-10F0-6E46-A524-9EF7FB09F1D1}"/>
              </a:ext>
            </a:extLst>
          </p:cNvPr>
          <p:cNvSpPr txBox="1"/>
          <p:nvPr userDrawn="1"/>
        </p:nvSpPr>
        <p:spPr>
          <a:xfrm>
            <a:off x="3850640" y="1381760"/>
            <a:ext cx="2113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spc="200" baseline="0" dirty="0">
                <a:latin typeface="Arial Black" panose="020B0604020202020204" pitchFamily="34" charset="0"/>
                <a:cs typeface="Arial Black" panose="020B0604020202020204" pitchFamily="34" charset="0"/>
              </a:rPr>
              <a:t>AFTER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7D855D-8018-974D-A081-9CBB6AECD7A8}"/>
              </a:ext>
            </a:extLst>
          </p:cNvPr>
          <p:cNvSpPr txBox="1"/>
          <p:nvPr userDrawn="1"/>
        </p:nvSpPr>
        <p:spPr>
          <a:xfrm>
            <a:off x="1441704" y="1381760"/>
            <a:ext cx="2113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0" spc="200" baseline="0" dirty="0">
                <a:latin typeface="Arial Black" panose="020B0604020202020204" pitchFamily="34" charset="0"/>
                <a:cs typeface="Arial Black" panose="020B0604020202020204" pitchFamily="34" charset="0"/>
              </a:rPr>
              <a:t>BEFORE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6C5BF0-AC72-084E-8E32-B4DE54C385CE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9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372D1FB-910D-FA49-AFCA-959E3463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6" y="274637"/>
            <a:ext cx="11176000" cy="910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DC1181-D452-B345-98C6-EA169D762D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274637"/>
            <a:ext cx="710339" cy="910525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52AD02B-6DC2-EA42-9DC8-5FED22431270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13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5181-3FA0-AD42-8E13-57C0B3C05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5042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D5C79-B6B2-EC41-B895-75479BC66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19976"/>
            <a:ext cx="9144000" cy="72933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F0C38A-F466-D84F-99B9-99856C5AE5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09221" y="4648200"/>
            <a:ext cx="973559" cy="125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6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36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2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8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7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8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6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386557">
            <a:off x="88900" y="130175"/>
            <a:ext cx="672905" cy="647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304685" y="5502572"/>
            <a:ext cx="672905" cy="6477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2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63353" y="5784959"/>
            <a:ext cx="1281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9679D-733A-794A-B3CE-2C18B9D719D8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9507" y="63430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82300" y="5784959"/>
            <a:ext cx="451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675313"/>
            <a:ext cx="241458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178224">
            <a:off x="135555" y="1696478"/>
            <a:ext cx="245389" cy="2361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547549" y="3476957"/>
            <a:ext cx="189882" cy="1827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347097" y="2192732"/>
            <a:ext cx="109106" cy="1050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808773" y="4123832"/>
            <a:ext cx="109106" cy="105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178224">
            <a:off x="11617399" y="3867602"/>
            <a:ext cx="91079" cy="876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178224">
            <a:off x="115084" y="2612090"/>
            <a:ext cx="91079" cy="876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497956" y="3729791"/>
            <a:ext cx="189882" cy="1827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283597" y="4148532"/>
            <a:ext cx="109106" cy="1050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178224">
            <a:off x="457984" y="4542490"/>
            <a:ext cx="91079" cy="876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178224">
            <a:off x="11444020" y="757343"/>
            <a:ext cx="245389" cy="2361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178224">
            <a:off x="11718999" y="1238702"/>
            <a:ext cx="91079" cy="876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605573" y="1596532"/>
            <a:ext cx="109106" cy="1050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802497" y="1862532"/>
            <a:ext cx="109106" cy="1050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605573" y="6270132"/>
            <a:ext cx="109106" cy="1050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948473" y="6346332"/>
            <a:ext cx="109106" cy="1050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078212" y="6220147"/>
            <a:ext cx="1275588" cy="4880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930326" y="6230692"/>
            <a:ext cx="1033712" cy="47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0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328F7F-E18C-694F-A7DF-1F320F61E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540"/>
            <a:ext cx="10896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0B7E5-2DB3-4347-B259-884695F55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7"/>
            <a:ext cx="10896600" cy="3462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237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toxford.org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31804-C984-8641-9FEE-69EC9C464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696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2549C"/>
                </a:solidFill>
              </a:rPr>
              <a:t>The Recorded Home Oximetry (RHO) Program</a:t>
            </a:r>
            <a:br>
              <a:rPr lang="en-US" dirty="0">
                <a:solidFill>
                  <a:srgbClr val="22549C"/>
                </a:solidFill>
              </a:rPr>
            </a:br>
            <a:br>
              <a:rPr lang="en-US" dirty="0">
                <a:solidFill>
                  <a:srgbClr val="22549C"/>
                </a:solidFill>
              </a:rPr>
            </a:br>
            <a:r>
              <a:rPr lang="en-US" dirty="0">
                <a:solidFill>
                  <a:srgbClr val="22549C"/>
                </a:solidFill>
              </a:rPr>
              <a:t>Monthly Investigator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BDE9F5-0D33-824E-8673-05ED460BA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17063"/>
            <a:ext cx="9144000" cy="493973"/>
          </a:xfrm>
        </p:spPr>
        <p:txBody>
          <a:bodyPr/>
          <a:lstStyle/>
          <a:p>
            <a:r>
              <a:rPr lang="en-US" dirty="0"/>
              <a:t>March 4, 2021</a:t>
            </a:r>
          </a:p>
        </p:txBody>
      </p:sp>
    </p:spTree>
    <p:extLst>
      <p:ext uri="{BB962C8B-B14F-4D97-AF65-F5344CB8AC3E}">
        <p14:creationId xmlns:p14="http://schemas.microsoft.com/office/powerpoint/2010/main" val="2263518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E5AD791-A3DF-41FF-A9D3-DA8188F23F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80477"/>
          <a:stretch/>
        </p:blipFill>
        <p:spPr>
          <a:xfrm>
            <a:off x="1514173" y="4428784"/>
            <a:ext cx="8966801" cy="1037230"/>
          </a:xfrm>
          <a:noFill/>
          <a:ln>
            <a:solidFill>
              <a:schemeClr val="tx2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FB666-E432-4F88-8039-9BAF1DD79F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5653" y="1951622"/>
            <a:ext cx="11123842" cy="3514392"/>
          </a:xfrm>
        </p:spPr>
        <p:txBody>
          <a:bodyPr>
            <a:normAutofit/>
          </a:bodyPr>
          <a:lstStyle/>
          <a:p>
            <a:r>
              <a:rPr lang="en-US" dirty="0"/>
              <a:t>You must have access to the VON Nightingale Reporting System</a:t>
            </a:r>
          </a:p>
          <a:p>
            <a:pPr lvl="1"/>
            <a:r>
              <a:rPr lang="en-US" dirty="0"/>
              <a:t>If you do not have access, please contact your VON administrator(s)</a:t>
            </a:r>
          </a:p>
          <a:p>
            <a:r>
              <a:rPr lang="en-US" dirty="0"/>
              <a:t>Go to the VON website: </a:t>
            </a:r>
            <a:r>
              <a:rPr lang="en-US" dirty="0">
                <a:hlinkClick r:id="rId3"/>
              </a:rPr>
              <a:t>www.vtoxford.org</a:t>
            </a:r>
            <a:r>
              <a:rPr lang="en-US" dirty="0"/>
              <a:t> </a:t>
            </a:r>
          </a:p>
          <a:p>
            <a:r>
              <a:rPr lang="en-US" dirty="0"/>
              <a:t>Log in by clicking the orange “Log in” button and entering your log in information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011071A-3867-46FB-B16A-E0DA8643E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0"/>
            <a:ext cx="11123843" cy="827499"/>
          </a:xfrm>
        </p:spPr>
        <p:txBody>
          <a:bodyPr anchor="ctr">
            <a:normAutofit/>
          </a:bodyPr>
          <a:lstStyle/>
          <a:p>
            <a:r>
              <a:rPr lang="en-US" dirty="0"/>
              <a:t>Step 1: Log 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4DAB91-9341-4173-8954-77AC5CE726D9}"/>
              </a:ext>
            </a:extLst>
          </p:cNvPr>
          <p:cNvSpPr txBox="1"/>
          <p:nvPr/>
        </p:nvSpPr>
        <p:spPr>
          <a:xfrm>
            <a:off x="10760801" y="4411397"/>
            <a:ext cx="93561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Step 1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4CF60A9-6EA4-4C65-9EF5-C3F4FE1DCF4B}"/>
              </a:ext>
            </a:extLst>
          </p:cNvPr>
          <p:cNvCxnSpPr>
            <a:cxnSpLocks/>
          </p:cNvCxnSpPr>
          <p:nvPr/>
        </p:nvCxnSpPr>
        <p:spPr>
          <a:xfrm flipH="1">
            <a:off x="10480974" y="4596063"/>
            <a:ext cx="273832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702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94F183-B88A-42A9-996B-AA9AFF2DC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Navigate to Reporting</a:t>
            </a:r>
          </a:p>
        </p:txBody>
      </p:sp>
      <p:pic>
        <p:nvPicPr>
          <p:cNvPr id="7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FAE6E7B-BA4A-40FF-9EDB-010C99F38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873" y="3291515"/>
            <a:ext cx="9638253" cy="277099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A2D653-F7FC-4CD4-84CA-C31089CB9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48842"/>
            <a:ext cx="11137232" cy="823912"/>
          </a:xfrm>
        </p:spPr>
        <p:txBody>
          <a:bodyPr/>
          <a:lstStyle/>
          <a:p>
            <a:r>
              <a:rPr lang="en-US" dirty="0"/>
              <a:t>Click “Go to Nightingale Reporting” or select “Nightingale Reporting” from the “Data” drop-down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46DEA4-1A17-4DB4-8258-2FBFDD478275}"/>
              </a:ext>
            </a:extLst>
          </p:cNvPr>
          <p:cNvSpPr/>
          <p:nvPr/>
        </p:nvSpPr>
        <p:spPr>
          <a:xfrm>
            <a:off x="8246548" y="3319177"/>
            <a:ext cx="2608265" cy="19213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AA79C4-59BD-4235-A6F8-C58467F4EB1A}"/>
              </a:ext>
            </a:extLst>
          </p:cNvPr>
          <p:cNvSpPr/>
          <p:nvPr/>
        </p:nvSpPr>
        <p:spPr>
          <a:xfrm>
            <a:off x="8082775" y="3517599"/>
            <a:ext cx="163773" cy="19213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ED2D82C-5C00-49EF-A5F9-989EF8FA18B3}"/>
              </a:ext>
            </a:extLst>
          </p:cNvPr>
          <p:cNvCxnSpPr/>
          <p:nvPr/>
        </p:nvCxnSpPr>
        <p:spPr>
          <a:xfrm>
            <a:off x="806116" y="4114800"/>
            <a:ext cx="625642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4AC07C2-B6A0-49A4-8DCE-3AB14BE9EC05}"/>
              </a:ext>
            </a:extLst>
          </p:cNvPr>
          <p:cNvCxnSpPr>
            <a:cxnSpLocks/>
          </p:cNvCxnSpPr>
          <p:nvPr/>
        </p:nvCxnSpPr>
        <p:spPr>
          <a:xfrm flipH="1">
            <a:off x="782053" y="4114800"/>
            <a:ext cx="24063" cy="218974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358F1A-B0D0-4BF1-A77C-ADE9BE7B225A}"/>
              </a:ext>
            </a:extLst>
          </p:cNvPr>
          <p:cNvCxnSpPr/>
          <p:nvPr/>
        </p:nvCxnSpPr>
        <p:spPr>
          <a:xfrm>
            <a:off x="782053" y="6304547"/>
            <a:ext cx="665346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19ED1DC-0E8C-42A2-9086-9F26DC8B3762}"/>
              </a:ext>
            </a:extLst>
          </p:cNvPr>
          <p:cNvCxnSpPr>
            <a:cxnSpLocks/>
          </p:cNvCxnSpPr>
          <p:nvPr/>
        </p:nvCxnSpPr>
        <p:spPr>
          <a:xfrm flipV="1">
            <a:off x="7430471" y="5943600"/>
            <a:ext cx="5045" cy="36094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04CDA41-0824-4FA9-8CC9-7E971ACE26BD}"/>
              </a:ext>
            </a:extLst>
          </p:cNvPr>
          <p:cNvSpPr txBox="1"/>
          <p:nvPr/>
        </p:nvSpPr>
        <p:spPr>
          <a:xfrm>
            <a:off x="166497" y="3429000"/>
            <a:ext cx="93561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Step 2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7AD20D6-558C-41BD-974F-59DF9DF2318F}"/>
              </a:ext>
            </a:extLst>
          </p:cNvPr>
          <p:cNvCxnSpPr>
            <a:cxnSpLocks/>
          </p:cNvCxnSpPr>
          <p:nvPr/>
        </p:nvCxnSpPr>
        <p:spPr>
          <a:xfrm>
            <a:off x="651132" y="3802020"/>
            <a:ext cx="154984" cy="31278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036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27774F1-C9D2-4DB9-817B-768849AFDE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56364" y="3876675"/>
            <a:ext cx="4848449" cy="2571750"/>
          </a:xfrm>
          <a:ln>
            <a:solidFill>
              <a:schemeClr val="tx2"/>
            </a:solidFill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58000BD-5508-4B76-ABF1-D9B04AFE2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Set Parameters</a:t>
            </a:r>
          </a:p>
        </p:txBody>
      </p:sp>
      <p:pic>
        <p:nvPicPr>
          <p:cNvPr id="24" name="Content Placeholder 2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F7DD21E-1D64-4849-AB9F-174509A37F1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301952" y="2872787"/>
            <a:ext cx="1261147" cy="3446698"/>
          </a:xfrm>
          <a:ln>
            <a:solidFill>
              <a:schemeClr val="tx2"/>
            </a:solidFill>
          </a:ln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DE54332-B645-4E3F-98EE-24C734448C12}"/>
              </a:ext>
            </a:extLst>
          </p:cNvPr>
          <p:cNvCxnSpPr>
            <a:stCxn id="16" idx="3"/>
          </p:cNvCxnSpPr>
          <p:nvPr/>
        </p:nvCxnSpPr>
        <p:spPr>
          <a:xfrm flipV="1">
            <a:off x="5804813" y="2872787"/>
            <a:ext cx="2497139" cy="228976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B211BD1-5E7A-47CD-AAD7-99923641CA3C}"/>
              </a:ext>
            </a:extLst>
          </p:cNvPr>
          <p:cNvCxnSpPr>
            <a:stCxn id="16" idx="3"/>
          </p:cNvCxnSpPr>
          <p:nvPr/>
        </p:nvCxnSpPr>
        <p:spPr>
          <a:xfrm>
            <a:off x="5804813" y="5162550"/>
            <a:ext cx="2497139" cy="115693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10">
            <a:extLst>
              <a:ext uri="{FF2B5EF4-FFF2-40B4-BE49-F238E27FC236}">
                <a16:creationId xmlns:a16="http://schemas.microsoft.com/office/drawing/2014/main" id="{B3CF5C94-4C71-4BAC-80A7-0A51E7943F77}"/>
              </a:ext>
            </a:extLst>
          </p:cNvPr>
          <p:cNvSpPr txBox="1">
            <a:spLocks/>
          </p:cNvSpPr>
          <p:nvPr/>
        </p:nvSpPr>
        <p:spPr>
          <a:xfrm>
            <a:off x="457200" y="1857375"/>
            <a:ext cx="6781800" cy="1857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the right panel, set the following parameters:</a:t>
            </a:r>
          </a:p>
          <a:p>
            <a:pPr marL="685766" marR="0" lvl="1" indent="-228589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Population: All VLBW Infants</a:t>
            </a:r>
          </a:p>
          <a:p>
            <a:pPr marL="685766" marR="0" lvl="1" indent="-228589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Location: All Infants</a:t>
            </a:r>
          </a:p>
          <a:p>
            <a:pPr marL="685766" marR="0" lvl="1" indent="-228589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Start Year: 2018</a:t>
            </a:r>
          </a:p>
          <a:p>
            <a:pPr marL="685766" marR="0" lvl="1" indent="-228589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End year: 2020</a:t>
            </a:r>
          </a:p>
          <a:p>
            <a:pPr marL="685766" marR="0" lvl="1" indent="-228589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442763-773C-4972-A173-07C32DCFAD63}"/>
              </a:ext>
            </a:extLst>
          </p:cNvPr>
          <p:cNvSpPr txBox="1"/>
          <p:nvPr/>
        </p:nvSpPr>
        <p:spPr>
          <a:xfrm>
            <a:off x="8464720" y="2416730"/>
            <a:ext cx="93561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654584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8CBCA9B-FD6F-48A7-9336-A3E866854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3429000"/>
            <a:ext cx="3838575" cy="14859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61FDC8-3F81-4715-A499-B6392D7FE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1339" y="1814512"/>
            <a:ext cx="11123842" cy="1381125"/>
          </a:xfrm>
        </p:spPr>
        <p:txBody>
          <a:bodyPr/>
          <a:lstStyle/>
          <a:p>
            <a:r>
              <a:rPr lang="en-US" dirty="0"/>
              <a:t>Click “Clear All Measures”</a:t>
            </a:r>
          </a:p>
          <a:p>
            <a:r>
              <a:rPr lang="en-US" dirty="0"/>
              <a:t>After you complete this step, there should be no measures listed under “Current Measures”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F7C1AD9-4D4F-4D89-907E-6483872D9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Clear All Measures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CAA1694-79AA-4B8E-8B6F-2CC22D9C456F}"/>
              </a:ext>
            </a:extLst>
          </p:cNvPr>
          <p:cNvCxnSpPr>
            <a:cxnSpLocks/>
          </p:cNvCxnSpPr>
          <p:nvPr/>
        </p:nvCxnSpPr>
        <p:spPr>
          <a:xfrm flipV="1">
            <a:off x="4111510" y="4648200"/>
            <a:ext cx="0" cy="60007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D93CC9C-C6B5-4F1A-BC27-23A26D6B0FE3}"/>
              </a:ext>
            </a:extLst>
          </p:cNvPr>
          <p:cNvSpPr txBox="1"/>
          <p:nvPr/>
        </p:nvSpPr>
        <p:spPr>
          <a:xfrm>
            <a:off x="3643705" y="5250417"/>
            <a:ext cx="93561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Step 4</a:t>
            </a:r>
          </a:p>
        </p:txBody>
      </p:sp>
      <p:pic>
        <p:nvPicPr>
          <p:cNvPr id="17" name="Content Placeholder 1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4039162-B8BC-4257-9B14-258315A8D6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23614" y="3195637"/>
            <a:ext cx="4848449" cy="2571750"/>
          </a:xfrm>
          <a:ln>
            <a:solidFill>
              <a:schemeClr val="tx2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E7F3DFB-2B5E-4628-AF18-188C6A784075}"/>
              </a:ext>
            </a:extLst>
          </p:cNvPr>
          <p:cNvSpPr/>
          <p:nvPr/>
        </p:nvSpPr>
        <p:spPr>
          <a:xfrm>
            <a:off x="7258050" y="3505199"/>
            <a:ext cx="3143250" cy="2381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518165A-6747-4DBF-8F0A-3AC37A6EF01E}"/>
              </a:ext>
            </a:extLst>
          </p:cNvPr>
          <p:cNvCxnSpPr/>
          <p:nvPr/>
        </p:nvCxnSpPr>
        <p:spPr>
          <a:xfrm flipH="1">
            <a:off x="10287000" y="3314700"/>
            <a:ext cx="428625" cy="19049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EB58634-EAB1-4AA0-8C28-F95F4DEA3A19}"/>
              </a:ext>
            </a:extLst>
          </p:cNvPr>
          <p:cNvSpPr txBox="1"/>
          <p:nvPr/>
        </p:nvSpPr>
        <p:spPr>
          <a:xfrm>
            <a:off x="10715624" y="3135867"/>
            <a:ext cx="1327361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This section should be empty after completing Step 4</a:t>
            </a:r>
          </a:p>
        </p:txBody>
      </p:sp>
    </p:spTree>
    <p:extLst>
      <p:ext uri="{BB962C8B-B14F-4D97-AF65-F5344CB8AC3E}">
        <p14:creationId xmlns:p14="http://schemas.microsoft.com/office/powerpoint/2010/main" val="3351420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8B26D-7A9A-40F8-B5B7-E5DDCA5ED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7384" y="1990725"/>
            <a:ext cx="11137232" cy="14382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Using the “Type measure to add to report” functionality, select all the measures outlined in the written instructions included in this toolkit </a:t>
            </a:r>
          </a:p>
          <a:p>
            <a:r>
              <a:rPr lang="en-US" dirty="0"/>
              <a:t>Click “Add Measures” once they have been selected</a:t>
            </a:r>
          </a:p>
          <a:p>
            <a:r>
              <a:rPr lang="en-US" dirty="0"/>
              <a:t>Your list should resemble the one below once all measures have been added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CF13C03-A740-4B61-B41E-8A61FD42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Select Measures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5549ED11-D65C-4E9C-B2AA-76B505CD7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3429000"/>
            <a:ext cx="7169533" cy="3094220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D3D586-9FE0-491D-8B9C-AF175F04B3A4}"/>
              </a:ext>
            </a:extLst>
          </p:cNvPr>
          <p:cNvCxnSpPr>
            <a:cxnSpLocks/>
          </p:cNvCxnSpPr>
          <p:nvPr/>
        </p:nvCxnSpPr>
        <p:spPr>
          <a:xfrm>
            <a:off x="1638300" y="5143500"/>
            <a:ext cx="600075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B3C5EB2-1FE3-47C9-B250-6684E372BB0F}"/>
              </a:ext>
            </a:extLst>
          </p:cNvPr>
          <p:cNvSpPr txBox="1"/>
          <p:nvPr/>
        </p:nvSpPr>
        <p:spPr>
          <a:xfrm>
            <a:off x="702690" y="4954886"/>
            <a:ext cx="93561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Step 5</a:t>
            </a:r>
          </a:p>
        </p:txBody>
      </p:sp>
    </p:spTree>
    <p:extLst>
      <p:ext uri="{BB962C8B-B14F-4D97-AF65-F5344CB8AC3E}">
        <p14:creationId xmlns:p14="http://schemas.microsoft.com/office/powerpoint/2010/main" val="981828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A6ED6DF-A82F-42F9-9409-501526D51C6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992885" y="3973610"/>
            <a:ext cx="7525667" cy="1463494"/>
          </a:xfrm>
          <a:ln>
            <a:solidFill>
              <a:schemeClr val="tx2"/>
            </a:solidFill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AB167C5-7461-4740-862D-FE966AA18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Adjust Your View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5F8098A-E1C7-461A-B772-FD0E1ADE6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078" y="1936387"/>
            <a:ext cx="11123843" cy="1628775"/>
          </a:xfrm>
        </p:spPr>
        <p:txBody>
          <a:bodyPr/>
          <a:lstStyle/>
          <a:p>
            <a:r>
              <a:rPr lang="en-US" dirty="0"/>
              <a:t>Scroll to the bottom of the screen</a:t>
            </a:r>
          </a:p>
          <a:p>
            <a:r>
              <a:rPr lang="en-US" dirty="0"/>
              <a:t>Under “View Options,” select “Infant List”</a:t>
            </a:r>
          </a:p>
          <a:p>
            <a:pPr lvl="1"/>
            <a:r>
              <a:rPr lang="en-US" dirty="0"/>
              <a:t>If Infant List is already selected, skip this step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FF0236-2429-43B4-AD47-244C1BD46C1A}"/>
              </a:ext>
            </a:extLst>
          </p:cNvPr>
          <p:cNvSpPr txBox="1"/>
          <p:nvPr/>
        </p:nvSpPr>
        <p:spPr>
          <a:xfrm>
            <a:off x="9858833" y="3973352"/>
            <a:ext cx="93561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Step 6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7C6DB43-3FBB-4496-B176-7DD53140D06E}"/>
              </a:ext>
            </a:extLst>
          </p:cNvPr>
          <p:cNvCxnSpPr>
            <a:cxnSpLocks/>
          </p:cNvCxnSpPr>
          <p:nvPr/>
        </p:nvCxnSpPr>
        <p:spPr>
          <a:xfrm flipH="1">
            <a:off x="9518551" y="4158018"/>
            <a:ext cx="340282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264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8BA2C-8945-45AD-A092-781758ADE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589" y="2143125"/>
            <a:ext cx="11137232" cy="1285875"/>
          </a:xfrm>
        </p:spPr>
        <p:txBody>
          <a:bodyPr/>
          <a:lstStyle/>
          <a:p>
            <a:r>
              <a:rPr lang="en-US" dirty="0"/>
              <a:t>Click “Export Data to CSV” and download the report</a:t>
            </a:r>
          </a:p>
          <a:p>
            <a:r>
              <a:rPr lang="en-US" dirty="0"/>
              <a:t>Open the CSV file to ensure that it has downloaded correctly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BD051C6-F3B8-4368-BF15-48891C4038D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338073" y="4262437"/>
            <a:ext cx="5402263" cy="525741"/>
          </a:xfrm>
          <a:ln>
            <a:solidFill>
              <a:schemeClr val="tx2"/>
            </a:solidFill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2579803-9FF9-455A-A25E-7E862F74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7: Export CSV File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03A6CF-441A-4AD1-9E2A-F0C96B480A5B}"/>
              </a:ext>
            </a:extLst>
          </p:cNvPr>
          <p:cNvCxnSpPr/>
          <p:nvPr/>
        </p:nvCxnSpPr>
        <p:spPr>
          <a:xfrm>
            <a:off x="7829550" y="3848100"/>
            <a:ext cx="0" cy="41433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9F52C6A-844D-411A-AD6F-F7912A331AA5}"/>
              </a:ext>
            </a:extLst>
          </p:cNvPr>
          <p:cNvSpPr txBox="1"/>
          <p:nvPr/>
        </p:nvSpPr>
        <p:spPr>
          <a:xfrm>
            <a:off x="7361745" y="3478768"/>
            <a:ext cx="93561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Step 7</a:t>
            </a:r>
          </a:p>
        </p:txBody>
      </p:sp>
    </p:spTree>
    <p:extLst>
      <p:ext uri="{BB962C8B-B14F-4D97-AF65-F5344CB8AC3E}">
        <p14:creationId xmlns:p14="http://schemas.microsoft.com/office/powerpoint/2010/main" val="985840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1C26-868D-43B8-B6EB-25D19706F0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Other Baseline Variables</a:t>
            </a:r>
          </a:p>
        </p:txBody>
      </p:sp>
    </p:spTree>
    <p:extLst>
      <p:ext uri="{BB962C8B-B14F-4D97-AF65-F5344CB8AC3E}">
        <p14:creationId xmlns:p14="http://schemas.microsoft.com/office/powerpoint/2010/main" val="2682598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4B7EB-3B17-45CB-B86A-545531C80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10896600" cy="3962067"/>
          </a:xfrm>
        </p:spPr>
        <p:txBody>
          <a:bodyPr/>
          <a:lstStyle/>
          <a:p>
            <a:r>
              <a:rPr lang="en-US" dirty="0"/>
              <a:t>Some variables not available from VON will need to be collected to establish proper baselines for your site</a:t>
            </a:r>
          </a:p>
          <a:p>
            <a:r>
              <a:rPr lang="en-US" dirty="0"/>
              <a:t>As part of the baseline data collection toolkit, UMMS will provide you a CSV file and operational definition list for the variables that will be manually obtained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603F2A8-F29D-49C8-9982-398AE3805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Baseline Variables</a:t>
            </a:r>
          </a:p>
        </p:txBody>
      </p:sp>
    </p:spTree>
    <p:extLst>
      <p:ext uri="{BB962C8B-B14F-4D97-AF65-F5344CB8AC3E}">
        <p14:creationId xmlns:p14="http://schemas.microsoft.com/office/powerpoint/2010/main" val="673321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0FCFE-8BF3-47DF-8600-C90A99F2C1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5256" y="323660"/>
            <a:ext cx="49609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Closing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B2F41-8EC1-4DB4-AD9C-CCB83EC3F39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0226" y="1500780"/>
            <a:ext cx="493395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Questions and Comments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3306D3-EB66-434D-A8F5-730C5CC83A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39" r="-2" b="18153"/>
          <a:stretch/>
        </p:blipFill>
        <p:spPr>
          <a:xfrm>
            <a:off x="5242762" y="3161897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5083F9-7817-4045-B1AC-6FF596D0D3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05" r="-2" b="39318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15CBFC-2C8B-4C22-A4C2-EA03F425C0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70" r="13549" b="4"/>
          <a:stretch/>
        </p:blipFill>
        <p:spPr>
          <a:xfrm>
            <a:off x="9933462" y="1825625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54726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12E62-46F1-D24F-8ECA-FA0A982EB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27D30-CE77-E744-8CE1-47EF52BEC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Site Roll-Call</a:t>
            </a:r>
          </a:p>
        </p:txBody>
      </p:sp>
    </p:spTree>
    <p:extLst>
      <p:ext uri="{BB962C8B-B14F-4D97-AF65-F5344CB8AC3E}">
        <p14:creationId xmlns:p14="http://schemas.microsoft.com/office/powerpoint/2010/main" val="1439098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3E1B4-1AA4-DC4A-A061-5D4440AC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Status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25788-6478-1C42-AB50-FA8FBF0DD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PCORI contract executed with </a:t>
            </a:r>
            <a:r>
              <a:rPr lang="en-US" dirty="0" err="1"/>
              <a:t>Umass</a:t>
            </a:r>
            <a:endParaRPr lang="en-US" dirty="0"/>
          </a:p>
          <a:p>
            <a:pPr lvl="1"/>
            <a:r>
              <a:rPr lang="en-US" dirty="0"/>
              <a:t>Jane Erickson and Heather will be reaching out to site contacts for local contract execution</a:t>
            </a:r>
          </a:p>
          <a:p>
            <a:r>
              <a:rPr lang="en-US" dirty="0"/>
              <a:t>IRB approved </a:t>
            </a:r>
          </a:p>
          <a:p>
            <a:pPr lvl="1"/>
            <a:r>
              <a:rPr lang="en-US" dirty="0"/>
              <a:t>Central SMART IRB pending</a:t>
            </a:r>
          </a:p>
        </p:txBody>
      </p:sp>
    </p:spTree>
    <p:extLst>
      <p:ext uri="{BB962C8B-B14F-4D97-AF65-F5344CB8AC3E}">
        <p14:creationId xmlns:p14="http://schemas.microsoft.com/office/powerpoint/2010/main" val="191797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1E1D9-863F-4F6D-910A-C43FDD01E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Selection for Implementation Waves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9ED73-FB35-4EA6-882A-74D4C795E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400" u="sng" dirty="0"/>
              <a:t>Wave 1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dirty="0"/>
              <a:t>Dartmouth Hitchcock Medical Center</a:t>
            </a:r>
          </a:p>
          <a:p>
            <a:pPr marL="0" indent="0" algn="ctr">
              <a:buNone/>
            </a:pPr>
            <a:r>
              <a:rPr lang="en-US" dirty="0"/>
              <a:t>Boston Children’s Hospital</a:t>
            </a:r>
          </a:p>
          <a:p>
            <a:pPr marL="0" indent="0" algn="ctr">
              <a:buNone/>
            </a:pPr>
            <a:r>
              <a:rPr lang="en-US" dirty="0"/>
              <a:t>Massachusetts General Hospital</a:t>
            </a:r>
          </a:p>
          <a:p>
            <a:pPr marL="0" indent="0" algn="ctr">
              <a:buNone/>
            </a:pPr>
            <a:r>
              <a:rPr lang="en-US" dirty="0"/>
              <a:t>Maria </a:t>
            </a:r>
            <a:r>
              <a:rPr lang="en-US" dirty="0" err="1"/>
              <a:t>Fereri</a:t>
            </a:r>
            <a:r>
              <a:rPr lang="en-US" dirty="0"/>
              <a:t> Children’s Hospital</a:t>
            </a:r>
          </a:p>
          <a:p>
            <a:pPr marL="0" indent="0" algn="ctr">
              <a:buNone/>
            </a:pPr>
            <a:r>
              <a:rPr lang="en-US" dirty="0"/>
              <a:t>University of Maryland</a:t>
            </a:r>
          </a:p>
          <a:p>
            <a:pPr marL="0" indent="0" algn="ctr">
              <a:buNone/>
            </a:pPr>
            <a:r>
              <a:rPr lang="en-US" dirty="0"/>
              <a:t>Vanderbilt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66A181-94B7-4450-9718-7021B377F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25875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400" u="sng" dirty="0"/>
              <a:t>Wave 2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dirty="0"/>
              <a:t>Arkansas Children’s Hospital</a:t>
            </a:r>
          </a:p>
          <a:p>
            <a:pPr marL="0" indent="0" algn="ctr">
              <a:buNone/>
            </a:pPr>
            <a:r>
              <a:rPr lang="en-US" dirty="0"/>
              <a:t>Children’s Hospital of Philadelphia</a:t>
            </a:r>
          </a:p>
          <a:p>
            <a:pPr marL="0" indent="0" algn="ctr">
              <a:buNone/>
            </a:pPr>
            <a:r>
              <a:rPr lang="en-US" dirty="0"/>
              <a:t>Cincinnati Children’s Hospital</a:t>
            </a:r>
          </a:p>
          <a:p>
            <a:pPr marL="0" indent="0" algn="ctr">
              <a:buNone/>
            </a:pPr>
            <a:r>
              <a:rPr lang="en-US" dirty="0"/>
              <a:t>National Jewish Health</a:t>
            </a:r>
          </a:p>
          <a:p>
            <a:pPr marL="0" indent="0" algn="ctr">
              <a:buNone/>
            </a:pPr>
            <a:r>
              <a:rPr lang="en-US" dirty="0"/>
              <a:t>Nationwide Children’s Hospital</a:t>
            </a:r>
          </a:p>
          <a:p>
            <a:pPr marL="0" indent="0" algn="ctr">
              <a:buNone/>
            </a:pPr>
            <a:r>
              <a:rPr lang="en-US" dirty="0"/>
              <a:t>St. Vincent Neighborhood Hospital</a:t>
            </a:r>
          </a:p>
          <a:p>
            <a:pPr marL="0" indent="0" algn="ctr">
              <a:buNone/>
            </a:pPr>
            <a:r>
              <a:rPr lang="en-US" dirty="0"/>
              <a:t>University of California, San Diego</a:t>
            </a:r>
          </a:p>
          <a:p>
            <a:pPr marL="0" indent="0" algn="ctr">
              <a:buNone/>
            </a:pPr>
            <a:r>
              <a:rPr lang="en-US" dirty="0"/>
              <a:t>University of Kentucky </a:t>
            </a:r>
          </a:p>
        </p:txBody>
      </p:sp>
    </p:spTree>
    <p:extLst>
      <p:ext uri="{BB962C8B-B14F-4D97-AF65-F5344CB8AC3E}">
        <p14:creationId xmlns:p14="http://schemas.microsoft.com/office/powerpoint/2010/main" val="433144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96D56-953A-464B-9CCA-40BD43A6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RHO Program Implementation Timeline: Wave 1 Sites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6983A9CD-47B3-4042-854D-AD8C050E30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243891"/>
              </p:ext>
            </p:extLst>
          </p:nvPr>
        </p:nvGraphicFramePr>
        <p:xfrm>
          <a:off x="838200" y="1825625"/>
          <a:ext cx="10515600" cy="372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2041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96D56-953A-464B-9CCA-40BD43A6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RHO Program Implementation Timeline: Wave 2 Sites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6983A9CD-47B3-4042-854D-AD8C050E30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74066"/>
              </p:ext>
            </p:extLst>
          </p:nvPr>
        </p:nvGraphicFramePr>
        <p:xfrm>
          <a:off x="596349" y="1577009"/>
          <a:ext cx="1122459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9861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Baseline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3724275"/>
          </a:xfrm>
        </p:spPr>
        <p:txBody>
          <a:bodyPr/>
          <a:lstStyle/>
          <a:p>
            <a:r>
              <a:rPr lang="en-US" dirty="0"/>
              <a:t>One year of baseline information from all participating sites</a:t>
            </a:r>
          </a:p>
          <a:p>
            <a:r>
              <a:rPr lang="en-US" dirty="0"/>
              <a:t>NICU demographics to be collected from VON</a:t>
            </a:r>
          </a:p>
          <a:p>
            <a:r>
              <a:rPr lang="en-US" dirty="0"/>
              <a:t>Do sites currently already collect information on HOT duration or adverse events?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51CB3F3-A85F-46E2-8FFC-9EF8875C4F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9230256"/>
              </p:ext>
            </p:extLst>
          </p:nvPr>
        </p:nvGraphicFramePr>
        <p:xfrm>
          <a:off x="6693877" y="51166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19D128F-ABE5-4E7D-A4F1-B718635AB1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426760"/>
              </p:ext>
            </p:extLst>
          </p:nvPr>
        </p:nvGraphicFramePr>
        <p:xfrm>
          <a:off x="6693877" y="340017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7C8D7-AA00-4999-B839-384331C61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Baseline Data Collection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CD065F-A8AA-4A2C-9FFE-6B3D0DF88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650206"/>
            <a:ext cx="5157787" cy="447675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/>
              <a:t>Implementation Site Personnel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34D531D-0AFB-4954-BD8F-9D802C7CD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97881"/>
            <a:ext cx="5157787" cy="303688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Abstract data from VON</a:t>
            </a:r>
          </a:p>
          <a:p>
            <a:r>
              <a:rPr lang="en-US" dirty="0"/>
              <a:t>Complete additional variable spreadsheet 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81337824-DB6D-47EF-82DB-40F932CED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650205"/>
            <a:ext cx="5183188" cy="447676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/>
              <a:t>RHO Study Team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ECB04C5-BFBA-4AA7-AA5D-9195F6FE08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97881"/>
            <a:ext cx="5183188" cy="303688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Provide instructions, tutorial, and operational definition lists </a:t>
            </a:r>
          </a:p>
          <a:p>
            <a:r>
              <a:rPr lang="en-US" dirty="0"/>
              <a:t>Organize VON query &amp; additional variable files and upload into </a:t>
            </a:r>
            <a:r>
              <a:rPr lang="en-US" dirty="0" err="1"/>
              <a:t>REDCap</a:t>
            </a:r>
            <a:endParaRPr lang="en-US" dirty="0"/>
          </a:p>
          <a:p>
            <a:r>
              <a:rPr lang="en-US" dirty="0"/>
              <a:t>Create site-specific baseline reports</a:t>
            </a:r>
          </a:p>
        </p:txBody>
      </p:sp>
    </p:spTree>
    <p:extLst>
      <p:ext uri="{BB962C8B-B14F-4D97-AF65-F5344CB8AC3E}">
        <p14:creationId xmlns:p14="http://schemas.microsoft.com/office/powerpoint/2010/main" val="1266850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73B89-04AC-435E-865F-20C817A398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VON Variables</a:t>
            </a:r>
          </a:p>
        </p:txBody>
      </p:sp>
    </p:spTree>
    <p:extLst>
      <p:ext uri="{BB962C8B-B14F-4D97-AF65-F5344CB8AC3E}">
        <p14:creationId xmlns:p14="http://schemas.microsoft.com/office/powerpoint/2010/main" val="678369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ASS Stars" id="{219D4B20-28A3-B846-B947-0ADB79787B4B}" vid="{473A25FD-859A-8E4F-B556-2F95E0657F6D}"/>
    </a:ext>
  </a:extLst>
</a:theme>
</file>

<file path=ppt/theme/theme2.xml><?xml version="1.0" encoding="utf-8"?>
<a:theme xmlns:a="http://schemas.openxmlformats.org/drawingml/2006/main" name="2_Standard">
  <a:themeElements>
    <a:clrScheme name="UMMS">
      <a:dk1>
        <a:srgbClr val="515151"/>
      </a:dk1>
      <a:lt1>
        <a:srgbClr val="FFFFFF"/>
      </a:lt1>
      <a:dk2>
        <a:srgbClr val="000F9F"/>
      </a:dk2>
      <a:lt2>
        <a:srgbClr val="E7E6E6"/>
      </a:lt2>
      <a:accent1>
        <a:srgbClr val="0A5B45"/>
      </a:accent1>
      <a:accent2>
        <a:srgbClr val="3B822B"/>
      </a:accent2>
      <a:accent3>
        <a:srgbClr val="FFC628"/>
      </a:accent3>
      <a:accent4>
        <a:srgbClr val="F36E15"/>
      </a:accent4>
      <a:accent5>
        <a:srgbClr val="622F91"/>
      </a:accent5>
      <a:accent6>
        <a:srgbClr val="83DADE"/>
      </a:accent6>
      <a:hlink>
        <a:srgbClr val="0071CE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34E28FF-F8FD-2B42-B4E0-82A017F1FDDE}" vid="{19214E82-9ABE-2C43-8524-10F102EBEC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662</Words>
  <Application>Microsoft Office PowerPoint</Application>
  <PresentationFormat>Widescreen</PresentationFormat>
  <Paragraphs>120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Apple Braille</vt:lpstr>
      <vt:lpstr>Arial</vt:lpstr>
      <vt:lpstr>Arial Black</vt:lpstr>
      <vt:lpstr>Calibri</vt:lpstr>
      <vt:lpstr>Calibri Light</vt:lpstr>
      <vt:lpstr>Georgia</vt:lpstr>
      <vt:lpstr>Office Theme</vt:lpstr>
      <vt:lpstr>2_Standard</vt:lpstr>
      <vt:lpstr>The Recorded Home Oximetry (RHO) Program  Monthly Investigator Meeting</vt:lpstr>
      <vt:lpstr>Attendance </vt:lpstr>
      <vt:lpstr>Project Status Updates</vt:lpstr>
      <vt:lpstr>Site Selection for Implementation Waves</vt:lpstr>
      <vt:lpstr>RHO Program Implementation Timeline: Wave 1 Sites</vt:lpstr>
      <vt:lpstr>RHO Program Implementation Timeline: Wave 2 Sites</vt:lpstr>
      <vt:lpstr>Baseline Data Collection</vt:lpstr>
      <vt:lpstr>Baseline Data Collection</vt:lpstr>
      <vt:lpstr>VON Variables</vt:lpstr>
      <vt:lpstr>Step 1: Log In</vt:lpstr>
      <vt:lpstr>Step 2: Navigate to Reporting</vt:lpstr>
      <vt:lpstr>Step 3: Set Parameters</vt:lpstr>
      <vt:lpstr>Step 4: Clear All Measures </vt:lpstr>
      <vt:lpstr>Step 5: Select Measures</vt:lpstr>
      <vt:lpstr>Step 6: Adjust Your View</vt:lpstr>
      <vt:lpstr>Step 7: Export CSV File</vt:lpstr>
      <vt:lpstr>Other Baseline Variables</vt:lpstr>
      <vt:lpstr>Other Baseline Variables</vt:lpstr>
      <vt:lpstr>Closing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Recorded Home Oximetry (RHO) Program  Monthly Investigator Meeting</dc:title>
  <dc:creator>Lindsey</dc:creator>
  <cp:lastModifiedBy>White, Heather</cp:lastModifiedBy>
  <cp:revision>7</cp:revision>
  <dcterms:created xsi:type="dcterms:W3CDTF">2021-03-03T19:45:26Z</dcterms:created>
  <dcterms:modified xsi:type="dcterms:W3CDTF">2021-03-08T16:58:43Z</dcterms:modified>
</cp:coreProperties>
</file>