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86" r:id="rId6"/>
  </p:sldMasterIdLst>
  <p:notesMasterIdLst>
    <p:notesMasterId r:id="rId27"/>
  </p:notesMasterIdLst>
  <p:sldIdLst>
    <p:sldId id="4242" r:id="rId7"/>
    <p:sldId id="4246" r:id="rId8"/>
    <p:sldId id="4257" r:id="rId9"/>
    <p:sldId id="4251" r:id="rId10"/>
    <p:sldId id="4192" r:id="rId11"/>
    <p:sldId id="4204" r:id="rId12"/>
    <p:sldId id="4228" r:id="rId13"/>
    <p:sldId id="4195" r:id="rId14"/>
    <p:sldId id="4232" r:id="rId15"/>
    <p:sldId id="4231" r:id="rId16"/>
    <p:sldId id="4237" r:id="rId17"/>
    <p:sldId id="4253" r:id="rId18"/>
    <p:sldId id="4244" r:id="rId19"/>
    <p:sldId id="295" r:id="rId20"/>
    <p:sldId id="4254" r:id="rId21"/>
    <p:sldId id="4250" r:id="rId22"/>
    <p:sldId id="4255" r:id="rId23"/>
    <p:sldId id="4248" r:id="rId24"/>
    <p:sldId id="4256" r:id="rId25"/>
    <p:sldId id="42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DCB"/>
    <a:srgbClr val="1F6381"/>
    <a:srgbClr val="B62A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8FCF25-8809-4230-BB36-1E4D127359CF}" v="35" dt="2025-07-02T20:01:05.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99"/>
    <p:restoredTop sz="75046"/>
  </p:normalViewPr>
  <p:slideViewPr>
    <p:cSldViewPr snapToGrid="0">
      <p:cViewPr varScale="1">
        <p:scale>
          <a:sx n="79" d="100"/>
          <a:sy n="79" d="100"/>
        </p:scale>
        <p:origin x="16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ew, Jonathan T" userId="7207726f-10b2-458b-85e5-1fadda2d1fe9" providerId="ADAL" clId="{DA8FCF25-8809-4230-BB36-1E4D127359CF}"/>
    <pc:docChg chg="undo custSel modSld">
      <pc:chgData name="Lerew, Jonathan T" userId="7207726f-10b2-458b-85e5-1fadda2d1fe9" providerId="ADAL" clId="{DA8FCF25-8809-4230-BB36-1E4D127359CF}" dt="2025-07-02T20:05:10.762" v="257" actId="13244"/>
      <pc:docMkLst>
        <pc:docMk/>
      </pc:docMkLst>
      <pc:sldChg chg="modSp mod">
        <pc:chgData name="Lerew, Jonathan T" userId="7207726f-10b2-458b-85e5-1fadda2d1fe9" providerId="ADAL" clId="{DA8FCF25-8809-4230-BB36-1E4D127359CF}" dt="2025-07-02T20:03:50.011" v="248" actId="13244"/>
        <pc:sldMkLst>
          <pc:docMk/>
          <pc:sldMk cId="0" sldId="295"/>
        </pc:sldMkLst>
        <pc:spChg chg="mod">
          <ac:chgData name="Lerew, Jonathan T" userId="7207726f-10b2-458b-85e5-1fadda2d1fe9" providerId="ADAL" clId="{DA8FCF25-8809-4230-BB36-1E4D127359CF}" dt="2025-07-02T19:54:42.125" v="65" actId="962"/>
          <ac:spMkLst>
            <pc:docMk/>
            <pc:sldMk cId="0" sldId="295"/>
            <ac:spMk id="2" creationId="{00000000-0000-0000-0000-000000000000}"/>
          </ac:spMkLst>
        </pc:spChg>
        <pc:spChg chg="mod">
          <ac:chgData name="Lerew, Jonathan T" userId="7207726f-10b2-458b-85e5-1fadda2d1fe9" providerId="ADAL" clId="{DA8FCF25-8809-4230-BB36-1E4D127359CF}" dt="2025-07-02T19:54:43.307" v="66" actId="962"/>
          <ac:spMkLst>
            <pc:docMk/>
            <pc:sldMk cId="0" sldId="295"/>
            <ac:spMk id="3" creationId="{00000000-0000-0000-0000-000000000000}"/>
          </ac:spMkLst>
        </pc:spChg>
        <pc:spChg chg="mod">
          <ac:chgData name="Lerew, Jonathan T" userId="7207726f-10b2-458b-85e5-1fadda2d1fe9" providerId="ADAL" clId="{DA8FCF25-8809-4230-BB36-1E4D127359CF}" dt="2025-07-02T19:54:43.803" v="67" actId="962"/>
          <ac:spMkLst>
            <pc:docMk/>
            <pc:sldMk cId="0" sldId="295"/>
            <ac:spMk id="4" creationId="{00000000-0000-0000-0000-000000000000}"/>
          </ac:spMkLst>
        </pc:spChg>
        <pc:spChg chg="mod">
          <ac:chgData name="Lerew, Jonathan T" userId="7207726f-10b2-458b-85e5-1fadda2d1fe9" providerId="ADAL" clId="{DA8FCF25-8809-4230-BB36-1E4D127359CF}" dt="2025-07-02T19:54:44.597" v="68" actId="962"/>
          <ac:spMkLst>
            <pc:docMk/>
            <pc:sldMk cId="0" sldId="295"/>
            <ac:spMk id="5" creationId="{00000000-0000-0000-0000-000000000000}"/>
          </ac:spMkLst>
        </pc:spChg>
        <pc:spChg chg="mod ord">
          <ac:chgData name="Lerew, Jonathan T" userId="7207726f-10b2-458b-85e5-1fadda2d1fe9" providerId="ADAL" clId="{DA8FCF25-8809-4230-BB36-1E4D127359CF}" dt="2025-07-02T20:03:25.972" v="244" actId="13244"/>
          <ac:spMkLst>
            <pc:docMk/>
            <pc:sldMk cId="0" sldId="295"/>
            <ac:spMk id="6" creationId="{00000000-0000-0000-0000-000000000000}"/>
          </ac:spMkLst>
        </pc:spChg>
        <pc:spChg chg="ord">
          <ac:chgData name="Lerew, Jonathan T" userId="7207726f-10b2-458b-85e5-1fadda2d1fe9" providerId="ADAL" clId="{DA8FCF25-8809-4230-BB36-1E4D127359CF}" dt="2025-07-02T20:03:41.510" v="246" actId="13244"/>
          <ac:spMkLst>
            <pc:docMk/>
            <pc:sldMk cId="0" sldId="295"/>
            <ac:spMk id="13" creationId="{D6BCC4DB-EECB-CDA6-ECED-DB371A58A61C}"/>
          </ac:spMkLst>
        </pc:spChg>
        <pc:spChg chg="ord">
          <ac:chgData name="Lerew, Jonathan T" userId="7207726f-10b2-458b-85e5-1fadda2d1fe9" providerId="ADAL" clId="{DA8FCF25-8809-4230-BB36-1E4D127359CF}" dt="2025-07-02T20:03:50.011" v="248" actId="13244"/>
          <ac:spMkLst>
            <pc:docMk/>
            <pc:sldMk cId="0" sldId="295"/>
            <ac:spMk id="14" creationId="{1465C3BA-A61E-C015-4582-F53CC5822E9D}"/>
          </ac:spMkLst>
        </pc:spChg>
        <pc:spChg chg="mod">
          <ac:chgData name="Lerew, Jonathan T" userId="7207726f-10b2-458b-85e5-1fadda2d1fe9" providerId="ADAL" clId="{DA8FCF25-8809-4230-BB36-1E4D127359CF}" dt="2025-07-02T19:54:45.363" v="69" actId="962"/>
          <ac:spMkLst>
            <pc:docMk/>
            <pc:sldMk cId="0" sldId="295"/>
            <ac:spMk id="15" creationId="{4E6BE732-79A2-6F59-E4BB-03039418152F}"/>
          </ac:spMkLst>
        </pc:spChg>
        <pc:spChg chg="ord">
          <ac:chgData name="Lerew, Jonathan T" userId="7207726f-10b2-458b-85e5-1fadda2d1fe9" providerId="ADAL" clId="{DA8FCF25-8809-4230-BB36-1E4D127359CF}" dt="2025-07-02T20:03:46.312" v="247" actId="13244"/>
          <ac:spMkLst>
            <pc:docMk/>
            <pc:sldMk cId="0" sldId="295"/>
            <ac:spMk id="16" creationId="{91BDF6C4-A88C-EDEF-3B27-252855161B09}"/>
          </ac:spMkLst>
        </pc:spChg>
        <pc:spChg chg="ord">
          <ac:chgData name="Lerew, Jonathan T" userId="7207726f-10b2-458b-85e5-1fadda2d1fe9" providerId="ADAL" clId="{DA8FCF25-8809-4230-BB36-1E4D127359CF}" dt="2025-07-02T20:03:33.972" v="245" actId="13244"/>
          <ac:spMkLst>
            <pc:docMk/>
            <pc:sldMk cId="0" sldId="295"/>
            <ac:spMk id="20" creationId="{F41DBB90-8B95-5739-A0F7-011FD47EA592}"/>
          </ac:spMkLst>
        </pc:spChg>
        <pc:picChg chg="mod">
          <ac:chgData name="Lerew, Jonathan T" userId="7207726f-10b2-458b-85e5-1fadda2d1fe9" providerId="ADAL" clId="{DA8FCF25-8809-4230-BB36-1E4D127359CF}" dt="2025-07-02T19:54:46.477" v="70" actId="962"/>
          <ac:picMkLst>
            <pc:docMk/>
            <pc:sldMk cId="0" sldId="295"/>
            <ac:picMk id="17" creationId="{74A0C36A-26E0-6590-84B0-611733B4F89D}"/>
          </ac:picMkLst>
        </pc:picChg>
      </pc:sldChg>
      <pc:sldChg chg="addSp delSp modSp mod">
        <pc:chgData name="Lerew, Jonathan T" userId="7207726f-10b2-458b-85e5-1fadda2d1fe9" providerId="ADAL" clId="{DA8FCF25-8809-4230-BB36-1E4D127359CF}" dt="2025-07-02T20:01:37.527" v="221" actId="962"/>
        <pc:sldMkLst>
          <pc:docMk/>
          <pc:sldMk cId="2832060305" sldId="4192"/>
        </pc:sldMkLst>
        <pc:spChg chg="mod ord">
          <ac:chgData name="Lerew, Jonathan T" userId="7207726f-10b2-458b-85e5-1fadda2d1fe9" providerId="ADAL" clId="{DA8FCF25-8809-4230-BB36-1E4D127359CF}" dt="2025-07-02T20:00:51.745" v="219" actId="13244"/>
          <ac:spMkLst>
            <pc:docMk/>
            <pc:sldMk cId="2832060305" sldId="4192"/>
            <ac:spMk id="3" creationId="{966CCCB9-AE1E-D0E1-4FAF-58D50476F62D}"/>
          </ac:spMkLst>
        </pc:spChg>
        <pc:spChg chg="mod topLvl">
          <ac:chgData name="Lerew, Jonathan T" userId="7207726f-10b2-458b-85e5-1fadda2d1fe9" providerId="ADAL" clId="{DA8FCF25-8809-4230-BB36-1E4D127359CF}" dt="2025-07-02T19:51:00.811" v="24" actId="165"/>
          <ac:spMkLst>
            <pc:docMk/>
            <pc:sldMk cId="2832060305" sldId="4192"/>
            <ac:spMk id="6" creationId="{28340A3C-D5E1-AA89-CC92-3D8524BE5DEA}"/>
          </ac:spMkLst>
        </pc:spChg>
        <pc:spChg chg="mod topLvl">
          <ac:chgData name="Lerew, Jonathan T" userId="7207726f-10b2-458b-85e5-1fadda2d1fe9" providerId="ADAL" clId="{DA8FCF25-8809-4230-BB36-1E4D127359CF}" dt="2025-07-02T19:51:00.811" v="24" actId="165"/>
          <ac:spMkLst>
            <pc:docMk/>
            <pc:sldMk cId="2832060305" sldId="4192"/>
            <ac:spMk id="7" creationId="{AA190DF7-FE08-B46F-8B22-673266BB4989}"/>
          </ac:spMkLst>
        </pc:spChg>
        <pc:spChg chg="mod topLvl">
          <ac:chgData name="Lerew, Jonathan T" userId="7207726f-10b2-458b-85e5-1fadda2d1fe9" providerId="ADAL" clId="{DA8FCF25-8809-4230-BB36-1E4D127359CF}" dt="2025-07-02T19:51:00.811" v="24" actId="165"/>
          <ac:spMkLst>
            <pc:docMk/>
            <pc:sldMk cId="2832060305" sldId="4192"/>
            <ac:spMk id="8" creationId="{8D77AE5A-86BD-25B8-4C25-CF70B5DD6D96}"/>
          </ac:spMkLst>
        </pc:spChg>
        <pc:spChg chg="mod topLvl">
          <ac:chgData name="Lerew, Jonathan T" userId="7207726f-10b2-458b-85e5-1fadda2d1fe9" providerId="ADAL" clId="{DA8FCF25-8809-4230-BB36-1E4D127359CF}" dt="2025-07-02T19:51:00.811" v="24" actId="165"/>
          <ac:spMkLst>
            <pc:docMk/>
            <pc:sldMk cId="2832060305" sldId="4192"/>
            <ac:spMk id="9" creationId="{A49B05CF-5272-4D7D-A7B5-1DCE071D4F3A}"/>
          </ac:spMkLst>
        </pc:spChg>
        <pc:spChg chg="mod topLvl">
          <ac:chgData name="Lerew, Jonathan T" userId="7207726f-10b2-458b-85e5-1fadda2d1fe9" providerId="ADAL" clId="{DA8FCF25-8809-4230-BB36-1E4D127359CF}" dt="2025-07-02T20:01:05.493" v="220" actId="164"/>
          <ac:spMkLst>
            <pc:docMk/>
            <pc:sldMk cId="2832060305" sldId="4192"/>
            <ac:spMk id="11" creationId="{9CC5156E-5495-8639-FE43-8AE28BFCEC41}"/>
          </ac:spMkLst>
        </pc:spChg>
        <pc:spChg chg="mod topLvl">
          <ac:chgData name="Lerew, Jonathan T" userId="7207726f-10b2-458b-85e5-1fadda2d1fe9" providerId="ADAL" clId="{DA8FCF25-8809-4230-BB36-1E4D127359CF}" dt="2025-07-02T20:01:05.493" v="220" actId="164"/>
          <ac:spMkLst>
            <pc:docMk/>
            <pc:sldMk cId="2832060305" sldId="4192"/>
            <ac:spMk id="12" creationId="{3C785445-F634-52E3-9C50-3145A65D6773}"/>
          </ac:spMkLst>
        </pc:spChg>
        <pc:spChg chg="mod topLvl">
          <ac:chgData name="Lerew, Jonathan T" userId="7207726f-10b2-458b-85e5-1fadda2d1fe9" providerId="ADAL" clId="{DA8FCF25-8809-4230-BB36-1E4D127359CF}" dt="2025-07-02T20:01:05.493" v="220" actId="164"/>
          <ac:spMkLst>
            <pc:docMk/>
            <pc:sldMk cId="2832060305" sldId="4192"/>
            <ac:spMk id="13" creationId="{955B0A20-9C06-A4C2-8581-A167C42B8A00}"/>
          </ac:spMkLst>
        </pc:spChg>
        <pc:grpChg chg="del mod">
          <ac:chgData name="Lerew, Jonathan T" userId="7207726f-10b2-458b-85e5-1fadda2d1fe9" providerId="ADAL" clId="{DA8FCF25-8809-4230-BB36-1E4D127359CF}" dt="2025-07-02T19:51:00.811" v="24" actId="165"/>
          <ac:grpSpMkLst>
            <pc:docMk/>
            <pc:sldMk cId="2832060305" sldId="4192"/>
            <ac:grpSpMk id="4" creationId="{BD08B9CE-C8C2-CF68-D9CE-A842E226AFDE}"/>
          </ac:grpSpMkLst>
        </pc:grpChg>
        <pc:grpChg chg="del mod">
          <ac:chgData name="Lerew, Jonathan T" userId="7207726f-10b2-458b-85e5-1fadda2d1fe9" providerId="ADAL" clId="{DA8FCF25-8809-4230-BB36-1E4D127359CF}" dt="2025-07-02T19:51:07.756" v="26" actId="165"/>
          <ac:grpSpMkLst>
            <pc:docMk/>
            <pc:sldMk cId="2832060305" sldId="4192"/>
            <ac:grpSpMk id="10" creationId="{3A358DF8-B484-D2A3-D69F-B429AE142309}"/>
          </ac:grpSpMkLst>
        </pc:grpChg>
        <pc:grpChg chg="add mod">
          <ac:chgData name="Lerew, Jonathan T" userId="7207726f-10b2-458b-85e5-1fadda2d1fe9" providerId="ADAL" clId="{DA8FCF25-8809-4230-BB36-1E4D127359CF}" dt="2025-07-02T20:01:37.527" v="221" actId="962"/>
          <ac:grpSpMkLst>
            <pc:docMk/>
            <pc:sldMk cId="2832060305" sldId="4192"/>
            <ac:grpSpMk id="14" creationId="{4E011E90-8A43-9EF2-6A19-6DFAD7D5BACC}"/>
          </ac:grpSpMkLst>
        </pc:grpChg>
        <pc:graphicFrameChg chg="del modGraphic">
          <ac:chgData name="Lerew, Jonathan T" userId="7207726f-10b2-458b-85e5-1fadda2d1fe9" providerId="ADAL" clId="{DA8FCF25-8809-4230-BB36-1E4D127359CF}" dt="2025-07-02T19:50:59.753" v="23" actId="18245"/>
          <ac:graphicFrameMkLst>
            <pc:docMk/>
            <pc:sldMk cId="2832060305" sldId="4192"/>
            <ac:graphicFrameMk id="5" creationId="{D00BFA5F-F37F-D9B2-5589-51F0FD5E82E5}"/>
          </ac:graphicFrameMkLst>
        </pc:graphicFrameChg>
        <pc:graphicFrameChg chg="del">
          <ac:chgData name="Lerew, Jonathan T" userId="7207726f-10b2-458b-85e5-1fadda2d1fe9" providerId="ADAL" clId="{DA8FCF25-8809-4230-BB36-1E4D127359CF}" dt="2025-07-02T19:51:06.562" v="25" actId="18245"/>
          <ac:graphicFrameMkLst>
            <pc:docMk/>
            <pc:sldMk cId="2832060305" sldId="4192"/>
            <ac:graphicFrameMk id="29" creationId="{627B0F03-9E10-34E9-F9A7-95CB58C06CBC}"/>
          </ac:graphicFrameMkLst>
        </pc:graphicFrameChg>
        <pc:picChg chg="mod">
          <ac:chgData name="Lerew, Jonathan T" userId="7207726f-10b2-458b-85e5-1fadda2d1fe9" providerId="ADAL" clId="{DA8FCF25-8809-4230-BB36-1E4D127359CF}" dt="2025-07-02T19:50:54.758" v="22" actId="962"/>
          <ac:picMkLst>
            <pc:docMk/>
            <pc:sldMk cId="2832060305" sldId="4192"/>
            <ac:picMk id="2" creationId="{BB293A8F-F01B-68ED-4F98-2236B7878077}"/>
          </ac:picMkLst>
        </pc:picChg>
        <pc:picChg chg="mod ord">
          <ac:chgData name="Lerew, Jonathan T" userId="7207726f-10b2-458b-85e5-1fadda2d1fe9" providerId="ADAL" clId="{DA8FCF25-8809-4230-BB36-1E4D127359CF}" dt="2025-07-02T20:00:48.303" v="218" actId="13244"/>
          <ac:picMkLst>
            <pc:docMk/>
            <pc:sldMk cId="2832060305" sldId="4192"/>
            <ac:picMk id="30" creationId="{256A3681-32B2-D47E-BAD6-51668B756C45}"/>
          </ac:picMkLst>
        </pc:picChg>
      </pc:sldChg>
      <pc:sldChg chg="addSp delSp modSp mod">
        <pc:chgData name="Lerew, Jonathan T" userId="7207726f-10b2-458b-85e5-1fadda2d1fe9" providerId="ADAL" clId="{DA8FCF25-8809-4230-BB36-1E4D127359CF}" dt="2025-07-02T20:02:08.699" v="236" actId="962"/>
        <pc:sldMkLst>
          <pc:docMk/>
          <pc:sldMk cId="1389281974" sldId="4195"/>
        </pc:sldMkLst>
        <pc:spChg chg="mod topLvl">
          <ac:chgData name="Lerew, Jonathan T" userId="7207726f-10b2-458b-85e5-1fadda2d1fe9" providerId="ADAL" clId="{DA8FCF25-8809-4230-BB36-1E4D127359CF}" dt="2025-07-02T19:52:45.561" v="39" actId="165"/>
          <ac:spMkLst>
            <pc:docMk/>
            <pc:sldMk cId="1389281974" sldId="4195"/>
            <ac:spMk id="4" creationId="{D2B079BE-AB8F-8F08-68E0-F9EE92047F72}"/>
          </ac:spMkLst>
        </pc:spChg>
        <pc:spChg chg="add del mod">
          <ac:chgData name="Lerew, Jonathan T" userId="7207726f-10b2-458b-85e5-1fadda2d1fe9" providerId="ADAL" clId="{DA8FCF25-8809-4230-BB36-1E4D127359CF}" dt="2025-07-02T19:58:44.799" v="178" actId="33699"/>
          <ac:spMkLst>
            <pc:docMk/>
            <pc:sldMk cId="1389281974" sldId="4195"/>
            <ac:spMk id="5" creationId="{84682724-F8CC-1D39-8F11-B2F926E5624B}"/>
          </ac:spMkLst>
        </pc:spChg>
        <pc:spChg chg="add mod ord">
          <ac:chgData name="Lerew, Jonathan T" userId="7207726f-10b2-458b-85e5-1fadda2d1fe9" providerId="ADAL" clId="{DA8FCF25-8809-4230-BB36-1E4D127359CF}" dt="2025-07-02T20:01:56.024" v="223" actId="13244"/>
          <ac:spMkLst>
            <pc:docMk/>
            <pc:sldMk cId="1389281974" sldId="4195"/>
            <ac:spMk id="9" creationId="{5FF222A7-7342-C866-3F1B-7E1F09DD0968}"/>
          </ac:spMkLst>
        </pc:spChg>
        <pc:spChg chg="mod">
          <ac:chgData name="Lerew, Jonathan T" userId="7207726f-10b2-458b-85e5-1fadda2d1fe9" providerId="ADAL" clId="{DA8FCF25-8809-4230-BB36-1E4D127359CF}" dt="2025-07-02T20:02:03.602" v="230" actId="962"/>
          <ac:spMkLst>
            <pc:docMk/>
            <pc:sldMk cId="1389281974" sldId="4195"/>
            <ac:spMk id="17" creationId="{1A2FD3B7-57B2-834A-A5D8-580B4B341DBA}"/>
          </ac:spMkLst>
        </pc:spChg>
        <pc:grpChg chg="del">
          <ac:chgData name="Lerew, Jonathan T" userId="7207726f-10b2-458b-85e5-1fadda2d1fe9" providerId="ADAL" clId="{DA8FCF25-8809-4230-BB36-1E4D127359CF}" dt="2025-07-02T19:52:45.561" v="39" actId="165"/>
          <ac:grpSpMkLst>
            <pc:docMk/>
            <pc:sldMk cId="1389281974" sldId="4195"/>
            <ac:grpSpMk id="8" creationId="{D329DDEA-100C-558A-54AA-4D342E6056EB}"/>
          </ac:grpSpMkLst>
        </pc:grpChg>
        <pc:picChg chg="mod topLvl">
          <ac:chgData name="Lerew, Jonathan T" userId="7207726f-10b2-458b-85e5-1fadda2d1fe9" providerId="ADAL" clId="{DA8FCF25-8809-4230-BB36-1E4D127359CF}" dt="2025-07-02T20:02:00.681" v="224" actId="962"/>
          <ac:picMkLst>
            <pc:docMk/>
            <pc:sldMk cId="1389281974" sldId="4195"/>
            <ac:picMk id="2" creationId="{27EDF9FA-02D1-998F-4992-0361EE1A3ED3}"/>
          </ac:picMkLst>
        </pc:picChg>
        <pc:picChg chg="mod topLvl">
          <ac:chgData name="Lerew, Jonathan T" userId="7207726f-10b2-458b-85e5-1fadda2d1fe9" providerId="ADAL" clId="{DA8FCF25-8809-4230-BB36-1E4D127359CF}" dt="2025-07-02T20:02:01.122" v="225" actId="962"/>
          <ac:picMkLst>
            <pc:docMk/>
            <pc:sldMk cId="1389281974" sldId="4195"/>
            <ac:picMk id="3" creationId="{CF77500B-7EB8-1802-4E76-9B16EA5A92F8}"/>
          </ac:picMkLst>
        </pc:picChg>
        <pc:picChg chg="mod topLvl">
          <ac:chgData name="Lerew, Jonathan T" userId="7207726f-10b2-458b-85e5-1fadda2d1fe9" providerId="ADAL" clId="{DA8FCF25-8809-4230-BB36-1E4D127359CF}" dt="2025-07-02T20:02:01.549" v="226" actId="962"/>
          <ac:picMkLst>
            <pc:docMk/>
            <pc:sldMk cId="1389281974" sldId="4195"/>
            <ac:picMk id="6" creationId="{6411EFDE-8FB1-784B-84CE-C9EC8F128D70}"/>
          </ac:picMkLst>
        </pc:picChg>
        <pc:picChg chg="mod topLvl">
          <ac:chgData name="Lerew, Jonathan T" userId="7207726f-10b2-458b-85e5-1fadda2d1fe9" providerId="ADAL" clId="{DA8FCF25-8809-4230-BB36-1E4D127359CF}" dt="2025-07-02T20:02:02.262" v="227" actId="962"/>
          <ac:picMkLst>
            <pc:docMk/>
            <pc:sldMk cId="1389281974" sldId="4195"/>
            <ac:picMk id="7" creationId="{0DB94B6B-655E-4A45-A4A9-1A812D7454B9}"/>
          </ac:picMkLst>
        </pc:picChg>
        <pc:picChg chg="mod">
          <ac:chgData name="Lerew, Jonathan T" userId="7207726f-10b2-458b-85e5-1fadda2d1fe9" providerId="ADAL" clId="{DA8FCF25-8809-4230-BB36-1E4D127359CF}" dt="2025-07-02T20:02:05.787" v="231" actId="962"/>
          <ac:picMkLst>
            <pc:docMk/>
            <pc:sldMk cId="1389281974" sldId="4195"/>
            <ac:picMk id="21" creationId="{A47BF6E4-7257-36B4-47B4-42A1BBB27E87}"/>
          </ac:picMkLst>
        </pc:picChg>
        <pc:picChg chg="mod">
          <ac:chgData name="Lerew, Jonathan T" userId="7207726f-10b2-458b-85e5-1fadda2d1fe9" providerId="ADAL" clId="{DA8FCF25-8809-4230-BB36-1E4D127359CF}" dt="2025-07-02T20:02:06.313" v="232" actId="962"/>
          <ac:picMkLst>
            <pc:docMk/>
            <pc:sldMk cId="1389281974" sldId="4195"/>
            <ac:picMk id="22" creationId="{570EF9D2-E058-AA3F-BFDC-C2BC4B4C938A}"/>
          </ac:picMkLst>
        </pc:picChg>
        <pc:picChg chg="mod">
          <ac:chgData name="Lerew, Jonathan T" userId="7207726f-10b2-458b-85e5-1fadda2d1fe9" providerId="ADAL" clId="{DA8FCF25-8809-4230-BB36-1E4D127359CF}" dt="2025-07-02T20:02:07.108" v="233" actId="962"/>
          <ac:picMkLst>
            <pc:docMk/>
            <pc:sldMk cId="1389281974" sldId="4195"/>
            <ac:picMk id="23" creationId="{E720EB69-06BC-B381-0212-13FB32350CFB}"/>
          </ac:picMkLst>
        </pc:picChg>
        <pc:picChg chg="mod">
          <ac:chgData name="Lerew, Jonathan T" userId="7207726f-10b2-458b-85e5-1fadda2d1fe9" providerId="ADAL" clId="{DA8FCF25-8809-4230-BB36-1E4D127359CF}" dt="2025-07-02T20:02:07.554" v="234" actId="962"/>
          <ac:picMkLst>
            <pc:docMk/>
            <pc:sldMk cId="1389281974" sldId="4195"/>
            <ac:picMk id="24" creationId="{A80A18D5-A310-7313-7957-790523E41890}"/>
          </ac:picMkLst>
        </pc:picChg>
        <pc:picChg chg="mod">
          <ac:chgData name="Lerew, Jonathan T" userId="7207726f-10b2-458b-85e5-1fadda2d1fe9" providerId="ADAL" clId="{DA8FCF25-8809-4230-BB36-1E4D127359CF}" dt="2025-07-02T20:02:08.318" v="235" actId="962"/>
          <ac:picMkLst>
            <pc:docMk/>
            <pc:sldMk cId="1389281974" sldId="4195"/>
            <ac:picMk id="25" creationId="{D0B8DD83-99CA-4938-CDB7-595A42649A83}"/>
          </ac:picMkLst>
        </pc:picChg>
        <pc:picChg chg="mod">
          <ac:chgData name="Lerew, Jonathan T" userId="7207726f-10b2-458b-85e5-1fadda2d1fe9" providerId="ADAL" clId="{DA8FCF25-8809-4230-BB36-1E4D127359CF}" dt="2025-07-02T20:02:08.699" v="236" actId="962"/>
          <ac:picMkLst>
            <pc:docMk/>
            <pc:sldMk cId="1389281974" sldId="4195"/>
            <ac:picMk id="26" creationId="{B1C1B107-7CE7-BB62-2A4D-6F93B04910CB}"/>
          </ac:picMkLst>
        </pc:picChg>
      </pc:sldChg>
      <pc:sldChg chg="modSp mod">
        <pc:chgData name="Lerew, Jonathan T" userId="7207726f-10b2-458b-85e5-1fadda2d1fe9" providerId="ADAL" clId="{DA8FCF25-8809-4230-BB36-1E4D127359CF}" dt="2025-07-02T19:56:16.811" v="95" actId="33553"/>
        <pc:sldMkLst>
          <pc:docMk/>
          <pc:sldMk cId="328082702" sldId="4204"/>
        </pc:sldMkLst>
        <pc:spChg chg="mod">
          <ac:chgData name="Lerew, Jonathan T" userId="7207726f-10b2-458b-85e5-1fadda2d1fe9" providerId="ADAL" clId="{DA8FCF25-8809-4230-BB36-1E4D127359CF}" dt="2025-07-02T19:56:16.811" v="95" actId="33553"/>
          <ac:spMkLst>
            <pc:docMk/>
            <pc:sldMk cId="328082702" sldId="4204"/>
            <ac:spMk id="4" creationId="{6372E3BE-1FFD-4547-D902-3553280DCB04}"/>
          </ac:spMkLst>
        </pc:spChg>
        <pc:picChg chg="mod">
          <ac:chgData name="Lerew, Jonathan T" userId="7207726f-10b2-458b-85e5-1fadda2d1fe9" providerId="ADAL" clId="{DA8FCF25-8809-4230-BB36-1E4D127359CF}" dt="2025-07-02T19:51:51.705" v="32" actId="962"/>
          <ac:picMkLst>
            <pc:docMk/>
            <pc:sldMk cId="328082702" sldId="4204"/>
            <ac:picMk id="2" creationId="{D09A4BC9-B28B-8C09-D0E7-EBFFACD5A119}"/>
          </ac:picMkLst>
        </pc:picChg>
      </pc:sldChg>
      <pc:sldChg chg="addSp modSp mod">
        <pc:chgData name="Lerew, Jonathan T" userId="7207726f-10b2-458b-85e5-1fadda2d1fe9" providerId="ADAL" clId="{DA8FCF25-8809-4230-BB36-1E4D127359CF}" dt="2025-07-02T20:01:52.464" v="222" actId="13244"/>
        <pc:sldMkLst>
          <pc:docMk/>
          <pc:sldMk cId="2089313889" sldId="4228"/>
        </pc:sldMkLst>
        <pc:spChg chg="add mod ord">
          <ac:chgData name="Lerew, Jonathan T" userId="7207726f-10b2-458b-85e5-1fadda2d1fe9" providerId="ADAL" clId="{DA8FCF25-8809-4230-BB36-1E4D127359CF}" dt="2025-07-02T20:01:52.464" v="222" actId="13244"/>
          <ac:spMkLst>
            <pc:docMk/>
            <pc:sldMk cId="2089313889" sldId="4228"/>
            <ac:spMk id="2" creationId="{F7D18402-9AA3-A129-5C78-BC331A4BA5CC}"/>
          </ac:spMkLst>
        </pc:spChg>
        <pc:graphicFrameChg chg="mod">
          <ac:chgData name="Lerew, Jonathan T" userId="7207726f-10b2-458b-85e5-1fadda2d1fe9" providerId="ADAL" clId="{DA8FCF25-8809-4230-BB36-1E4D127359CF}" dt="2025-07-02T19:52:36.166" v="34" actId="962"/>
          <ac:graphicFrameMkLst>
            <pc:docMk/>
            <pc:sldMk cId="2089313889" sldId="4228"/>
            <ac:graphicFrameMk id="19" creationId="{7740D28C-8C56-8201-626A-2F45FCF4B98E}"/>
          </ac:graphicFrameMkLst>
        </pc:graphicFrameChg>
        <pc:picChg chg="mod">
          <ac:chgData name="Lerew, Jonathan T" userId="7207726f-10b2-458b-85e5-1fadda2d1fe9" providerId="ADAL" clId="{DA8FCF25-8809-4230-BB36-1E4D127359CF}" dt="2025-07-02T19:52:37.967" v="35" actId="962"/>
          <ac:picMkLst>
            <pc:docMk/>
            <pc:sldMk cId="2089313889" sldId="4228"/>
            <ac:picMk id="25" creationId="{F13FD951-9E66-3356-3A51-50A9F4F5BCDF}"/>
          </ac:picMkLst>
        </pc:picChg>
        <pc:picChg chg="mod">
          <ac:chgData name="Lerew, Jonathan T" userId="7207726f-10b2-458b-85e5-1fadda2d1fe9" providerId="ADAL" clId="{DA8FCF25-8809-4230-BB36-1E4D127359CF}" dt="2025-07-02T19:52:38.796" v="36" actId="962"/>
          <ac:picMkLst>
            <pc:docMk/>
            <pc:sldMk cId="2089313889" sldId="4228"/>
            <ac:picMk id="26" creationId="{58B0B55B-EB4B-6AF9-B953-67B811F81BCD}"/>
          </ac:picMkLst>
        </pc:picChg>
        <pc:picChg chg="mod">
          <ac:chgData name="Lerew, Jonathan T" userId="7207726f-10b2-458b-85e5-1fadda2d1fe9" providerId="ADAL" clId="{DA8FCF25-8809-4230-BB36-1E4D127359CF}" dt="2025-07-02T19:52:39.266" v="37" actId="962"/>
          <ac:picMkLst>
            <pc:docMk/>
            <pc:sldMk cId="2089313889" sldId="4228"/>
            <ac:picMk id="27" creationId="{76486D56-96F4-9EE4-3080-97F3FDDE4ED5}"/>
          </ac:picMkLst>
        </pc:picChg>
        <pc:picChg chg="mod">
          <ac:chgData name="Lerew, Jonathan T" userId="7207726f-10b2-458b-85e5-1fadda2d1fe9" providerId="ADAL" clId="{DA8FCF25-8809-4230-BB36-1E4D127359CF}" dt="2025-07-02T19:52:40.440" v="38" actId="962"/>
          <ac:picMkLst>
            <pc:docMk/>
            <pc:sldMk cId="2089313889" sldId="4228"/>
            <ac:picMk id="28" creationId="{B843C3CC-DD3E-CDE8-8EFD-CEA2D7C0522C}"/>
          </ac:picMkLst>
        </pc:picChg>
      </pc:sldChg>
      <pc:sldChg chg="modSp mod">
        <pc:chgData name="Lerew, Jonathan T" userId="7207726f-10b2-458b-85e5-1fadda2d1fe9" providerId="ADAL" clId="{DA8FCF25-8809-4230-BB36-1E4D127359CF}" dt="2025-07-02T20:02:30.037" v="239" actId="13244"/>
        <pc:sldMkLst>
          <pc:docMk/>
          <pc:sldMk cId="3595903884" sldId="4231"/>
        </pc:sldMkLst>
        <pc:spChg chg="mod ord">
          <ac:chgData name="Lerew, Jonathan T" userId="7207726f-10b2-458b-85e5-1fadda2d1fe9" providerId="ADAL" clId="{DA8FCF25-8809-4230-BB36-1E4D127359CF}" dt="2025-07-02T20:02:30.037" v="239" actId="13244"/>
          <ac:spMkLst>
            <pc:docMk/>
            <pc:sldMk cId="3595903884" sldId="4231"/>
            <ac:spMk id="2" creationId="{E0A4C53B-CCCD-9352-16F6-60A2F6761490}"/>
          </ac:spMkLst>
        </pc:spChg>
        <pc:picChg chg="mod">
          <ac:chgData name="Lerew, Jonathan T" userId="7207726f-10b2-458b-85e5-1fadda2d1fe9" providerId="ADAL" clId="{DA8FCF25-8809-4230-BB36-1E4D127359CF}" dt="2025-07-02T19:53:14.069" v="44" actId="962"/>
          <ac:picMkLst>
            <pc:docMk/>
            <pc:sldMk cId="3595903884" sldId="4231"/>
            <ac:picMk id="3" creationId="{B5F453F5-A40D-363F-7D95-4D44958ADCF8}"/>
          </ac:picMkLst>
        </pc:picChg>
        <pc:picChg chg="mod">
          <ac:chgData name="Lerew, Jonathan T" userId="7207726f-10b2-458b-85e5-1fadda2d1fe9" providerId="ADAL" clId="{DA8FCF25-8809-4230-BB36-1E4D127359CF}" dt="2025-07-02T19:53:57.557" v="49" actId="962"/>
          <ac:picMkLst>
            <pc:docMk/>
            <pc:sldMk cId="3595903884" sldId="4231"/>
            <ac:picMk id="5" creationId="{064A67F1-DAAF-35E6-CF79-B8E5D92E1178}"/>
          </ac:picMkLst>
        </pc:picChg>
        <pc:picChg chg="mod">
          <ac:chgData name="Lerew, Jonathan T" userId="7207726f-10b2-458b-85e5-1fadda2d1fe9" providerId="ADAL" clId="{DA8FCF25-8809-4230-BB36-1E4D127359CF}" dt="2025-07-02T19:53:29.591" v="47" actId="962"/>
          <ac:picMkLst>
            <pc:docMk/>
            <pc:sldMk cId="3595903884" sldId="4231"/>
            <ac:picMk id="12" creationId="{115F6EDB-4D7B-9237-7FD1-839F96CAC9D6}"/>
          </ac:picMkLst>
        </pc:picChg>
        <pc:cxnChg chg="mod">
          <ac:chgData name="Lerew, Jonathan T" userId="7207726f-10b2-458b-85e5-1fadda2d1fe9" providerId="ADAL" clId="{DA8FCF25-8809-4230-BB36-1E4D127359CF}" dt="2025-07-02T19:53:16.400" v="45" actId="962"/>
          <ac:cxnSpMkLst>
            <pc:docMk/>
            <pc:sldMk cId="3595903884" sldId="4231"/>
            <ac:cxnSpMk id="7" creationId="{D5217A0B-3553-AEF0-3C27-9FA966C74943}"/>
          </ac:cxnSpMkLst>
        </pc:cxnChg>
      </pc:sldChg>
      <pc:sldChg chg="modSp mod">
        <pc:chgData name="Lerew, Jonathan T" userId="7207726f-10b2-458b-85e5-1fadda2d1fe9" providerId="ADAL" clId="{DA8FCF25-8809-4230-BB36-1E4D127359CF}" dt="2025-07-02T20:02:23.948" v="238" actId="13244"/>
        <pc:sldMkLst>
          <pc:docMk/>
          <pc:sldMk cId="1480532698" sldId="4232"/>
        </pc:sldMkLst>
        <pc:spChg chg="ord">
          <ac:chgData name="Lerew, Jonathan T" userId="7207726f-10b2-458b-85e5-1fadda2d1fe9" providerId="ADAL" clId="{DA8FCF25-8809-4230-BB36-1E4D127359CF}" dt="2025-07-02T20:02:23.948" v="238" actId="13244"/>
          <ac:spMkLst>
            <pc:docMk/>
            <pc:sldMk cId="1480532698" sldId="4232"/>
            <ac:spMk id="4" creationId="{6860DC03-B4CE-50C8-4695-16DBDDD5C43D}"/>
          </ac:spMkLst>
        </pc:spChg>
        <pc:spChg chg="mod ord">
          <ac:chgData name="Lerew, Jonathan T" userId="7207726f-10b2-458b-85e5-1fadda2d1fe9" providerId="ADAL" clId="{DA8FCF25-8809-4230-BB36-1E4D127359CF}" dt="2025-07-02T20:02:19.798" v="237" actId="13244"/>
          <ac:spMkLst>
            <pc:docMk/>
            <pc:sldMk cId="1480532698" sldId="4232"/>
            <ac:spMk id="5" creationId="{0DCE5EBB-78BA-0E8F-CE08-6E5C38756F9B}"/>
          </ac:spMkLst>
        </pc:spChg>
        <pc:spChg chg="mod">
          <ac:chgData name="Lerew, Jonathan T" userId="7207726f-10b2-458b-85e5-1fadda2d1fe9" providerId="ADAL" clId="{DA8FCF25-8809-4230-BB36-1E4D127359CF}" dt="2025-07-02T19:52:53.322" v="41" actId="962"/>
          <ac:spMkLst>
            <pc:docMk/>
            <pc:sldMk cId="1480532698" sldId="4232"/>
            <ac:spMk id="6" creationId="{BAD504DD-F765-5043-0622-C0D51FB4F793}"/>
          </ac:spMkLst>
        </pc:spChg>
        <pc:spChg chg="mod">
          <ac:chgData name="Lerew, Jonathan T" userId="7207726f-10b2-458b-85e5-1fadda2d1fe9" providerId="ADAL" clId="{DA8FCF25-8809-4230-BB36-1E4D127359CF}" dt="2025-07-02T19:52:52.419" v="40" actId="962"/>
          <ac:spMkLst>
            <pc:docMk/>
            <pc:sldMk cId="1480532698" sldId="4232"/>
            <ac:spMk id="7" creationId="{82B9DFAB-F6A0-0EE8-BF81-4C80A05F53E9}"/>
          </ac:spMkLst>
        </pc:spChg>
        <pc:picChg chg="mod">
          <ac:chgData name="Lerew, Jonathan T" userId="7207726f-10b2-458b-85e5-1fadda2d1fe9" providerId="ADAL" clId="{DA8FCF25-8809-4230-BB36-1E4D127359CF}" dt="2025-07-02T19:53:00.370" v="42" actId="962"/>
          <ac:picMkLst>
            <pc:docMk/>
            <pc:sldMk cId="1480532698" sldId="4232"/>
            <ac:picMk id="14" creationId="{DC9FC058-4165-DE9E-46F2-A371F9810E46}"/>
          </ac:picMkLst>
        </pc:picChg>
      </pc:sldChg>
      <pc:sldChg chg="delSp modSp mod">
        <pc:chgData name="Lerew, Jonathan T" userId="7207726f-10b2-458b-85e5-1fadda2d1fe9" providerId="ADAL" clId="{DA8FCF25-8809-4230-BB36-1E4D127359CF}" dt="2025-07-02T19:56:28.774" v="98" actId="33553"/>
        <pc:sldMkLst>
          <pc:docMk/>
          <pc:sldMk cId="3768311617" sldId="4237"/>
        </pc:sldMkLst>
        <pc:spChg chg="mod">
          <ac:chgData name="Lerew, Jonathan T" userId="7207726f-10b2-458b-85e5-1fadda2d1fe9" providerId="ADAL" clId="{DA8FCF25-8809-4230-BB36-1E4D127359CF}" dt="2025-07-02T19:56:28.774" v="98" actId="33553"/>
          <ac:spMkLst>
            <pc:docMk/>
            <pc:sldMk cId="3768311617" sldId="4237"/>
            <ac:spMk id="4" creationId="{0ED20AE6-19A8-5F02-FDF7-A4E4B300008A}"/>
          </ac:spMkLst>
        </pc:spChg>
        <pc:spChg chg="mod topLvl">
          <ac:chgData name="Lerew, Jonathan T" userId="7207726f-10b2-458b-85e5-1fadda2d1fe9" providerId="ADAL" clId="{DA8FCF25-8809-4230-BB36-1E4D127359CF}" dt="2025-07-02T19:54:08.785" v="52" actId="165"/>
          <ac:spMkLst>
            <pc:docMk/>
            <pc:sldMk cId="3768311617" sldId="4237"/>
            <ac:spMk id="5" creationId="{C48865D4-C6AB-460C-EDBE-5BA3AA33B19E}"/>
          </ac:spMkLst>
        </pc:spChg>
        <pc:spChg chg="mod topLvl">
          <ac:chgData name="Lerew, Jonathan T" userId="7207726f-10b2-458b-85e5-1fadda2d1fe9" providerId="ADAL" clId="{DA8FCF25-8809-4230-BB36-1E4D127359CF}" dt="2025-07-02T19:54:08.785" v="52" actId="165"/>
          <ac:spMkLst>
            <pc:docMk/>
            <pc:sldMk cId="3768311617" sldId="4237"/>
            <ac:spMk id="10" creationId="{7AD746E7-B1EC-EB5E-815C-ABE4912B3209}"/>
          </ac:spMkLst>
        </pc:spChg>
        <pc:spChg chg="mod topLvl">
          <ac:chgData name="Lerew, Jonathan T" userId="7207726f-10b2-458b-85e5-1fadda2d1fe9" providerId="ADAL" clId="{DA8FCF25-8809-4230-BB36-1E4D127359CF}" dt="2025-07-02T19:54:08.785" v="52" actId="165"/>
          <ac:spMkLst>
            <pc:docMk/>
            <pc:sldMk cId="3768311617" sldId="4237"/>
            <ac:spMk id="11" creationId="{7D355C98-D12E-4C6D-FCDD-74010F39527A}"/>
          </ac:spMkLst>
        </pc:spChg>
        <pc:spChg chg="mod topLvl">
          <ac:chgData name="Lerew, Jonathan T" userId="7207726f-10b2-458b-85e5-1fadda2d1fe9" providerId="ADAL" clId="{DA8FCF25-8809-4230-BB36-1E4D127359CF}" dt="2025-07-02T19:54:08.785" v="52" actId="165"/>
          <ac:spMkLst>
            <pc:docMk/>
            <pc:sldMk cId="3768311617" sldId="4237"/>
            <ac:spMk id="12" creationId="{3D417E4C-4F88-54C9-1902-BADE760FF13C}"/>
          </ac:spMkLst>
        </pc:spChg>
        <pc:spChg chg="mod topLvl">
          <ac:chgData name="Lerew, Jonathan T" userId="7207726f-10b2-458b-85e5-1fadda2d1fe9" providerId="ADAL" clId="{DA8FCF25-8809-4230-BB36-1E4D127359CF}" dt="2025-07-02T19:54:08.785" v="52" actId="165"/>
          <ac:spMkLst>
            <pc:docMk/>
            <pc:sldMk cId="3768311617" sldId="4237"/>
            <ac:spMk id="13" creationId="{D6FA8A03-536D-B5F8-F383-822652DCA7D8}"/>
          </ac:spMkLst>
        </pc:spChg>
        <pc:spChg chg="mod topLvl">
          <ac:chgData name="Lerew, Jonathan T" userId="7207726f-10b2-458b-85e5-1fadda2d1fe9" providerId="ADAL" clId="{DA8FCF25-8809-4230-BB36-1E4D127359CF}" dt="2025-07-02T19:54:08.785" v="52" actId="165"/>
          <ac:spMkLst>
            <pc:docMk/>
            <pc:sldMk cId="3768311617" sldId="4237"/>
            <ac:spMk id="14" creationId="{AABF625B-0600-7D9E-4A1B-987452AEFB73}"/>
          </ac:spMkLst>
        </pc:spChg>
        <pc:spChg chg="mod topLvl">
          <ac:chgData name="Lerew, Jonathan T" userId="7207726f-10b2-458b-85e5-1fadda2d1fe9" providerId="ADAL" clId="{DA8FCF25-8809-4230-BB36-1E4D127359CF}" dt="2025-07-02T19:54:08.785" v="52" actId="165"/>
          <ac:spMkLst>
            <pc:docMk/>
            <pc:sldMk cId="3768311617" sldId="4237"/>
            <ac:spMk id="15" creationId="{47D31ED1-1B49-E065-B2F8-B29BEE31B56A}"/>
          </ac:spMkLst>
        </pc:spChg>
        <pc:spChg chg="mod topLvl">
          <ac:chgData name="Lerew, Jonathan T" userId="7207726f-10b2-458b-85e5-1fadda2d1fe9" providerId="ADAL" clId="{DA8FCF25-8809-4230-BB36-1E4D127359CF}" dt="2025-07-02T19:54:08.785" v="52" actId="165"/>
          <ac:spMkLst>
            <pc:docMk/>
            <pc:sldMk cId="3768311617" sldId="4237"/>
            <ac:spMk id="16" creationId="{CBD9261E-06C7-D464-6746-477441FDA404}"/>
          </ac:spMkLst>
        </pc:spChg>
        <pc:grpChg chg="del mod">
          <ac:chgData name="Lerew, Jonathan T" userId="7207726f-10b2-458b-85e5-1fadda2d1fe9" providerId="ADAL" clId="{DA8FCF25-8809-4230-BB36-1E4D127359CF}" dt="2025-07-02T19:54:08.785" v="52" actId="165"/>
          <ac:grpSpMkLst>
            <pc:docMk/>
            <pc:sldMk cId="3768311617" sldId="4237"/>
            <ac:grpSpMk id="3" creationId="{541BAAE9-78DC-929B-BA69-56D8F92AFE7A}"/>
          </ac:grpSpMkLst>
        </pc:grpChg>
        <pc:graphicFrameChg chg="del">
          <ac:chgData name="Lerew, Jonathan T" userId="7207726f-10b2-458b-85e5-1fadda2d1fe9" providerId="ADAL" clId="{DA8FCF25-8809-4230-BB36-1E4D127359CF}" dt="2025-07-02T19:54:07.614" v="51" actId="18245"/>
          <ac:graphicFrameMkLst>
            <pc:docMk/>
            <pc:sldMk cId="3768311617" sldId="4237"/>
            <ac:graphicFrameMk id="6" creationId="{E2C9D4C6-FD84-211D-750C-FD2536B4F8DF}"/>
          </ac:graphicFrameMkLst>
        </pc:graphicFrameChg>
        <pc:picChg chg="mod">
          <ac:chgData name="Lerew, Jonathan T" userId="7207726f-10b2-458b-85e5-1fadda2d1fe9" providerId="ADAL" clId="{DA8FCF25-8809-4230-BB36-1E4D127359CF}" dt="2025-07-02T19:54:02.964" v="50" actId="962"/>
          <ac:picMkLst>
            <pc:docMk/>
            <pc:sldMk cId="3768311617" sldId="4237"/>
            <ac:picMk id="2" creationId="{27D0CA2F-BD37-C5DC-64DB-F40CF9C8474E}"/>
          </ac:picMkLst>
        </pc:picChg>
        <pc:picChg chg="mod">
          <ac:chgData name="Lerew, Jonathan T" userId="7207726f-10b2-458b-85e5-1fadda2d1fe9" providerId="ADAL" clId="{DA8FCF25-8809-4230-BB36-1E4D127359CF}" dt="2025-07-02T19:54:14.023" v="53" actId="962"/>
          <ac:picMkLst>
            <pc:docMk/>
            <pc:sldMk cId="3768311617" sldId="4237"/>
            <ac:picMk id="7" creationId="{3E61F4C5-7549-DE2C-7419-B432BC10B36C}"/>
          </ac:picMkLst>
        </pc:picChg>
        <pc:picChg chg="mod">
          <ac:chgData name="Lerew, Jonathan T" userId="7207726f-10b2-458b-85e5-1fadda2d1fe9" providerId="ADAL" clId="{DA8FCF25-8809-4230-BB36-1E4D127359CF}" dt="2025-07-02T19:54:14.489" v="54" actId="962"/>
          <ac:picMkLst>
            <pc:docMk/>
            <pc:sldMk cId="3768311617" sldId="4237"/>
            <ac:picMk id="8" creationId="{CB3D4AB2-E923-BF88-2D19-33B1906E8107}"/>
          </ac:picMkLst>
        </pc:picChg>
        <pc:picChg chg="mod">
          <ac:chgData name="Lerew, Jonathan T" userId="7207726f-10b2-458b-85e5-1fadda2d1fe9" providerId="ADAL" clId="{DA8FCF25-8809-4230-BB36-1E4D127359CF}" dt="2025-07-02T19:54:15.226" v="55" actId="962"/>
          <ac:picMkLst>
            <pc:docMk/>
            <pc:sldMk cId="3768311617" sldId="4237"/>
            <ac:picMk id="9" creationId="{544E92E5-4E39-16E0-8F0A-6A73BDEF5985}"/>
          </ac:picMkLst>
        </pc:picChg>
      </pc:sldChg>
      <pc:sldChg chg="modSp mod">
        <pc:chgData name="Lerew, Jonathan T" userId="7207726f-10b2-458b-85e5-1fadda2d1fe9" providerId="ADAL" clId="{DA8FCF25-8809-4230-BB36-1E4D127359CF}" dt="2025-07-02T19:59:53.664" v="213" actId="13244"/>
        <pc:sldMkLst>
          <pc:docMk/>
          <pc:sldMk cId="2724564205" sldId="4242"/>
        </pc:sldMkLst>
        <pc:spChg chg="ord">
          <ac:chgData name="Lerew, Jonathan T" userId="7207726f-10b2-458b-85e5-1fadda2d1fe9" providerId="ADAL" clId="{DA8FCF25-8809-4230-BB36-1E4D127359CF}" dt="2025-07-02T19:59:21.500" v="207" actId="13244"/>
          <ac:spMkLst>
            <pc:docMk/>
            <pc:sldMk cId="2724564205" sldId="4242"/>
            <ac:spMk id="2" creationId="{D5E8CDBB-64DA-3C6A-B2D4-D3853C77C08C}"/>
          </ac:spMkLst>
        </pc:spChg>
        <pc:spChg chg="ord">
          <ac:chgData name="Lerew, Jonathan T" userId="7207726f-10b2-458b-85e5-1fadda2d1fe9" providerId="ADAL" clId="{DA8FCF25-8809-4230-BB36-1E4D127359CF}" dt="2025-07-02T19:59:53.664" v="213" actId="13244"/>
          <ac:spMkLst>
            <pc:docMk/>
            <pc:sldMk cId="2724564205" sldId="4242"/>
            <ac:spMk id="7" creationId="{359427F0-3CC8-A428-020A-DBBFDA851223}"/>
          </ac:spMkLst>
        </pc:spChg>
        <pc:picChg chg="mod">
          <ac:chgData name="Lerew, Jonathan T" userId="7207726f-10b2-458b-85e5-1fadda2d1fe9" providerId="ADAL" clId="{DA8FCF25-8809-4230-BB36-1E4D127359CF}" dt="2025-07-02T19:59:48.083" v="211" actId="962"/>
          <ac:picMkLst>
            <pc:docMk/>
            <pc:sldMk cId="2724564205" sldId="4242"/>
            <ac:picMk id="3" creationId="{DD31AFEE-E70F-F301-3E7F-70E056932B82}"/>
          </ac:picMkLst>
        </pc:picChg>
        <pc:picChg chg="mod">
          <ac:chgData name="Lerew, Jonathan T" userId="7207726f-10b2-458b-85e5-1fadda2d1fe9" providerId="ADAL" clId="{DA8FCF25-8809-4230-BB36-1E4D127359CF}" dt="2025-07-02T19:59:50.375" v="212" actId="13244"/>
          <ac:picMkLst>
            <pc:docMk/>
            <pc:sldMk cId="2724564205" sldId="4242"/>
            <ac:picMk id="4" creationId="{0438C42F-D1B0-38F0-5ED2-E6271FC2880E}"/>
          </ac:picMkLst>
        </pc:picChg>
        <pc:picChg chg="mod">
          <ac:chgData name="Lerew, Jonathan T" userId="7207726f-10b2-458b-85e5-1fadda2d1fe9" providerId="ADAL" clId="{DA8FCF25-8809-4230-BB36-1E4D127359CF}" dt="2025-07-02T19:50:03.997" v="4" actId="962"/>
          <ac:picMkLst>
            <pc:docMk/>
            <pc:sldMk cId="2724564205" sldId="4242"/>
            <ac:picMk id="8" creationId="{888CC38D-9B10-A7B4-AA17-C0E22F9E6722}"/>
          </ac:picMkLst>
        </pc:picChg>
        <pc:picChg chg="mod">
          <ac:chgData name="Lerew, Jonathan T" userId="7207726f-10b2-458b-85e5-1fadda2d1fe9" providerId="ADAL" clId="{DA8FCF25-8809-4230-BB36-1E4D127359CF}" dt="2025-07-02T19:50:08.767" v="6" actId="962"/>
          <ac:picMkLst>
            <pc:docMk/>
            <pc:sldMk cId="2724564205" sldId="4242"/>
            <ac:picMk id="79" creationId="{4CFC40C3-8484-63C2-86ED-D69A032CDFD3}"/>
          </ac:picMkLst>
        </pc:picChg>
        <pc:picChg chg="mod">
          <ac:chgData name="Lerew, Jonathan T" userId="7207726f-10b2-458b-85e5-1fadda2d1fe9" providerId="ADAL" clId="{DA8FCF25-8809-4230-BB36-1E4D127359CF}" dt="2025-07-02T19:59:34.483" v="210" actId="13244"/>
          <ac:picMkLst>
            <pc:docMk/>
            <pc:sldMk cId="2724564205" sldId="4242"/>
            <ac:picMk id="86" creationId="{1AED2609-4B93-A556-C96F-D9F49C5A5B25}"/>
          </ac:picMkLst>
        </pc:picChg>
        <pc:picChg chg="mod">
          <ac:chgData name="Lerew, Jonathan T" userId="7207726f-10b2-458b-85e5-1fadda2d1fe9" providerId="ADAL" clId="{DA8FCF25-8809-4230-BB36-1E4D127359CF}" dt="2025-07-02T19:59:31.879" v="209" actId="13244"/>
          <ac:picMkLst>
            <pc:docMk/>
            <pc:sldMk cId="2724564205" sldId="4242"/>
            <ac:picMk id="87" creationId="{724E15FD-1AB0-049E-D555-D6F23F192BA4}"/>
          </ac:picMkLst>
        </pc:picChg>
        <pc:picChg chg="mod">
          <ac:chgData name="Lerew, Jonathan T" userId="7207726f-10b2-458b-85e5-1fadda2d1fe9" providerId="ADAL" clId="{DA8FCF25-8809-4230-BB36-1E4D127359CF}" dt="2025-07-02T19:59:26.692" v="208" actId="13244"/>
          <ac:picMkLst>
            <pc:docMk/>
            <pc:sldMk cId="2724564205" sldId="4242"/>
            <ac:picMk id="88" creationId="{FCE50496-7C7D-210A-60D9-0886D020E57C}"/>
          </ac:picMkLst>
        </pc:picChg>
      </pc:sldChg>
      <pc:sldChg chg="addSp delSp modSp mod">
        <pc:chgData name="Lerew, Jonathan T" userId="7207726f-10b2-458b-85e5-1fadda2d1fe9" providerId="ADAL" clId="{DA8FCF25-8809-4230-BB36-1E4D127359CF}" dt="2025-07-02T20:03:10.872" v="243" actId="13244"/>
        <pc:sldMkLst>
          <pc:docMk/>
          <pc:sldMk cId="1219463117" sldId="4244"/>
        </pc:sldMkLst>
        <pc:spChg chg="mod topLvl">
          <ac:chgData name="Lerew, Jonathan T" userId="7207726f-10b2-458b-85e5-1fadda2d1fe9" providerId="ADAL" clId="{DA8FCF25-8809-4230-BB36-1E4D127359CF}" dt="2025-07-02T19:54:25.579" v="61" actId="962"/>
          <ac:spMkLst>
            <pc:docMk/>
            <pc:sldMk cId="1219463117" sldId="4244"/>
            <ac:spMk id="4" creationId="{3197CF95-9B65-B39A-3111-44105B07276C}"/>
          </ac:spMkLst>
        </pc:spChg>
        <pc:spChg chg="mod topLvl">
          <ac:chgData name="Lerew, Jonathan T" userId="7207726f-10b2-458b-85e5-1fadda2d1fe9" providerId="ADAL" clId="{DA8FCF25-8809-4230-BB36-1E4D127359CF}" dt="2025-07-02T19:54:21.709" v="60" actId="165"/>
          <ac:spMkLst>
            <pc:docMk/>
            <pc:sldMk cId="1219463117" sldId="4244"/>
            <ac:spMk id="5" creationId="{898EAEEA-DA2A-17AF-0A2E-359ECD99898D}"/>
          </ac:spMkLst>
        </pc:spChg>
        <pc:spChg chg="mod topLvl">
          <ac:chgData name="Lerew, Jonathan T" userId="7207726f-10b2-458b-85e5-1fadda2d1fe9" providerId="ADAL" clId="{DA8FCF25-8809-4230-BB36-1E4D127359CF}" dt="2025-07-02T19:54:26.063" v="62" actId="962"/>
          <ac:spMkLst>
            <pc:docMk/>
            <pc:sldMk cId="1219463117" sldId="4244"/>
            <ac:spMk id="6" creationId="{7A54F98A-7687-3054-E3B2-090EA0A8538A}"/>
          </ac:spMkLst>
        </pc:spChg>
        <pc:spChg chg="mod topLvl">
          <ac:chgData name="Lerew, Jonathan T" userId="7207726f-10b2-458b-85e5-1fadda2d1fe9" providerId="ADAL" clId="{DA8FCF25-8809-4230-BB36-1E4D127359CF}" dt="2025-07-02T19:54:21.709" v="60" actId="165"/>
          <ac:spMkLst>
            <pc:docMk/>
            <pc:sldMk cId="1219463117" sldId="4244"/>
            <ac:spMk id="7" creationId="{715ECAB8-4A8B-58D0-7DBE-25E0D2621CDB}"/>
          </ac:spMkLst>
        </pc:spChg>
        <pc:spChg chg="mod topLvl">
          <ac:chgData name="Lerew, Jonathan T" userId="7207726f-10b2-458b-85e5-1fadda2d1fe9" providerId="ADAL" clId="{DA8FCF25-8809-4230-BB36-1E4D127359CF}" dt="2025-07-02T19:54:26.755" v="63" actId="962"/>
          <ac:spMkLst>
            <pc:docMk/>
            <pc:sldMk cId="1219463117" sldId="4244"/>
            <ac:spMk id="8" creationId="{A8EF0F3E-156F-B589-4E7C-ECEF90B597FF}"/>
          </ac:spMkLst>
        </pc:spChg>
        <pc:spChg chg="mod topLvl">
          <ac:chgData name="Lerew, Jonathan T" userId="7207726f-10b2-458b-85e5-1fadda2d1fe9" providerId="ADAL" clId="{DA8FCF25-8809-4230-BB36-1E4D127359CF}" dt="2025-07-02T19:54:21.709" v="60" actId="165"/>
          <ac:spMkLst>
            <pc:docMk/>
            <pc:sldMk cId="1219463117" sldId="4244"/>
            <ac:spMk id="9" creationId="{B119F5E5-9FAF-AF6D-FC30-237E49D239D8}"/>
          </ac:spMkLst>
        </pc:spChg>
        <pc:spChg chg="add mod ord">
          <ac:chgData name="Lerew, Jonathan T" userId="7207726f-10b2-458b-85e5-1fadda2d1fe9" providerId="ADAL" clId="{DA8FCF25-8809-4230-BB36-1E4D127359CF}" dt="2025-07-02T20:03:10.872" v="243" actId="13244"/>
          <ac:spMkLst>
            <pc:docMk/>
            <pc:sldMk cId="1219463117" sldId="4244"/>
            <ac:spMk id="10" creationId="{A0669140-9D93-432D-A6D8-F63091669F32}"/>
          </ac:spMkLst>
        </pc:spChg>
        <pc:grpChg chg="del mod">
          <ac:chgData name="Lerew, Jonathan T" userId="7207726f-10b2-458b-85e5-1fadda2d1fe9" providerId="ADAL" clId="{DA8FCF25-8809-4230-BB36-1E4D127359CF}" dt="2025-07-02T19:54:21.709" v="60" actId="165"/>
          <ac:grpSpMkLst>
            <pc:docMk/>
            <pc:sldMk cId="1219463117" sldId="4244"/>
            <ac:grpSpMk id="2" creationId="{AD2B1E7E-5A83-A90B-8186-D2462E3A3E31}"/>
          </ac:grpSpMkLst>
        </pc:grpChg>
        <pc:graphicFrameChg chg="del">
          <ac:chgData name="Lerew, Jonathan T" userId="7207726f-10b2-458b-85e5-1fadda2d1fe9" providerId="ADAL" clId="{DA8FCF25-8809-4230-BB36-1E4D127359CF}" dt="2025-07-02T19:54:20.738" v="59" actId="18245"/>
          <ac:graphicFrameMkLst>
            <pc:docMk/>
            <pc:sldMk cId="1219463117" sldId="4244"/>
            <ac:graphicFrameMk id="3" creationId="{FC8D13EE-7EE8-62CE-0FB5-E4ADAF3E35CB}"/>
          </ac:graphicFrameMkLst>
        </pc:graphicFrameChg>
      </pc:sldChg>
      <pc:sldChg chg="delSp modSp mod">
        <pc:chgData name="Lerew, Jonathan T" userId="7207726f-10b2-458b-85e5-1fadda2d1fe9" providerId="ADAL" clId="{DA8FCF25-8809-4230-BB36-1E4D127359CF}" dt="2025-07-02T20:00:11.893" v="214" actId="13244"/>
        <pc:sldMkLst>
          <pc:docMk/>
          <pc:sldMk cId="125157872" sldId="4246"/>
        </pc:sldMkLst>
        <pc:spChg chg="mod ord">
          <ac:chgData name="Lerew, Jonathan T" userId="7207726f-10b2-458b-85e5-1fadda2d1fe9" providerId="ADAL" clId="{DA8FCF25-8809-4230-BB36-1E4D127359CF}" dt="2025-07-02T20:00:11.893" v="214" actId="13244"/>
          <ac:spMkLst>
            <pc:docMk/>
            <pc:sldMk cId="125157872" sldId="4246"/>
            <ac:spMk id="3" creationId="{73383CBC-CC4D-F31D-CB58-E812AA02BBE4}"/>
          </ac:spMkLst>
        </pc:spChg>
        <pc:spChg chg="mod topLvl">
          <ac:chgData name="Lerew, Jonathan T" userId="7207726f-10b2-458b-85e5-1fadda2d1fe9" providerId="ADAL" clId="{DA8FCF25-8809-4230-BB36-1E4D127359CF}" dt="2025-07-02T19:50:38.714" v="14" actId="165"/>
          <ac:spMkLst>
            <pc:docMk/>
            <pc:sldMk cId="125157872" sldId="4246"/>
            <ac:spMk id="5" creationId="{4050C211-B1BF-7BBA-2E92-9BB609A71AE2}"/>
          </ac:spMkLst>
        </pc:spChg>
        <pc:spChg chg="mod topLvl">
          <ac:chgData name="Lerew, Jonathan T" userId="7207726f-10b2-458b-85e5-1fadda2d1fe9" providerId="ADAL" clId="{DA8FCF25-8809-4230-BB36-1E4D127359CF}" dt="2025-07-02T19:50:38.714" v="14" actId="165"/>
          <ac:spMkLst>
            <pc:docMk/>
            <pc:sldMk cId="125157872" sldId="4246"/>
            <ac:spMk id="6" creationId="{94B14D30-43F0-F219-94FD-FA01D375DA13}"/>
          </ac:spMkLst>
        </pc:spChg>
        <pc:spChg chg="mod topLvl">
          <ac:chgData name="Lerew, Jonathan T" userId="7207726f-10b2-458b-85e5-1fadda2d1fe9" providerId="ADAL" clId="{DA8FCF25-8809-4230-BB36-1E4D127359CF}" dt="2025-07-02T19:50:38.714" v="14" actId="165"/>
          <ac:spMkLst>
            <pc:docMk/>
            <pc:sldMk cId="125157872" sldId="4246"/>
            <ac:spMk id="7" creationId="{9357364A-729A-2F8E-66ED-B59D7FEC6556}"/>
          </ac:spMkLst>
        </pc:spChg>
        <pc:spChg chg="mod topLvl">
          <ac:chgData name="Lerew, Jonathan T" userId="7207726f-10b2-458b-85e5-1fadda2d1fe9" providerId="ADAL" clId="{DA8FCF25-8809-4230-BB36-1E4D127359CF}" dt="2025-07-02T19:50:38.714" v="14" actId="165"/>
          <ac:spMkLst>
            <pc:docMk/>
            <pc:sldMk cId="125157872" sldId="4246"/>
            <ac:spMk id="8" creationId="{5CD99E3B-B382-2C27-4A4E-EB4FB6E7B88F}"/>
          </ac:spMkLst>
        </pc:spChg>
        <pc:spChg chg="mod topLvl">
          <ac:chgData name="Lerew, Jonathan T" userId="7207726f-10b2-458b-85e5-1fadda2d1fe9" providerId="ADAL" clId="{DA8FCF25-8809-4230-BB36-1E4D127359CF}" dt="2025-07-02T19:50:38.714" v="14" actId="165"/>
          <ac:spMkLst>
            <pc:docMk/>
            <pc:sldMk cId="125157872" sldId="4246"/>
            <ac:spMk id="9" creationId="{27D85716-7E5B-9685-6A52-F227EEA1BC6B}"/>
          </ac:spMkLst>
        </pc:spChg>
        <pc:spChg chg="mod topLvl">
          <ac:chgData name="Lerew, Jonathan T" userId="7207726f-10b2-458b-85e5-1fadda2d1fe9" providerId="ADAL" clId="{DA8FCF25-8809-4230-BB36-1E4D127359CF}" dt="2025-07-02T19:50:38.714" v="14" actId="165"/>
          <ac:spMkLst>
            <pc:docMk/>
            <pc:sldMk cId="125157872" sldId="4246"/>
            <ac:spMk id="10" creationId="{42B77E73-1EEF-72D6-65E4-D4CCB455FB0F}"/>
          </ac:spMkLst>
        </pc:spChg>
        <pc:spChg chg="mod topLvl">
          <ac:chgData name="Lerew, Jonathan T" userId="7207726f-10b2-458b-85e5-1fadda2d1fe9" providerId="ADAL" clId="{DA8FCF25-8809-4230-BB36-1E4D127359CF}" dt="2025-07-02T19:50:38.714" v="14" actId="165"/>
          <ac:spMkLst>
            <pc:docMk/>
            <pc:sldMk cId="125157872" sldId="4246"/>
            <ac:spMk id="11" creationId="{686308BE-9A54-B4BA-609B-F9D0DD19F573}"/>
          </ac:spMkLst>
        </pc:spChg>
        <pc:spChg chg="mod topLvl">
          <ac:chgData name="Lerew, Jonathan T" userId="7207726f-10b2-458b-85e5-1fadda2d1fe9" providerId="ADAL" clId="{DA8FCF25-8809-4230-BB36-1E4D127359CF}" dt="2025-07-02T19:50:38.714" v="14" actId="165"/>
          <ac:spMkLst>
            <pc:docMk/>
            <pc:sldMk cId="125157872" sldId="4246"/>
            <ac:spMk id="12" creationId="{8F675BD4-DE16-72C1-9AFE-95B3831012EA}"/>
          </ac:spMkLst>
        </pc:spChg>
        <pc:grpChg chg="del mod">
          <ac:chgData name="Lerew, Jonathan T" userId="7207726f-10b2-458b-85e5-1fadda2d1fe9" providerId="ADAL" clId="{DA8FCF25-8809-4230-BB36-1E4D127359CF}" dt="2025-07-02T19:50:38.714" v="14" actId="165"/>
          <ac:grpSpMkLst>
            <pc:docMk/>
            <pc:sldMk cId="125157872" sldId="4246"/>
            <ac:grpSpMk id="4" creationId="{B46910CC-C7DF-28B0-C727-9A6464CFB817}"/>
          </ac:grpSpMkLst>
        </pc:grpChg>
        <pc:graphicFrameChg chg="del">
          <ac:chgData name="Lerew, Jonathan T" userId="7207726f-10b2-458b-85e5-1fadda2d1fe9" providerId="ADAL" clId="{DA8FCF25-8809-4230-BB36-1E4D127359CF}" dt="2025-07-02T19:50:36.932" v="13" actId="18245"/>
          <ac:graphicFrameMkLst>
            <pc:docMk/>
            <pc:sldMk cId="125157872" sldId="4246"/>
            <ac:graphicFrameMk id="2" creationId="{602B39B4-FFCE-8875-DC71-5EF3A1AF2857}"/>
          </ac:graphicFrameMkLst>
        </pc:graphicFrameChg>
      </pc:sldChg>
      <pc:sldChg chg="addSp modSp mod">
        <pc:chgData name="Lerew, Jonathan T" userId="7207726f-10b2-458b-85e5-1fadda2d1fe9" providerId="ADAL" clId="{DA8FCF25-8809-4230-BB36-1E4D127359CF}" dt="2025-07-02T20:04:34.703" v="252" actId="13244"/>
        <pc:sldMkLst>
          <pc:docMk/>
          <pc:sldMk cId="3919987738" sldId="4248"/>
        </pc:sldMkLst>
        <pc:spChg chg="add mod ord">
          <ac:chgData name="Lerew, Jonathan T" userId="7207726f-10b2-458b-85e5-1fadda2d1fe9" providerId="ADAL" clId="{DA8FCF25-8809-4230-BB36-1E4D127359CF}" dt="2025-07-02T20:04:34.703" v="252" actId="13244"/>
          <ac:spMkLst>
            <pc:docMk/>
            <pc:sldMk cId="3919987738" sldId="4248"/>
            <ac:spMk id="2" creationId="{793CD71C-DC8F-EE25-6D91-7CD977A11F68}"/>
          </ac:spMkLst>
        </pc:spChg>
        <pc:spChg chg="mod">
          <ac:chgData name="Lerew, Jonathan T" userId="7207726f-10b2-458b-85e5-1fadda2d1fe9" providerId="ADAL" clId="{DA8FCF25-8809-4230-BB36-1E4D127359CF}" dt="2025-07-02T19:55:24.697" v="86" actId="962"/>
          <ac:spMkLst>
            <pc:docMk/>
            <pc:sldMk cId="3919987738" sldId="4248"/>
            <ac:spMk id="5" creationId="{0F903AB8-7B04-8BC7-1F0E-92710F629A01}"/>
          </ac:spMkLst>
        </pc:spChg>
      </pc:sldChg>
      <pc:sldChg chg="delSp modSp mod">
        <pc:chgData name="Lerew, Jonathan T" userId="7207726f-10b2-458b-85e5-1fadda2d1fe9" providerId="ADAL" clId="{DA8FCF25-8809-4230-BB36-1E4D127359CF}" dt="2025-07-02T20:04:18.476" v="251" actId="13244"/>
        <pc:sldMkLst>
          <pc:docMk/>
          <pc:sldMk cId="4026978149" sldId="4250"/>
        </pc:sldMkLst>
        <pc:spChg chg="mod ord">
          <ac:chgData name="Lerew, Jonathan T" userId="7207726f-10b2-458b-85e5-1fadda2d1fe9" providerId="ADAL" clId="{DA8FCF25-8809-4230-BB36-1E4D127359CF}" dt="2025-07-02T20:04:18.476" v="251" actId="13244"/>
          <ac:spMkLst>
            <pc:docMk/>
            <pc:sldMk cId="4026978149" sldId="4250"/>
            <ac:spMk id="4" creationId="{6B0DC386-BA85-0797-BA50-CA9CDC596128}"/>
          </ac:spMkLst>
        </pc:spChg>
        <pc:spChg chg="mod topLvl">
          <ac:chgData name="Lerew, Jonathan T" userId="7207726f-10b2-458b-85e5-1fadda2d1fe9" providerId="ADAL" clId="{DA8FCF25-8809-4230-BB36-1E4D127359CF}" dt="2025-07-02T19:54:58.683" v="76" actId="962"/>
          <ac:spMkLst>
            <pc:docMk/>
            <pc:sldMk cId="4026978149" sldId="4250"/>
            <ac:spMk id="5" creationId="{4A74D6B2-D79F-0B4C-C96B-98DC6067CF2E}"/>
          </ac:spMkLst>
        </pc:spChg>
        <pc:spChg chg="mod topLvl">
          <ac:chgData name="Lerew, Jonathan T" userId="7207726f-10b2-458b-85e5-1fadda2d1fe9" providerId="ADAL" clId="{DA8FCF25-8809-4230-BB36-1E4D127359CF}" dt="2025-07-02T19:54:53.784" v="75" actId="165"/>
          <ac:spMkLst>
            <pc:docMk/>
            <pc:sldMk cId="4026978149" sldId="4250"/>
            <ac:spMk id="7" creationId="{EBB54BF5-5BF2-4788-CB34-C9BC3041CBFB}"/>
          </ac:spMkLst>
        </pc:spChg>
        <pc:spChg chg="mod">
          <ac:chgData name="Lerew, Jonathan T" userId="7207726f-10b2-458b-85e5-1fadda2d1fe9" providerId="ADAL" clId="{DA8FCF25-8809-4230-BB36-1E4D127359CF}" dt="2025-07-02T19:54:59.133" v="77" actId="962"/>
          <ac:spMkLst>
            <pc:docMk/>
            <pc:sldMk cId="4026978149" sldId="4250"/>
            <ac:spMk id="11" creationId="{0363A4B7-6095-53E0-89D1-CCC91670C57A}"/>
          </ac:spMkLst>
        </pc:spChg>
        <pc:spChg chg="mod topLvl">
          <ac:chgData name="Lerew, Jonathan T" userId="7207726f-10b2-458b-85e5-1fadda2d1fe9" providerId="ADAL" clId="{DA8FCF25-8809-4230-BB36-1E4D127359CF}" dt="2025-07-02T19:54:53.784" v="75" actId="165"/>
          <ac:spMkLst>
            <pc:docMk/>
            <pc:sldMk cId="4026978149" sldId="4250"/>
            <ac:spMk id="13" creationId="{8ABCF93D-87A5-1DDF-3B96-525CCE6F0EFC}"/>
          </ac:spMkLst>
        </pc:spChg>
        <pc:spChg chg="mod topLvl">
          <ac:chgData name="Lerew, Jonathan T" userId="7207726f-10b2-458b-85e5-1fadda2d1fe9" providerId="ADAL" clId="{DA8FCF25-8809-4230-BB36-1E4D127359CF}" dt="2025-07-02T19:54:53.784" v="75" actId="165"/>
          <ac:spMkLst>
            <pc:docMk/>
            <pc:sldMk cId="4026978149" sldId="4250"/>
            <ac:spMk id="15" creationId="{8585B9C5-6C54-4C56-C30D-67F9B4FF7948}"/>
          </ac:spMkLst>
        </pc:spChg>
        <pc:spChg chg="mod topLvl">
          <ac:chgData name="Lerew, Jonathan T" userId="7207726f-10b2-458b-85e5-1fadda2d1fe9" providerId="ADAL" clId="{DA8FCF25-8809-4230-BB36-1E4D127359CF}" dt="2025-07-02T19:54:59.693" v="78" actId="962"/>
          <ac:spMkLst>
            <pc:docMk/>
            <pc:sldMk cId="4026978149" sldId="4250"/>
            <ac:spMk id="17" creationId="{87DB24F7-7DBF-CD2E-4832-CDCA673650AB}"/>
          </ac:spMkLst>
        </pc:spChg>
        <pc:spChg chg="mod topLvl">
          <ac:chgData name="Lerew, Jonathan T" userId="7207726f-10b2-458b-85e5-1fadda2d1fe9" providerId="ADAL" clId="{DA8FCF25-8809-4230-BB36-1E4D127359CF}" dt="2025-07-02T19:54:53.784" v="75" actId="165"/>
          <ac:spMkLst>
            <pc:docMk/>
            <pc:sldMk cId="4026978149" sldId="4250"/>
            <ac:spMk id="18" creationId="{22A8109E-36FF-D1CB-EF65-3BCC7C1213A6}"/>
          </ac:spMkLst>
        </pc:spChg>
        <pc:spChg chg="mod topLvl">
          <ac:chgData name="Lerew, Jonathan T" userId="7207726f-10b2-458b-85e5-1fadda2d1fe9" providerId="ADAL" clId="{DA8FCF25-8809-4230-BB36-1E4D127359CF}" dt="2025-07-02T19:54:53.784" v="75" actId="165"/>
          <ac:spMkLst>
            <pc:docMk/>
            <pc:sldMk cId="4026978149" sldId="4250"/>
            <ac:spMk id="19" creationId="{88C9F3D6-9CC0-A331-18C1-FC136046CA9F}"/>
          </ac:spMkLst>
        </pc:spChg>
        <pc:spChg chg="mod topLvl">
          <ac:chgData name="Lerew, Jonathan T" userId="7207726f-10b2-458b-85e5-1fadda2d1fe9" providerId="ADAL" clId="{DA8FCF25-8809-4230-BB36-1E4D127359CF}" dt="2025-07-02T19:54:53.784" v="75" actId="165"/>
          <ac:spMkLst>
            <pc:docMk/>
            <pc:sldMk cId="4026978149" sldId="4250"/>
            <ac:spMk id="20" creationId="{B6A3FD74-E8B1-0B40-3D09-E4839E9EF5D8}"/>
          </ac:spMkLst>
        </pc:spChg>
        <pc:spChg chg="mod">
          <ac:chgData name="Lerew, Jonathan T" userId="7207726f-10b2-458b-85e5-1fadda2d1fe9" providerId="ADAL" clId="{DA8FCF25-8809-4230-BB36-1E4D127359CF}" dt="2025-07-02T19:55:00.166" v="79" actId="962"/>
          <ac:spMkLst>
            <pc:docMk/>
            <pc:sldMk cId="4026978149" sldId="4250"/>
            <ac:spMk id="21" creationId="{CCD44AAD-9265-B3FD-3781-A90DB2F453EA}"/>
          </ac:spMkLst>
        </pc:spChg>
        <pc:spChg chg="mod topLvl">
          <ac:chgData name="Lerew, Jonathan T" userId="7207726f-10b2-458b-85e5-1fadda2d1fe9" providerId="ADAL" clId="{DA8FCF25-8809-4230-BB36-1E4D127359CF}" dt="2025-07-02T19:54:53.784" v="75" actId="165"/>
          <ac:spMkLst>
            <pc:docMk/>
            <pc:sldMk cId="4026978149" sldId="4250"/>
            <ac:spMk id="22" creationId="{4C8ACCDE-20A8-9924-8C0D-4AFB81A70261}"/>
          </ac:spMkLst>
        </pc:spChg>
        <pc:spChg chg="mod topLvl">
          <ac:chgData name="Lerew, Jonathan T" userId="7207726f-10b2-458b-85e5-1fadda2d1fe9" providerId="ADAL" clId="{DA8FCF25-8809-4230-BB36-1E4D127359CF}" dt="2025-07-02T19:54:53.784" v="75" actId="165"/>
          <ac:spMkLst>
            <pc:docMk/>
            <pc:sldMk cId="4026978149" sldId="4250"/>
            <ac:spMk id="24" creationId="{CDE8BC7B-107A-8422-3FE3-3942E2EE5B74}"/>
          </ac:spMkLst>
        </pc:spChg>
      </pc:sldChg>
      <pc:sldChg chg="modSp mod">
        <pc:chgData name="Lerew, Jonathan T" userId="7207726f-10b2-458b-85e5-1fadda2d1fe9" providerId="ADAL" clId="{DA8FCF25-8809-4230-BB36-1E4D127359CF}" dt="2025-07-02T20:00:33.379" v="217" actId="13244"/>
        <pc:sldMkLst>
          <pc:docMk/>
          <pc:sldMk cId="3202726898" sldId="4251"/>
        </pc:sldMkLst>
        <pc:spChg chg="mod">
          <ac:chgData name="Lerew, Jonathan T" userId="7207726f-10b2-458b-85e5-1fadda2d1fe9" providerId="ADAL" clId="{DA8FCF25-8809-4230-BB36-1E4D127359CF}" dt="2025-07-02T19:50:45.829" v="18" actId="962"/>
          <ac:spMkLst>
            <pc:docMk/>
            <pc:sldMk cId="3202726898" sldId="4251"/>
            <ac:spMk id="3" creationId="{773D2B9F-7CBC-788B-4EDB-D0F0EA220A6B}"/>
          </ac:spMkLst>
        </pc:spChg>
        <pc:spChg chg="mod">
          <ac:chgData name="Lerew, Jonathan T" userId="7207726f-10b2-458b-85e5-1fadda2d1fe9" providerId="ADAL" clId="{DA8FCF25-8809-4230-BB36-1E4D127359CF}" dt="2025-07-02T19:50:46.520" v="19" actId="962"/>
          <ac:spMkLst>
            <pc:docMk/>
            <pc:sldMk cId="3202726898" sldId="4251"/>
            <ac:spMk id="5" creationId="{95FE8E82-B03C-11FD-13FD-3E42CA64385F}"/>
          </ac:spMkLst>
        </pc:spChg>
        <pc:spChg chg="mod">
          <ac:chgData name="Lerew, Jonathan T" userId="7207726f-10b2-458b-85e5-1fadda2d1fe9" providerId="ADAL" clId="{DA8FCF25-8809-4230-BB36-1E4D127359CF}" dt="2025-07-02T19:50:47.209" v="20" actId="962"/>
          <ac:spMkLst>
            <pc:docMk/>
            <pc:sldMk cId="3202726898" sldId="4251"/>
            <ac:spMk id="8" creationId="{697FF0FD-25B7-EB6E-77C2-CA7D210805B1}"/>
          </ac:spMkLst>
        </pc:spChg>
        <pc:spChg chg="mod ord">
          <ac:chgData name="Lerew, Jonathan T" userId="7207726f-10b2-458b-85e5-1fadda2d1fe9" providerId="ADAL" clId="{DA8FCF25-8809-4230-BB36-1E4D127359CF}" dt="2025-07-02T20:00:33.379" v="217" actId="13244"/>
          <ac:spMkLst>
            <pc:docMk/>
            <pc:sldMk cId="3202726898" sldId="4251"/>
            <ac:spMk id="10" creationId="{E4A1381B-E48C-33F8-3AC5-35A4B5A63A35}"/>
          </ac:spMkLst>
        </pc:spChg>
      </pc:sldChg>
      <pc:sldChg chg="modSp mod">
        <pc:chgData name="Lerew, Jonathan T" userId="7207726f-10b2-458b-85e5-1fadda2d1fe9" providerId="ADAL" clId="{DA8FCF25-8809-4230-BB36-1E4D127359CF}" dt="2025-07-02T20:05:10.762" v="257" actId="13244"/>
        <pc:sldMkLst>
          <pc:docMk/>
          <pc:sldMk cId="3428950298" sldId="4252"/>
        </pc:sldMkLst>
        <pc:spChg chg="mod">
          <ac:chgData name="Lerew, Jonathan T" userId="7207726f-10b2-458b-85e5-1fadda2d1fe9" providerId="ADAL" clId="{DA8FCF25-8809-4230-BB36-1E4D127359CF}" dt="2025-07-02T19:57:58.718" v="141" actId="33553"/>
          <ac:spMkLst>
            <pc:docMk/>
            <pc:sldMk cId="3428950298" sldId="4252"/>
            <ac:spMk id="2" creationId="{35F378B8-632D-A7A5-7F73-FD547CC253B0}"/>
          </ac:spMkLst>
        </pc:spChg>
        <pc:spChg chg="mod ord">
          <ac:chgData name="Lerew, Jonathan T" userId="7207726f-10b2-458b-85e5-1fadda2d1fe9" providerId="ADAL" clId="{DA8FCF25-8809-4230-BB36-1E4D127359CF}" dt="2025-07-02T20:04:50.051" v="253" actId="13244"/>
          <ac:spMkLst>
            <pc:docMk/>
            <pc:sldMk cId="3428950298" sldId="4252"/>
            <ac:spMk id="7" creationId="{7674AB19-05DC-21A8-E388-46FB9BD780DE}"/>
          </ac:spMkLst>
        </pc:spChg>
        <pc:spChg chg="ord">
          <ac:chgData name="Lerew, Jonathan T" userId="7207726f-10b2-458b-85e5-1fadda2d1fe9" providerId="ADAL" clId="{DA8FCF25-8809-4230-BB36-1E4D127359CF}" dt="2025-07-02T20:04:56.518" v="254" actId="13244"/>
          <ac:spMkLst>
            <pc:docMk/>
            <pc:sldMk cId="3428950298" sldId="4252"/>
            <ac:spMk id="12" creationId="{189D4DA0-4CFD-72E5-17AA-FCA1F4A83B66}"/>
          </ac:spMkLst>
        </pc:spChg>
        <pc:spChg chg="ord">
          <ac:chgData name="Lerew, Jonathan T" userId="7207726f-10b2-458b-85e5-1fadda2d1fe9" providerId="ADAL" clId="{DA8FCF25-8809-4230-BB36-1E4D127359CF}" dt="2025-07-02T20:04:58.581" v="255" actId="13244"/>
          <ac:spMkLst>
            <pc:docMk/>
            <pc:sldMk cId="3428950298" sldId="4252"/>
            <ac:spMk id="13" creationId="{F88DD5AF-E389-D9B6-FB97-36077F66B2EF}"/>
          </ac:spMkLst>
        </pc:spChg>
        <pc:spChg chg="ord">
          <ac:chgData name="Lerew, Jonathan T" userId="7207726f-10b2-458b-85e5-1fadda2d1fe9" providerId="ADAL" clId="{DA8FCF25-8809-4230-BB36-1E4D127359CF}" dt="2025-07-02T20:05:10.762" v="257" actId="13244"/>
          <ac:spMkLst>
            <pc:docMk/>
            <pc:sldMk cId="3428950298" sldId="4252"/>
            <ac:spMk id="15" creationId="{1CD10D81-1FE4-F9E7-B5B3-9B010D3FADF3}"/>
          </ac:spMkLst>
        </pc:spChg>
        <pc:spChg chg="ord">
          <ac:chgData name="Lerew, Jonathan T" userId="7207726f-10b2-458b-85e5-1fadda2d1fe9" providerId="ADAL" clId="{DA8FCF25-8809-4230-BB36-1E4D127359CF}" dt="2025-07-02T20:05:04.883" v="256" actId="13244"/>
          <ac:spMkLst>
            <pc:docMk/>
            <pc:sldMk cId="3428950298" sldId="4252"/>
            <ac:spMk id="17" creationId="{FBB7F7F6-5D08-4BCF-A255-186BBF27C2B3}"/>
          </ac:spMkLst>
        </pc:spChg>
      </pc:sldChg>
      <pc:sldChg chg="modSp mod">
        <pc:chgData name="Lerew, Jonathan T" userId="7207726f-10b2-458b-85e5-1fadda2d1fe9" providerId="ADAL" clId="{DA8FCF25-8809-4230-BB36-1E4D127359CF}" dt="2025-07-02T20:03:01.503" v="242" actId="13244"/>
        <pc:sldMkLst>
          <pc:docMk/>
          <pc:sldMk cId="2381507413" sldId="4253"/>
        </pc:sldMkLst>
        <pc:spChg chg="mod">
          <ac:chgData name="Lerew, Jonathan T" userId="7207726f-10b2-458b-85e5-1fadda2d1fe9" providerId="ADAL" clId="{DA8FCF25-8809-4230-BB36-1E4D127359CF}" dt="2025-07-02T19:54:17.010" v="56" actId="962"/>
          <ac:spMkLst>
            <pc:docMk/>
            <pc:sldMk cId="2381507413" sldId="4253"/>
            <ac:spMk id="9" creationId="{0AD12F86-DC5B-68CD-E6F5-0C2AAA20928E}"/>
          </ac:spMkLst>
        </pc:spChg>
        <pc:spChg chg="mod ord">
          <ac:chgData name="Lerew, Jonathan T" userId="7207726f-10b2-458b-85e5-1fadda2d1fe9" providerId="ADAL" clId="{DA8FCF25-8809-4230-BB36-1E4D127359CF}" dt="2025-07-02T20:02:58.113" v="241" actId="13244"/>
          <ac:spMkLst>
            <pc:docMk/>
            <pc:sldMk cId="2381507413" sldId="4253"/>
            <ac:spMk id="11" creationId="{84DEE5C4-5BEA-AB24-9DEC-14B3DF2EF803}"/>
          </ac:spMkLst>
        </pc:spChg>
        <pc:spChg chg="mod">
          <ac:chgData name="Lerew, Jonathan T" userId="7207726f-10b2-458b-85e5-1fadda2d1fe9" providerId="ADAL" clId="{DA8FCF25-8809-4230-BB36-1E4D127359CF}" dt="2025-07-02T19:54:17.496" v="57" actId="962"/>
          <ac:spMkLst>
            <pc:docMk/>
            <pc:sldMk cId="2381507413" sldId="4253"/>
            <ac:spMk id="12" creationId="{B75FD2E1-27CE-7EF9-3004-F2F61EB6B247}"/>
          </ac:spMkLst>
        </pc:spChg>
        <pc:spChg chg="ord">
          <ac:chgData name="Lerew, Jonathan T" userId="7207726f-10b2-458b-85e5-1fadda2d1fe9" providerId="ADAL" clId="{DA8FCF25-8809-4230-BB36-1E4D127359CF}" dt="2025-07-02T20:03:01.503" v="242" actId="13244"/>
          <ac:spMkLst>
            <pc:docMk/>
            <pc:sldMk cId="2381507413" sldId="4253"/>
            <ac:spMk id="13" creationId="{1895FE87-AFDD-6E52-438E-CFB8AC2B45B2}"/>
          </ac:spMkLst>
        </pc:spChg>
        <pc:spChg chg="mod">
          <ac:chgData name="Lerew, Jonathan T" userId="7207726f-10b2-458b-85e5-1fadda2d1fe9" providerId="ADAL" clId="{DA8FCF25-8809-4230-BB36-1E4D127359CF}" dt="2025-07-02T19:54:18.183" v="58" actId="962"/>
          <ac:spMkLst>
            <pc:docMk/>
            <pc:sldMk cId="2381507413" sldId="4253"/>
            <ac:spMk id="14" creationId="{5F2517BA-2B51-2FD4-0E94-BC88C9048B3B}"/>
          </ac:spMkLst>
        </pc:spChg>
        <pc:spChg chg="ord">
          <ac:chgData name="Lerew, Jonathan T" userId="7207726f-10b2-458b-85e5-1fadda2d1fe9" providerId="ADAL" clId="{DA8FCF25-8809-4230-BB36-1E4D127359CF}" dt="2025-07-02T20:02:55.493" v="240" actId="13244"/>
          <ac:spMkLst>
            <pc:docMk/>
            <pc:sldMk cId="2381507413" sldId="4253"/>
            <ac:spMk id="15" creationId="{C20CAB33-7DB5-CBA1-43DD-D1930CD8B2BF}"/>
          </ac:spMkLst>
        </pc:spChg>
      </pc:sldChg>
      <pc:sldChg chg="modSp mod">
        <pc:chgData name="Lerew, Jonathan T" userId="7207726f-10b2-458b-85e5-1fadda2d1fe9" providerId="ADAL" clId="{DA8FCF25-8809-4230-BB36-1E4D127359CF}" dt="2025-07-02T20:04:09.950" v="250" actId="13244"/>
        <pc:sldMkLst>
          <pc:docMk/>
          <pc:sldMk cId="70416616" sldId="4254"/>
        </pc:sldMkLst>
        <pc:spChg chg="ord">
          <ac:chgData name="Lerew, Jonathan T" userId="7207726f-10b2-458b-85e5-1fadda2d1fe9" providerId="ADAL" clId="{DA8FCF25-8809-4230-BB36-1E4D127359CF}" dt="2025-07-02T20:04:07.524" v="249" actId="13244"/>
          <ac:spMkLst>
            <pc:docMk/>
            <pc:sldMk cId="70416616" sldId="4254"/>
            <ac:spMk id="2" creationId="{BBE15BED-A256-85BF-CEF6-ADF03B4A59A9}"/>
          </ac:spMkLst>
        </pc:spChg>
        <pc:spChg chg="mod">
          <ac:chgData name="Lerew, Jonathan T" userId="7207726f-10b2-458b-85e5-1fadda2d1fe9" providerId="ADAL" clId="{DA8FCF25-8809-4230-BB36-1E4D127359CF}" dt="2025-07-02T19:54:48.275" v="71" actId="962"/>
          <ac:spMkLst>
            <pc:docMk/>
            <pc:sldMk cId="70416616" sldId="4254"/>
            <ac:spMk id="9" creationId="{4E6AC681-D954-BDD2-4E6D-96E22FD93195}"/>
          </ac:spMkLst>
        </pc:spChg>
        <pc:spChg chg="mod">
          <ac:chgData name="Lerew, Jonathan T" userId="7207726f-10b2-458b-85e5-1fadda2d1fe9" providerId="ADAL" clId="{DA8FCF25-8809-4230-BB36-1E4D127359CF}" dt="2025-07-02T19:54:48.757" v="72" actId="962"/>
          <ac:spMkLst>
            <pc:docMk/>
            <pc:sldMk cId="70416616" sldId="4254"/>
            <ac:spMk id="12" creationId="{51DF1F39-6A9B-89BD-E4B1-B9C669F69D22}"/>
          </ac:spMkLst>
        </pc:spChg>
        <pc:spChg chg="mod">
          <ac:chgData name="Lerew, Jonathan T" userId="7207726f-10b2-458b-85e5-1fadda2d1fe9" providerId="ADAL" clId="{DA8FCF25-8809-4230-BB36-1E4D127359CF}" dt="2025-07-02T19:57:30.762" v="114" actId="33553"/>
          <ac:spMkLst>
            <pc:docMk/>
            <pc:sldMk cId="70416616" sldId="4254"/>
            <ac:spMk id="13" creationId="{22B0EB00-8688-2E83-CDCD-56B6351784CE}"/>
          </ac:spMkLst>
        </pc:spChg>
        <pc:spChg chg="mod">
          <ac:chgData name="Lerew, Jonathan T" userId="7207726f-10b2-458b-85e5-1fadda2d1fe9" providerId="ADAL" clId="{DA8FCF25-8809-4230-BB36-1E4D127359CF}" dt="2025-07-02T19:54:49.220" v="73" actId="962"/>
          <ac:spMkLst>
            <pc:docMk/>
            <pc:sldMk cId="70416616" sldId="4254"/>
            <ac:spMk id="14" creationId="{5AEDD9CE-C133-E015-092C-3461808DE243}"/>
          </ac:spMkLst>
        </pc:spChg>
        <pc:spChg chg="ord">
          <ac:chgData name="Lerew, Jonathan T" userId="7207726f-10b2-458b-85e5-1fadda2d1fe9" providerId="ADAL" clId="{DA8FCF25-8809-4230-BB36-1E4D127359CF}" dt="2025-07-02T20:04:09.950" v="250" actId="13244"/>
          <ac:spMkLst>
            <pc:docMk/>
            <pc:sldMk cId="70416616" sldId="4254"/>
            <ac:spMk id="15" creationId="{DE63B5C4-AAEF-828B-D5E7-1E3F5FB9EF15}"/>
          </ac:spMkLst>
        </pc:spChg>
      </pc:sldChg>
      <pc:sldChg chg="delSp modSp mod">
        <pc:chgData name="Lerew, Jonathan T" userId="7207726f-10b2-458b-85e5-1fadda2d1fe9" providerId="ADAL" clId="{DA8FCF25-8809-4230-BB36-1E4D127359CF}" dt="2025-07-02T19:57:37.323" v="116" actId="33553"/>
        <pc:sldMkLst>
          <pc:docMk/>
          <pc:sldMk cId="1800713082" sldId="4255"/>
        </pc:sldMkLst>
        <pc:spChg chg="mod topLvl">
          <ac:chgData name="Lerew, Jonathan T" userId="7207726f-10b2-458b-85e5-1fadda2d1fe9" providerId="ADAL" clId="{DA8FCF25-8809-4230-BB36-1E4D127359CF}" dt="2025-07-02T19:55:05.871" v="82" actId="962"/>
          <ac:spMkLst>
            <pc:docMk/>
            <pc:sldMk cId="1800713082" sldId="4255"/>
            <ac:spMk id="3" creationId="{6CCBB606-0C19-B70D-764B-1274A7D298F7}"/>
          </ac:spMkLst>
        </pc:spChg>
        <pc:spChg chg="mod">
          <ac:chgData name="Lerew, Jonathan T" userId="7207726f-10b2-458b-85e5-1fadda2d1fe9" providerId="ADAL" clId="{DA8FCF25-8809-4230-BB36-1E4D127359CF}" dt="2025-07-02T19:57:37.323" v="116" actId="33553"/>
          <ac:spMkLst>
            <pc:docMk/>
            <pc:sldMk cId="1800713082" sldId="4255"/>
            <ac:spMk id="4" creationId="{11AD72D2-167F-DBD3-70E8-7B25940F094C}"/>
          </ac:spMkLst>
        </pc:spChg>
        <pc:spChg chg="mod topLvl">
          <ac:chgData name="Lerew, Jonathan T" userId="7207726f-10b2-458b-85e5-1fadda2d1fe9" providerId="ADAL" clId="{DA8FCF25-8809-4230-BB36-1E4D127359CF}" dt="2025-07-02T19:55:03.507" v="81" actId="165"/>
          <ac:spMkLst>
            <pc:docMk/>
            <pc:sldMk cId="1800713082" sldId="4255"/>
            <ac:spMk id="9" creationId="{845DFCA3-C8C7-4797-13F9-45E5851044A8}"/>
          </ac:spMkLst>
        </pc:spChg>
        <pc:spChg chg="mod topLvl">
          <ac:chgData name="Lerew, Jonathan T" userId="7207726f-10b2-458b-85e5-1fadda2d1fe9" providerId="ADAL" clId="{DA8FCF25-8809-4230-BB36-1E4D127359CF}" dt="2025-07-02T19:55:06.322" v="83" actId="962"/>
          <ac:spMkLst>
            <pc:docMk/>
            <pc:sldMk cId="1800713082" sldId="4255"/>
            <ac:spMk id="11" creationId="{71014579-1B63-3948-F2F1-71D2CFE6B201}"/>
          </ac:spMkLst>
        </pc:spChg>
        <pc:spChg chg="mod topLvl">
          <ac:chgData name="Lerew, Jonathan T" userId="7207726f-10b2-458b-85e5-1fadda2d1fe9" providerId="ADAL" clId="{DA8FCF25-8809-4230-BB36-1E4D127359CF}" dt="2025-07-02T19:55:03.507" v="81" actId="165"/>
          <ac:spMkLst>
            <pc:docMk/>
            <pc:sldMk cId="1800713082" sldId="4255"/>
            <ac:spMk id="13" creationId="{D8F562F1-48ED-60F2-8F85-EE272933E8FC}"/>
          </ac:spMkLst>
        </pc:spChg>
        <pc:spChg chg="mod topLvl">
          <ac:chgData name="Lerew, Jonathan T" userId="7207726f-10b2-458b-85e5-1fadda2d1fe9" providerId="ADAL" clId="{DA8FCF25-8809-4230-BB36-1E4D127359CF}" dt="2025-07-02T19:55:03.507" v="81" actId="165"/>
          <ac:spMkLst>
            <pc:docMk/>
            <pc:sldMk cId="1800713082" sldId="4255"/>
            <ac:spMk id="15" creationId="{EF7F9F1B-8726-0CBF-3997-C6044399E97B}"/>
          </ac:spMkLst>
        </pc:spChg>
        <pc:spChg chg="mod topLvl">
          <ac:chgData name="Lerew, Jonathan T" userId="7207726f-10b2-458b-85e5-1fadda2d1fe9" providerId="ADAL" clId="{DA8FCF25-8809-4230-BB36-1E4D127359CF}" dt="2025-07-02T19:55:03.507" v="81" actId="165"/>
          <ac:spMkLst>
            <pc:docMk/>
            <pc:sldMk cId="1800713082" sldId="4255"/>
            <ac:spMk id="16" creationId="{8FFD648F-CCDB-2D04-5A93-19D7CE6DAA78}"/>
          </ac:spMkLst>
        </pc:spChg>
        <pc:spChg chg="mod topLvl">
          <ac:chgData name="Lerew, Jonathan T" userId="7207726f-10b2-458b-85e5-1fadda2d1fe9" providerId="ADAL" clId="{DA8FCF25-8809-4230-BB36-1E4D127359CF}" dt="2025-07-02T19:55:06.732" v="84" actId="962"/>
          <ac:spMkLst>
            <pc:docMk/>
            <pc:sldMk cId="1800713082" sldId="4255"/>
            <ac:spMk id="17" creationId="{93DD0DC5-DEA0-1EE7-D888-E50154759EB8}"/>
          </ac:spMkLst>
        </pc:spChg>
        <pc:spChg chg="mod topLvl">
          <ac:chgData name="Lerew, Jonathan T" userId="7207726f-10b2-458b-85e5-1fadda2d1fe9" providerId="ADAL" clId="{DA8FCF25-8809-4230-BB36-1E4D127359CF}" dt="2025-07-02T19:55:03.507" v="81" actId="165"/>
          <ac:spMkLst>
            <pc:docMk/>
            <pc:sldMk cId="1800713082" sldId="4255"/>
            <ac:spMk id="18" creationId="{0261CDCC-1C98-D805-EAC2-6973043979C2}"/>
          </ac:spMkLst>
        </pc:spChg>
        <pc:spChg chg="mod topLvl">
          <ac:chgData name="Lerew, Jonathan T" userId="7207726f-10b2-458b-85e5-1fadda2d1fe9" providerId="ADAL" clId="{DA8FCF25-8809-4230-BB36-1E4D127359CF}" dt="2025-07-02T19:55:03.507" v="81" actId="165"/>
          <ac:spMkLst>
            <pc:docMk/>
            <pc:sldMk cId="1800713082" sldId="4255"/>
            <ac:spMk id="19" creationId="{DC717CB0-B889-70CC-40AF-EFC9366901CC}"/>
          </ac:spMkLst>
        </pc:spChg>
        <pc:spChg chg="mod topLvl">
          <ac:chgData name="Lerew, Jonathan T" userId="7207726f-10b2-458b-85e5-1fadda2d1fe9" providerId="ADAL" clId="{DA8FCF25-8809-4230-BB36-1E4D127359CF}" dt="2025-07-02T19:55:03.507" v="81" actId="165"/>
          <ac:spMkLst>
            <pc:docMk/>
            <pc:sldMk cId="1800713082" sldId="4255"/>
            <ac:spMk id="20" creationId="{C0633F84-CC8A-E424-C184-72CD0F53477B}"/>
          </ac:spMkLst>
        </pc:spChg>
      </pc:sldChg>
      <pc:sldChg chg="delSp modSp mod">
        <pc:chgData name="Lerew, Jonathan T" userId="7207726f-10b2-458b-85e5-1fadda2d1fe9" providerId="ADAL" clId="{DA8FCF25-8809-4230-BB36-1E4D127359CF}" dt="2025-07-02T19:57:55.010" v="140" actId="33553"/>
        <pc:sldMkLst>
          <pc:docMk/>
          <pc:sldMk cId="776167322" sldId="4256"/>
        </pc:sldMkLst>
        <pc:spChg chg="mod">
          <ac:chgData name="Lerew, Jonathan T" userId="7207726f-10b2-458b-85e5-1fadda2d1fe9" providerId="ADAL" clId="{DA8FCF25-8809-4230-BB36-1E4D127359CF}" dt="2025-07-02T19:57:55.010" v="140" actId="33553"/>
          <ac:spMkLst>
            <pc:docMk/>
            <pc:sldMk cId="776167322" sldId="4256"/>
            <ac:spMk id="4" creationId="{50E5283D-039A-1072-B67E-C1AD4D8A893A}"/>
          </ac:spMkLst>
        </pc:spChg>
        <pc:spChg chg="mod topLvl">
          <ac:chgData name="Lerew, Jonathan T" userId="7207726f-10b2-458b-85e5-1fadda2d1fe9" providerId="ADAL" clId="{DA8FCF25-8809-4230-BB36-1E4D127359CF}" dt="2025-07-02T19:55:30.870" v="89" actId="962"/>
          <ac:spMkLst>
            <pc:docMk/>
            <pc:sldMk cId="776167322" sldId="4256"/>
            <ac:spMk id="5" creationId="{06114D3B-91E6-3EF8-5AE4-81AB7AB32BA9}"/>
          </ac:spMkLst>
        </pc:spChg>
        <pc:spChg chg="mod topLvl">
          <ac:chgData name="Lerew, Jonathan T" userId="7207726f-10b2-458b-85e5-1fadda2d1fe9" providerId="ADAL" clId="{DA8FCF25-8809-4230-BB36-1E4D127359CF}" dt="2025-07-02T19:55:28.719" v="88" actId="165"/>
          <ac:spMkLst>
            <pc:docMk/>
            <pc:sldMk cId="776167322" sldId="4256"/>
            <ac:spMk id="6" creationId="{BE76DC31-5257-F647-895F-DD71C6931D57}"/>
          </ac:spMkLst>
        </pc:spChg>
        <pc:spChg chg="mod topLvl">
          <ac:chgData name="Lerew, Jonathan T" userId="7207726f-10b2-458b-85e5-1fadda2d1fe9" providerId="ADAL" clId="{DA8FCF25-8809-4230-BB36-1E4D127359CF}" dt="2025-07-02T19:55:28.719" v="88" actId="165"/>
          <ac:spMkLst>
            <pc:docMk/>
            <pc:sldMk cId="776167322" sldId="4256"/>
            <ac:spMk id="7" creationId="{74807EB7-D703-105A-B59B-C75B4597D969}"/>
          </ac:spMkLst>
        </pc:spChg>
        <pc:spChg chg="mod topLvl">
          <ac:chgData name="Lerew, Jonathan T" userId="7207726f-10b2-458b-85e5-1fadda2d1fe9" providerId="ADAL" clId="{DA8FCF25-8809-4230-BB36-1E4D127359CF}" dt="2025-07-02T19:55:28.719" v="88" actId="165"/>
          <ac:spMkLst>
            <pc:docMk/>
            <pc:sldMk cId="776167322" sldId="4256"/>
            <ac:spMk id="8" creationId="{E22E4648-0416-0A43-44D0-045501CBA24A}"/>
          </ac:spMkLst>
        </pc:spChg>
        <pc:spChg chg="mod topLvl">
          <ac:chgData name="Lerew, Jonathan T" userId="7207726f-10b2-458b-85e5-1fadda2d1fe9" providerId="ADAL" clId="{DA8FCF25-8809-4230-BB36-1E4D127359CF}" dt="2025-07-02T19:55:31.370" v="90" actId="962"/>
          <ac:spMkLst>
            <pc:docMk/>
            <pc:sldMk cId="776167322" sldId="4256"/>
            <ac:spMk id="9" creationId="{AA9F09BE-F2BB-DDC4-6360-65B255646842}"/>
          </ac:spMkLst>
        </pc:spChg>
        <pc:spChg chg="mod topLvl">
          <ac:chgData name="Lerew, Jonathan T" userId="7207726f-10b2-458b-85e5-1fadda2d1fe9" providerId="ADAL" clId="{DA8FCF25-8809-4230-BB36-1E4D127359CF}" dt="2025-07-02T19:55:28.719" v="88" actId="165"/>
          <ac:spMkLst>
            <pc:docMk/>
            <pc:sldMk cId="776167322" sldId="4256"/>
            <ac:spMk id="10" creationId="{F24C6194-3A01-8653-314E-6506F70D3D1D}"/>
          </ac:spMkLst>
        </pc:spChg>
        <pc:spChg chg="mod topLvl">
          <ac:chgData name="Lerew, Jonathan T" userId="7207726f-10b2-458b-85e5-1fadda2d1fe9" providerId="ADAL" clId="{DA8FCF25-8809-4230-BB36-1E4D127359CF}" dt="2025-07-02T19:55:28.719" v="88" actId="165"/>
          <ac:spMkLst>
            <pc:docMk/>
            <pc:sldMk cId="776167322" sldId="4256"/>
            <ac:spMk id="11" creationId="{501663D6-54B5-1705-703E-DE937BA9EC7F}"/>
          </ac:spMkLst>
        </pc:spChg>
        <pc:spChg chg="mod topLvl">
          <ac:chgData name="Lerew, Jonathan T" userId="7207726f-10b2-458b-85e5-1fadda2d1fe9" providerId="ADAL" clId="{DA8FCF25-8809-4230-BB36-1E4D127359CF}" dt="2025-07-02T19:55:28.719" v="88" actId="165"/>
          <ac:spMkLst>
            <pc:docMk/>
            <pc:sldMk cId="776167322" sldId="4256"/>
            <ac:spMk id="12" creationId="{C7D0DACA-7BFB-DCE4-92B5-58FA04C49FBF}"/>
          </ac:spMkLst>
        </pc:spChg>
        <pc:grpChg chg="del mod">
          <ac:chgData name="Lerew, Jonathan T" userId="7207726f-10b2-458b-85e5-1fadda2d1fe9" providerId="ADAL" clId="{DA8FCF25-8809-4230-BB36-1E4D127359CF}" dt="2025-07-02T19:55:28.719" v="88" actId="165"/>
          <ac:grpSpMkLst>
            <pc:docMk/>
            <pc:sldMk cId="776167322" sldId="4256"/>
            <ac:grpSpMk id="3" creationId="{A0D3B92C-3339-7A7D-049C-AFCFD3CC4098}"/>
          </ac:grpSpMkLst>
        </pc:grpChg>
        <pc:graphicFrameChg chg="del">
          <ac:chgData name="Lerew, Jonathan T" userId="7207726f-10b2-458b-85e5-1fadda2d1fe9" providerId="ADAL" clId="{DA8FCF25-8809-4230-BB36-1E4D127359CF}" dt="2025-07-02T19:55:26.916" v="87" actId="18245"/>
          <ac:graphicFrameMkLst>
            <pc:docMk/>
            <pc:sldMk cId="776167322" sldId="4256"/>
            <ac:graphicFrameMk id="2" creationId="{5C780B1B-8551-A860-8322-24404B8914E5}"/>
          </ac:graphicFrameMkLst>
        </pc:graphicFrameChg>
      </pc:sldChg>
      <pc:sldChg chg="addSp modSp mod">
        <pc:chgData name="Lerew, Jonathan T" userId="7207726f-10b2-458b-85e5-1fadda2d1fe9" providerId="ADAL" clId="{DA8FCF25-8809-4230-BB36-1E4D127359CF}" dt="2025-07-02T20:00:27.112" v="216" actId="13244"/>
        <pc:sldMkLst>
          <pc:docMk/>
          <pc:sldMk cId="3294576743" sldId="4257"/>
        </pc:sldMkLst>
        <pc:spChg chg="add mod ord">
          <ac:chgData name="Lerew, Jonathan T" userId="7207726f-10b2-458b-85e5-1fadda2d1fe9" providerId="ADAL" clId="{DA8FCF25-8809-4230-BB36-1E4D127359CF}" dt="2025-07-02T20:00:25.947" v="215" actId="13244"/>
          <ac:spMkLst>
            <pc:docMk/>
            <pc:sldMk cId="3294576743" sldId="4257"/>
            <ac:spMk id="2" creationId="{32BD6F47-BC38-38CC-9419-E28A5BD7D8EC}"/>
          </ac:spMkLst>
        </pc:spChg>
        <pc:spChg chg="mod">
          <ac:chgData name="Lerew, Jonathan T" userId="7207726f-10b2-458b-85e5-1fadda2d1fe9" providerId="ADAL" clId="{DA8FCF25-8809-4230-BB36-1E4D127359CF}" dt="2025-07-02T19:50:42.505" v="15" actId="962"/>
          <ac:spMkLst>
            <pc:docMk/>
            <pc:sldMk cId="3294576743" sldId="4257"/>
            <ac:spMk id="3" creationId="{2B5F95B2-7DBD-5684-270E-D618CFE682C4}"/>
          </ac:spMkLst>
        </pc:spChg>
        <pc:spChg chg="mod">
          <ac:chgData name="Lerew, Jonathan T" userId="7207726f-10b2-458b-85e5-1fadda2d1fe9" providerId="ADAL" clId="{DA8FCF25-8809-4230-BB36-1E4D127359CF}" dt="2025-07-02T19:50:43.080" v="16" actId="962"/>
          <ac:spMkLst>
            <pc:docMk/>
            <pc:sldMk cId="3294576743" sldId="4257"/>
            <ac:spMk id="5" creationId="{44C379FD-31F5-F2CD-0E39-058A20CDE530}"/>
          </ac:spMkLst>
        </pc:spChg>
        <pc:spChg chg="mod">
          <ac:chgData name="Lerew, Jonathan T" userId="7207726f-10b2-458b-85e5-1fadda2d1fe9" providerId="ADAL" clId="{DA8FCF25-8809-4230-BB36-1E4D127359CF}" dt="2025-07-02T19:50:43.715" v="17" actId="962"/>
          <ac:spMkLst>
            <pc:docMk/>
            <pc:sldMk cId="3294576743" sldId="4257"/>
            <ac:spMk id="8" creationId="{9FBF030F-B8DF-F076-E45A-6E4156B5BF7B}"/>
          </ac:spMkLst>
        </pc:spChg>
        <pc:spChg chg="ord">
          <ac:chgData name="Lerew, Jonathan T" userId="7207726f-10b2-458b-85e5-1fadda2d1fe9" providerId="ADAL" clId="{DA8FCF25-8809-4230-BB36-1E4D127359CF}" dt="2025-07-02T20:00:27.112" v="216" actId="13244"/>
          <ac:spMkLst>
            <pc:docMk/>
            <pc:sldMk cId="3294576743" sldId="4257"/>
            <ac:spMk id="10" creationId="{58CAB8EF-404D-E562-2A0A-EE89319BF5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1916E-B7BF-3345-9E32-BD554D77E97F}" type="doc">
      <dgm:prSet loTypeId="urn:microsoft.com/office/officeart/2005/8/layout/cycle1" loCatId="" qsTypeId="urn:microsoft.com/office/officeart/2005/8/quickstyle/simple1" qsCatId="simple" csTypeId="urn:microsoft.com/office/officeart/2005/8/colors/accent0_1" csCatId="mainScheme" phldr="1"/>
      <dgm:spPr/>
      <dgm:t>
        <a:bodyPr/>
        <a:lstStyle/>
        <a:p>
          <a:endParaRPr lang="en-US"/>
        </a:p>
      </dgm:t>
    </dgm:pt>
    <dgm:pt modelId="{361C15CC-4083-9345-A8D2-CF1672B92AB3}">
      <dgm:prSet phldrT="[Text]"/>
      <dgm:spPr>
        <a:xfrm>
          <a:off x="3180308" y="341161"/>
          <a:ext cx="1743248" cy="1743248"/>
        </a:xfrm>
        <a:prstGeom prst="rect">
          <a:avLst/>
        </a:prstGeom>
        <a:noFill/>
        <a:ln>
          <a:noFill/>
        </a:ln>
        <a:effectLst/>
      </dgm:spPr>
      <dgm:t>
        <a:bodyPr/>
        <a:lstStyle/>
        <a:p>
          <a:pPr>
            <a:buNone/>
          </a:pPr>
          <a:r>
            <a:rPr lang="en-US" b="0" i="0" dirty="0">
              <a:solidFill>
                <a:srgbClr val="000000">
                  <a:hueOff val="0"/>
                  <a:satOff val="0"/>
                  <a:lumOff val="0"/>
                  <a:alphaOff val="0"/>
                </a:srgbClr>
              </a:solidFill>
              <a:latin typeface="Poppins" pitchFamily="2" charset="77"/>
              <a:ea typeface="+mn-ea"/>
              <a:cs typeface="Poppins" pitchFamily="2" charset="77"/>
            </a:rPr>
            <a:t>Pregnant &amp; postpartum people</a:t>
          </a:r>
        </a:p>
      </dgm:t>
    </dgm:pt>
    <dgm:pt modelId="{37BB7C55-AE42-5E4D-BD39-ACA5241784E4}" type="parTrans" cxnId="{AE3B5443-D721-EB47-88A5-C9624EFF90FD}">
      <dgm:prSet/>
      <dgm:spPr/>
      <dgm:t>
        <a:bodyPr/>
        <a:lstStyle/>
        <a:p>
          <a:endParaRPr lang="en-US">
            <a:latin typeface="Poppins" pitchFamily="2" charset="77"/>
            <a:cs typeface="Poppins" pitchFamily="2" charset="77"/>
          </a:endParaRPr>
        </a:p>
      </dgm:t>
    </dgm:pt>
    <dgm:pt modelId="{39C63870-780B-6A48-B175-F1DED6515413}" type="sibTrans" cxnId="{AE3B5443-D721-EB47-88A5-C9624EFF90FD}">
      <dgm:prSet/>
      <dgm:spPr>
        <a:xfrm>
          <a:off x="527355" y="-1207"/>
          <a:ext cx="4119451" cy="4119451"/>
        </a:xfrm>
        <a:prstGeom prst="circularArrow">
          <a:avLst>
            <a:gd name="adj1" fmla="val 8252"/>
            <a:gd name="adj2" fmla="val 576411"/>
            <a:gd name="adj3" fmla="val 2962509"/>
            <a:gd name="adj4" fmla="val 52625"/>
            <a:gd name="adj5" fmla="val 9627"/>
          </a:avLst>
        </a:prstGeom>
        <a:solidFill>
          <a:srgbClr val="CEDCCB"/>
        </a:solidFill>
        <a:ln w="12700" cap="flat" cmpd="sng" algn="ctr">
          <a:noFill/>
          <a:prstDash val="solid"/>
          <a:miter lim="800000"/>
        </a:ln>
        <a:effectLst/>
      </dgm:spPr>
      <dgm:t>
        <a:bodyPr/>
        <a:lstStyle/>
        <a:p>
          <a:endParaRPr lang="en-US">
            <a:latin typeface="Poppins" pitchFamily="2" charset="77"/>
            <a:cs typeface="Poppins" pitchFamily="2" charset="77"/>
          </a:endParaRPr>
        </a:p>
      </dgm:t>
    </dgm:pt>
    <dgm:pt modelId="{C8A6A646-9A69-F946-84EE-14BB45CFE816}">
      <dgm:prSet phldrT="[Text]"/>
      <dgm:spPr>
        <a:xfrm>
          <a:off x="1715457" y="2878359"/>
          <a:ext cx="1743248" cy="1743248"/>
        </a:xfrm>
        <a:prstGeom prst="rect">
          <a:avLst/>
        </a:prstGeom>
        <a:noFill/>
        <a:ln>
          <a:noFill/>
        </a:ln>
        <a:effectLst/>
      </dgm:spPr>
      <dgm:t>
        <a:bodyPr/>
        <a:lstStyle/>
        <a:p>
          <a:pPr>
            <a:buNone/>
          </a:pPr>
          <a:r>
            <a:rPr lang="en-US" b="0" i="0" dirty="0">
              <a:solidFill>
                <a:srgbClr val="000000">
                  <a:hueOff val="0"/>
                  <a:satOff val="0"/>
                  <a:lumOff val="0"/>
                  <a:alphaOff val="0"/>
                </a:srgbClr>
              </a:solidFill>
              <a:latin typeface="Poppins" pitchFamily="2" charset="77"/>
              <a:ea typeface="+mn-ea"/>
              <a:cs typeface="Poppins" pitchFamily="2" charset="77"/>
            </a:rPr>
            <a:t>Advisory councils</a:t>
          </a:r>
        </a:p>
      </dgm:t>
    </dgm:pt>
    <dgm:pt modelId="{2727C24B-5970-1F43-B675-8E824418D768}" type="parTrans" cxnId="{9BF28A99-5738-9E45-ADCA-648EBF8D715A}">
      <dgm:prSet/>
      <dgm:spPr/>
      <dgm:t>
        <a:bodyPr/>
        <a:lstStyle/>
        <a:p>
          <a:endParaRPr lang="en-US">
            <a:latin typeface="Poppins" pitchFamily="2" charset="77"/>
            <a:cs typeface="Poppins" pitchFamily="2" charset="77"/>
          </a:endParaRPr>
        </a:p>
      </dgm:t>
    </dgm:pt>
    <dgm:pt modelId="{2DEB525B-E81A-9A40-83F5-E98A05D3FC5E}" type="sibTrans" cxnId="{9BF28A99-5738-9E45-ADCA-648EBF8D715A}">
      <dgm:prSet/>
      <dgm:spPr>
        <a:xfrm>
          <a:off x="527355" y="-1207"/>
          <a:ext cx="4119451" cy="4119451"/>
        </a:xfrm>
        <a:prstGeom prst="circularArrow">
          <a:avLst>
            <a:gd name="adj1" fmla="val 8252"/>
            <a:gd name="adj2" fmla="val 576411"/>
            <a:gd name="adj3" fmla="val 10170964"/>
            <a:gd name="adj4" fmla="val 7261080"/>
            <a:gd name="adj5" fmla="val 9627"/>
          </a:avLst>
        </a:prstGeom>
        <a:solidFill>
          <a:srgbClr val="CEDCCB"/>
        </a:solidFill>
        <a:ln w="12700" cap="flat" cmpd="sng" algn="ctr">
          <a:noFill/>
          <a:prstDash val="solid"/>
          <a:miter lim="800000"/>
        </a:ln>
        <a:effectLst/>
      </dgm:spPr>
      <dgm:t>
        <a:bodyPr/>
        <a:lstStyle/>
        <a:p>
          <a:endParaRPr lang="en-US">
            <a:latin typeface="Poppins" pitchFamily="2" charset="77"/>
            <a:cs typeface="Poppins" pitchFamily="2" charset="77"/>
          </a:endParaRPr>
        </a:p>
      </dgm:t>
      <dgm:extLst>
        <a:ext uri="{E40237B7-FDA0-4F09-8148-C483321AD2D9}">
          <dgm14:cNvPr xmlns:dgm14="http://schemas.microsoft.com/office/drawing/2010/diagram" id="0" name="" descr="Meeting with solid fill"/>
        </a:ext>
      </dgm:extLst>
    </dgm:pt>
    <dgm:pt modelId="{118EAAAF-A249-F54A-B1EB-3B88F1EFE4FC}">
      <dgm:prSet phldrT="[Text]"/>
      <dgm:spPr>
        <a:xfrm>
          <a:off x="250605" y="341161"/>
          <a:ext cx="1743248" cy="1743248"/>
        </a:xfrm>
        <a:prstGeom prst="rect">
          <a:avLst/>
        </a:prstGeom>
        <a:noFill/>
        <a:ln>
          <a:noFill/>
        </a:ln>
        <a:effectLst/>
      </dgm:spPr>
      <dgm:t>
        <a:bodyPr/>
        <a:lstStyle/>
        <a:p>
          <a:pPr>
            <a:buNone/>
          </a:pPr>
          <a:r>
            <a:rPr lang="en-US" b="0" i="0" dirty="0">
              <a:solidFill>
                <a:srgbClr val="000000">
                  <a:hueOff val="0"/>
                  <a:satOff val="0"/>
                  <a:lumOff val="0"/>
                  <a:alphaOff val="0"/>
                </a:srgbClr>
              </a:solidFill>
              <a:latin typeface="Poppins" pitchFamily="2" charset="77"/>
              <a:ea typeface="+mn-ea"/>
              <a:cs typeface="Poppins" pitchFamily="2" charset="77"/>
            </a:rPr>
            <a:t>Obstetric professionals</a:t>
          </a:r>
        </a:p>
      </dgm:t>
    </dgm:pt>
    <dgm:pt modelId="{8A6F562F-973C-0745-AE98-C9143DA425DA}" type="parTrans" cxnId="{57AB741F-494F-B44D-9190-89C36D19D90B}">
      <dgm:prSet/>
      <dgm:spPr/>
      <dgm:t>
        <a:bodyPr/>
        <a:lstStyle/>
        <a:p>
          <a:endParaRPr lang="en-US">
            <a:latin typeface="Poppins" pitchFamily="2" charset="77"/>
            <a:cs typeface="Poppins" pitchFamily="2" charset="77"/>
          </a:endParaRPr>
        </a:p>
      </dgm:t>
    </dgm:pt>
    <dgm:pt modelId="{25C82353-0A0D-234F-982D-370E991876AD}" type="sibTrans" cxnId="{57AB741F-494F-B44D-9190-89C36D19D90B}">
      <dgm:prSet/>
      <dgm:spPr>
        <a:xfrm>
          <a:off x="527355" y="-1207"/>
          <a:ext cx="4119451" cy="4119451"/>
        </a:xfrm>
        <a:prstGeom prst="circularArrow">
          <a:avLst>
            <a:gd name="adj1" fmla="val 8252"/>
            <a:gd name="adj2" fmla="val 576411"/>
            <a:gd name="adj3" fmla="val 16855463"/>
            <a:gd name="adj4" fmla="val 14968125"/>
            <a:gd name="adj5" fmla="val 9627"/>
          </a:avLst>
        </a:prstGeom>
        <a:solidFill>
          <a:srgbClr val="CEDCCB"/>
        </a:solidFill>
        <a:ln w="12700" cap="flat" cmpd="sng" algn="ctr">
          <a:noFill/>
          <a:prstDash val="solid"/>
          <a:miter lim="800000"/>
        </a:ln>
        <a:effectLst/>
      </dgm:spPr>
      <dgm:t>
        <a:bodyPr/>
        <a:lstStyle/>
        <a:p>
          <a:endParaRPr lang="en-US">
            <a:latin typeface="Poppins" pitchFamily="2" charset="77"/>
            <a:cs typeface="Poppins" pitchFamily="2" charset="77"/>
          </a:endParaRPr>
        </a:p>
      </dgm:t>
      <dgm:extLst>
        <a:ext uri="{E40237B7-FDA0-4F09-8148-C483321AD2D9}">
          <dgm14:cNvPr xmlns:dgm14="http://schemas.microsoft.com/office/drawing/2010/diagram" id="0" name="" descr="Doctor female with solid fill"/>
        </a:ext>
      </dgm:extLst>
    </dgm:pt>
    <dgm:pt modelId="{CDAF6F1B-68A4-9343-852E-334089597891}" type="pres">
      <dgm:prSet presAssocID="{86F1916E-B7BF-3345-9E32-BD554D77E97F}" presName="cycle" presStyleCnt="0">
        <dgm:presLayoutVars>
          <dgm:dir/>
          <dgm:resizeHandles val="exact"/>
        </dgm:presLayoutVars>
      </dgm:prSet>
      <dgm:spPr/>
    </dgm:pt>
    <dgm:pt modelId="{89A9C159-FD04-BB4F-92C4-E8E304F7EABB}" type="pres">
      <dgm:prSet presAssocID="{361C15CC-4083-9345-A8D2-CF1672B92AB3}" presName="dummy" presStyleCnt="0"/>
      <dgm:spPr/>
    </dgm:pt>
    <dgm:pt modelId="{E4790D74-C3A1-A14D-811E-95D90F7C53DA}" type="pres">
      <dgm:prSet presAssocID="{361C15CC-4083-9345-A8D2-CF1672B92AB3}" presName="node" presStyleLbl="revTx" presStyleIdx="0" presStyleCnt="3">
        <dgm:presLayoutVars>
          <dgm:bulletEnabled val="1"/>
        </dgm:presLayoutVars>
      </dgm:prSet>
      <dgm:spPr/>
    </dgm:pt>
    <dgm:pt modelId="{3FADBC0A-1E08-5C42-820C-DCDA2EC2FFA7}" type="pres">
      <dgm:prSet presAssocID="{39C63870-780B-6A48-B175-F1DED6515413}" presName="sibTrans" presStyleLbl="node1" presStyleIdx="0" presStyleCnt="3"/>
      <dgm:spPr/>
    </dgm:pt>
    <dgm:pt modelId="{5EE20D07-08D7-104E-955E-BD1654E9A94D}" type="pres">
      <dgm:prSet presAssocID="{C8A6A646-9A69-F946-84EE-14BB45CFE816}" presName="dummy" presStyleCnt="0"/>
      <dgm:spPr/>
    </dgm:pt>
    <dgm:pt modelId="{29C7C997-DB31-1242-8103-173C1371FE2B}" type="pres">
      <dgm:prSet presAssocID="{C8A6A646-9A69-F946-84EE-14BB45CFE816}" presName="node" presStyleLbl="revTx" presStyleIdx="1" presStyleCnt="3">
        <dgm:presLayoutVars>
          <dgm:bulletEnabled val="1"/>
        </dgm:presLayoutVars>
      </dgm:prSet>
      <dgm:spPr/>
    </dgm:pt>
    <dgm:pt modelId="{989A925C-DA6E-454A-9641-7C50148AB25F}" type="pres">
      <dgm:prSet presAssocID="{2DEB525B-E81A-9A40-83F5-E98A05D3FC5E}" presName="sibTrans" presStyleLbl="node1" presStyleIdx="1" presStyleCnt="3"/>
      <dgm:spPr/>
    </dgm:pt>
    <dgm:pt modelId="{AC63A63E-93BC-7841-87D6-C413C7B3FA4D}" type="pres">
      <dgm:prSet presAssocID="{118EAAAF-A249-F54A-B1EB-3B88F1EFE4FC}" presName="dummy" presStyleCnt="0"/>
      <dgm:spPr/>
    </dgm:pt>
    <dgm:pt modelId="{A856F55C-51CE-8241-8C8F-0D90CEC845D5}" type="pres">
      <dgm:prSet presAssocID="{118EAAAF-A249-F54A-B1EB-3B88F1EFE4FC}" presName="node" presStyleLbl="revTx" presStyleIdx="2" presStyleCnt="3">
        <dgm:presLayoutVars>
          <dgm:bulletEnabled val="1"/>
        </dgm:presLayoutVars>
      </dgm:prSet>
      <dgm:spPr/>
    </dgm:pt>
    <dgm:pt modelId="{39FD90A9-3EB0-6F4B-A81D-4E901D6C4C02}" type="pres">
      <dgm:prSet presAssocID="{25C82353-0A0D-234F-982D-370E991876AD}" presName="sibTrans" presStyleLbl="node1" presStyleIdx="2" presStyleCnt="3"/>
      <dgm:spPr/>
    </dgm:pt>
  </dgm:ptLst>
  <dgm:cxnLst>
    <dgm:cxn modelId="{57AB741F-494F-B44D-9190-89C36D19D90B}" srcId="{86F1916E-B7BF-3345-9E32-BD554D77E97F}" destId="{118EAAAF-A249-F54A-B1EB-3B88F1EFE4FC}" srcOrd="2" destOrd="0" parTransId="{8A6F562F-973C-0745-AE98-C9143DA425DA}" sibTransId="{25C82353-0A0D-234F-982D-370E991876AD}"/>
    <dgm:cxn modelId="{2A1BF338-6F75-6348-B652-49D5AD8A109B}" type="presOf" srcId="{2DEB525B-E81A-9A40-83F5-E98A05D3FC5E}" destId="{989A925C-DA6E-454A-9641-7C50148AB25F}" srcOrd="0" destOrd="0" presId="urn:microsoft.com/office/officeart/2005/8/layout/cycle1"/>
    <dgm:cxn modelId="{EFBB323B-265B-DD48-8873-E94B6FDA1F00}" type="presOf" srcId="{39C63870-780B-6A48-B175-F1DED6515413}" destId="{3FADBC0A-1E08-5C42-820C-DCDA2EC2FFA7}" srcOrd="0" destOrd="0" presId="urn:microsoft.com/office/officeart/2005/8/layout/cycle1"/>
    <dgm:cxn modelId="{AE3B5443-D721-EB47-88A5-C9624EFF90FD}" srcId="{86F1916E-B7BF-3345-9E32-BD554D77E97F}" destId="{361C15CC-4083-9345-A8D2-CF1672B92AB3}" srcOrd="0" destOrd="0" parTransId="{37BB7C55-AE42-5E4D-BD39-ACA5241784E4}" sibTransId="{39C63870-780B-6A48-B175-F1DED6515413}"/>
    <dgm:cxn modelId="{9BF28A99-5738-9E45-ADCA-648EBF8D715A}" srcId="{86F1916E-B7BF-3345-9E32-BD554D77E97F}" destId="{C8A6A646-9A69-F946-84EE-14BB45CFE816}" srcOrd="1" destOrd="0" parTransId="{2727C24B-5970-1F43-B675-8E824418D768}" sibTransId="{2DEB525B-E81A-9A40-83F5-E98A05D3FC5E}"/>
    <dgm:cxn modelId="{4BA23FBB-417D-F343-9801-A94387C0DEC4}" type="presOf" srcId="{C8A6A646-9A69-F946-84EE-14BB45CFE816}" destId="{29C7C997-DB31-1242-8103-173C1371FE2B}" srcOrd="0" destOrd="0" presId="urn:microsoft.com/office/officeart/2005/8/layout/cycle1"/>
    <dgm:cxn modelId="{E641D6CE-D433-A148-A8E3-33CDE6CFFDC0}" type="presOf" srcId="{361C15CC-4083-9345-A8D2-CF1672B92AB3}" destId="{E4790D74-C3A1-A14D-811E-95D90F7C53DA}" srcOrd="0" destOrd="0" presId="urn:microsoft.com/office/officeart/2005/8/layout/cycle1"/>
    <dgm:cxn modelId="{0375CBE3-84B4-1C43-BA49-163DC71482E4}" type="presOf" srcId="{25C82353-0A0D-234F-982D-370E991876AD}" destId="{39FD90A9-3EB0-6F4B-A81D-4E901D6C4C02}" srcOrd="0" destOrd="0" presId="urn:microsoft.com/office/officeart/2005/8/layout/cycle1"/>
    <dgm:cxn modelId="{C18678EF-B903-C34E-8C9C-948F5EE286BB}" type="presOf" srcId="{86F1916E-B7BF-3345-9E32-BD554D77E97F}" destId="{CDAF6F1B-68A4-9343-852E-334089597891}" srcOrd="0" destOrd="0" presId="urn:microsoft.com/office/officeart/2005/8/layout/cycle1"/>
    <dgm:cxn modelId="{C03242F0-5C0E-AC47-B858-AA85F10C13E9}" type="presOf" srcId="{118EAAAF-A249-F54A-B1EB-3B88F1EFE4FC}" destId="{A856F55C-51CE-8241-8C8F-0D90CEC845D5}" srcOrd="0" destOrd="0" presId="urn:microsoft.com/office/officeart/2005/8/layout/cycle1"/>
    <dgm:cxn modelId="{30BED63B-9736-8448-8A0D-463DA8C08169}" type="presParOf" srcId="{CDAF6F1B-68A4-9343-852E-334089597891}" destId="{89A9C159-FD04-BB4F-92C4-E8E304F7EABB}" srcOrd="0" destOrd="0" presId="urn:microsoft.com/office/officeart/2005/8/layout/cycle1"/>
    <dgm:cxn modelId="{B46BC5E2-8EB2-6245-B511-24747E79B8F1}" type="presParOf" srcId="{CDAF6F1B-68A4-9343-852E-334089597891}" destId="{E4790D74-C3A1-A14D-811E-95D90F7C53DA}" srcOrd="1" destOrd="0" presId="urn:microsoft.com/office/officeart/2005/8/layout/cycle1"/>
    <dgm:cxn modelId="{534BEFA5-4AF1-A744-85DD-BF3CA19732E1}" type="presParOf" srcId="{CDAF6F1B-68A4-9343-852E-334089597891}" destId="{3FADBC0A-1E08-5C42-820C-DCDA2EC2FFA7}" srcOrd="2" destOrd="0" presId="urn:microsoft.com/office/officeart/2005/8/layout/cycle1"/>
    <dgm:cxn modelId="{55E444EA-6012-174C-935C-2093F0114A99}" type="presParOf" srcId="{CDAF6F1B-68A4-9343-852E-334089597891}" destId="{5EE20D07-08D7-104E-955E-BD1654E9A94D}" srcOrd="3" destOrd="0" presId="urn:microsoft.com/office/officeart/2005/8/layout/cycle1"/>
    <dgm:cxn modelId="{C4543814-2C62-CD45-A8AB-AA5F5296CF1B}" type="presParOf" srcId="{CDAF6F1B-68A4-9343-852E-334089597891}" destId="{29C7C997-DB31-1242-8103-173C1371FE2B}" srcOrd="4" destOrd="0" presId="urn:microsoft.com/office/officeart/2005/8/layout/cycle1"/>
    <dgm:cxn modelId="{99C57772-7831-2549-A561-BED02E4842DB}" type="presParOf" srcId="{CDAF6F1B-68A4-9343-852E-334089597891}" destId="{989A925C-DA6E-454A-9641-7C50148AB25F}" srcOrd="5" destOrd="0" presId="urn:microsoft.com/office/officeart/2005/8/layout/cycle1"/>
    <dgm:cxn modelId="{9C7AC7EB-8A0D-8347-B3C6-CD231020F46E}" type="presParOf" srcId="{CDAF6F1B-68A4-9343-852E-334089597891}" destId="{AC63A63E-93BC-7841-87D6-C413C7B3FA4D}" srcOrd="6" destOrd="0" presId="urn:microsoft.com/office/officeart/2005/8/layout/cycle1"/>
    <dgm:cxn modelId="{24A223FE-A0D0-124C-85E3-91BE2770535D}" type="presParOf" srcId="{CDAF6F1B-68A4-9343-852E-334089597891}" destId="{A856F55C-51CE-8241-8C8F-0D90CEC845D5}" srcOrd="7" destOrd="0" presId="urn:microsoft.com/office/officeart/2005/8/layout/cycle1"/>
    <dgm:cxn modelId="{8FB25F9C-8046-6A4F-8104-B4EDBAA8DBA5}" type="presParOf" srcId="{CDAF6F1B-68A4-9343-852E-334089597891}" destId="{39FD90A9-3EB0-6F4B-A81D-4E901D6C4C02}"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90D74-C3A1-A14D-811E-95D90F7C53DA}">
      <dsp:nvSpPr>
        <dsp:cNvPr id="0" name=""/>
        <dsp:cNvSpPr/>
      </dsp:nvSpPr>
      <dsp:spPr>
        <a:xfrm>
          <a:off x="3180308" y="341161"/>
          <a:ext cx="1743248" cy="174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000000">
                  <a:hueOff val="0"/>
                  <a:satOff val="0"/>
                  <a:lumOff val="0"/>
                  <a:alphaOff val="0"/>
                </a:srgbClr>
              </a:solidFill>
              <a:latin typeface="Poppins" pitchFamily="2" charset="77"/>
              <a:ea typeface="+mn-ea"/>
              <a:cs typeface="Poppins" pitchFamily="2" charset="77"/>
            </a:rPr>
            <a:t>Pregnant &amp; postpartum people</a:t>
          </a:r>
        </a:p>
      </dsp:txBody>
      <dsp:txXfrm>
        <a:off x="3180308" y="341161"/>
        <a:ext cx="1743248" cy="1743248"/>
      </dsp:txXfrm>
    </dsp:sp>
    <dsp:sp modelId="{3FADBC0A-1E08-5C42-820C-DCDA2EC2FFA7}">
      <dsp:nvSpPr>
        <dsp:cNvPr id="0" name=""/>
        <dsp:cNvSpPr/>
      </dsp:nvSpPr>
      <dsp:spPr>
        <a:xfrm>
          <a:off x="527355" y="-1207"/>
          <a:ext cx="4119451" cy="4119451"/>
        </a:xfrm>
        <a:prstGeom prst="circularArrow">
          <a:avLst>
            <a:gd name="adj1" fmla="val 8252"/>
            <a:gd name="adj2" fmla="val 576411"/>
            <a:gd name="adj3" fmla="val 2962509"/>
            <a:gd name="adj4" fmla="val 52625"/>
            <a:gd name="adj5" fmla="val 9627"/>
          </a:avLst>
        </a:prstGeom>
        <a:solidFill>
          <a:srgbClr val="CEDC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C7C997-DB31-1242-8103-173C1371FE2B}">
      <dsp:nvSpPr>
        <dsp:cNvPr id="0" name=""/>
        <dsp:cNvSpPr/>
      </dsp:nvSpPr>
      <dsp:spPr>
        <a:xfrm>
          <a:off x="1715457" y="2878359"/>
          <a:ext cx="1743248" cy="174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000000">
                  <a:hueOff val="0"/>
                  <a:satOff val="0"/>
                  <a:lumOff val="0"/>
                  <a:alphaOff val="0"/>
                </a:srgbClr>
              </a:solidFill>
              <a:latin typeface="Poppins" pitchFamily="2" charset="77"/>
              <a:ea typeface="+mn-ea"/>
              <a:cs typeface="Poppins" pitchFamily="2" charset="77"/>
            </a:rPr>
            <a:t>Advisory councils</a:t>
          </a:r>
        </a:p>
      </dsp:txBody>
      <dsp:txXfrm>
        <a:off x="1715457" y="2878359"/>
        <a:ext cx="1743248" cy="1743248"/>
      </dsp:txXfrm>
    </dsp:sp>
    <dsp:sp modelId="{989A925C-DA6E-454A-9641-7C50148AB25F}">
      <dsp:nvSpPr>
        <dsp:cNvPr id="0" name=""/>
        <dsp:cNvSpPr/>
      </dsp:nvSpPr>
      <dsp:spPr>
        <a:xfrm>
          <a:off x="527355" y="-1207"/>
          <a:ext cx="4119451" cy="4119451"/>
        </a:xfrm>
        <a:prstGeom prst="circularArrow">
          <a:avLst>
            <a:gd name="adj1" fmla="val 8252"/>
            <a:gd name="adj2" fmla="val 576411"/>
            <a:gd name="adj3" fmla="val 10170964"/>
            <a:gd name="adj4" fmla="val 7261080"/>
            <a:gd name="adj5" fmla="val 9627"/>
          </a:avLst>
        </a:prstGeom>
        <a:solidFill>
          <a:srgbClr val="CEDC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6F55C-51CE-8241-8C8F-0D90CEC845D5}">
      <dsp:nvSpPr>
        <dsp:cNvPr id="0" name=""/>
        <dsp:cNvSpPr/>
      </dsp:nvSpPr>
      <dsp:spPr>
        <a:xfrm>
          <a:off x="250605" y="341161"/>
          <a:ext cx="1743248" cy="174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000000">
                  <a:hueOff val="0"/>
                  <a:satOff val="0"/>
                  <a:lumOff val="0"/>
                  <a:alphaOff val="0"/>
                </a:srgbClr>
              </a:solidFill>
              <a:latin typeface="Poppins" pitchFamily="2" charset="77"/>
              <a:ea typeface="+mn-ea"/>
              <a:cs typeface="Poppins" pitchFamily="2" charset="77"/>
            </a:rPr>
            <a:t>Obstetric professionals</a:t>
          </a:r>
        </a:p>
      </dsp:txBody>
      <dsp:txXfrm>
        <a:off x="250605" y="341161"/>
        <a:ext cx="1743248" cy="1743248"/>
      </dsp:txXfrm>
    </dsp:sp>
    <dsp:sp modelId="{39FD90A9-3EB0-6F4B-A81D-4E901D6C4C02}">
      <dsp:nvSpPr>
        <dsp:cNvPr id="0" name=""/>
        <dsp:cNvSpPr/>
      </dsp:nvSpPr>
      <dsp:spPr>
        <a:xfrm>
          <a:off x="527355" y="-1207"/>
          <a:ext cx="4119451" cy="4119451"/>
        </a:xfrm>
        <a:prstGeom prst="circularArrow">
          <a:avLst>
            <a:gd name="adj1" fmla="val 8252"/>
            <a:gd name="adj2" fmla="val 576411"/>
            <a:gd name="adj3" fmla="val 16855463"/>
            <a:gd name="adj4" fmla="val 14968125"/>
            <a:gd name="adj5" fmla="val 9627"/>
          </a:avLst>
        </a:prstGeom>
        <a:solidFill>
          <a:srgbClr val="CEDC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D48D7-9B76-754A-BF1F-F446284E460C}"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1A9EA-6577-7D46-8DA1-A2077590D3CE}" type="slidenum">
              <a:rPr lang="en-US" smtClean="0"/>
              <a:t>‹#›</a:t>
            </a:fld>
            <a:endParaRPr lang="en-US"/>
          </a:p>
        </p:txBody>
      </p:sp>
    </p:spTree>
    <p:extLst>
      <p:ext uri="{BB962C8B-B14F-4D97-AF65-F5344CB8AC3E}">
        <p14:creationId xmlns:p14="http://schemas.microsoft.com/office/powerpoint/2010/main" val="414483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1A9EA-6577-7D46-8DA1-A2077590D3CE}" type="slidenum">
              <a:rPr lang="en-US" smtClean="0"/>
              <a:t>1</a:t>
            </a:fld>
            <a:endParaRPr lang="en-US"/>
          </a:p>
        </p:txBody>
      </p:sp>
    </p:spTree>
    <p:extLst>
      <p:ext uri="{BB962C8B-B14F-4D97-AF65-F5344CB8AC3E}">
        <p14:creationId xmlns:p14="http://schemas.microsoft.com/office/powerpoint/2010/main" val="4244170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1A9EA-6577-7D46-8DA1-A2077590D3CE}" type="slidenum">
              <a:rPr lang="en-US" smtClean="0"/>
              <a:t>16</a:t>
            </a:fld>
            <a:endParaRPr lang="en-US"/>
          </a:p>
        </p:txBody>
      </p:sp>
    </p:spTree>
    <p:extLst>
      <p:ext uri="{BB962C8B-B14F-4D97-AF65-F5344CB8AC3E}">
        <p14:creationId xmlns:p14="http://schemas.microsoft.com/office/powerpoint/2010/main" val="394496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1151C-FEBD-A7FA-F5D1-9FEE72142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2AE7D-A931-9413-7E78-A7D3BE8CC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5BD6B-B518-5D95-002E-C188C289E1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06480F-5944-1EB6-406B-9F5433F2FE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1A9EA-6577-7D46-8DA1-A2077590D3C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54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Montserrat" pitchFamily="2" charset="77"/>
                <a:ea typeface="Aptos" panose="020B0004020202020204" pitchFamily="34" charset="0"/>
                <a:cs typeface="Times New Roman" panose="02020603050405020304" pitchFamily="18" charset="0"/>
              </a:rPr>
              <a:t>“And I think it's because it's so sensitive, you… have to learn how to ask questions in a sensitive way, so people” –</a:t>
            </a:r>
          </a:p>
          <a:p>
            <a:r>
              <a:rPr lang="en-US" sz="1200" kern="100" dirty="0">
                <a:effectLst/>
                <a:latin typeface="Montserrat" pitchFamily="2" charset="77"/>
                <a:ea typeface="Aptos" panose="020B0004020202020204" pitchFamily="34" charset="0"/>
                <a:cs typeface="Times New Roman" panose="02020603050405020304" pitchFamily="18" charset="0"/>
              </a:rPr>
              <a:t>Participant #2 (Nurse)</a:t>
            </a:r>
          </a:p>
          <a:p>
            <a:pPr marL="0" marR="0"/>
            <a:endParaRPr lang="en-US" sz="1200" kern="100" dirty="0">
              <a:effectLst/>
              <a:latin typeface="Montserrat" pitchFamily="2" charset="77"/>
              <a:ea typeface="Aptos" panose="020B0004020202020204" pitchFamily="34" charset="0"/>
              <a:cs typeface="Times New Roman" panose="02020603050405020304" pitchFamily="18" charset="0"/>
            </a:endParaRPr>
          </a:p>
          <a:p>
            <a:r>
              <a:rPr lang="en-US" sz="1200" kern="100" dirty="0">
                <a:effectLst/>
                <a:latin typeface="Montserrat" pitchFamily="2" charset="77"/>
                <a:ea typeface="Aptos" panose="020B0004020202020204" pitchFamily="34" charset="0"/>
                <a:cs typeface="Times New Roman" panose="02020603050405020304" pitchFamily="18" charset="0"/>
              </a:rPr>
              <a:t>“We have very fragmented education on mental health</a:t>
            </a:r>
            <a:r>
              <a:rPr lang="en-US" kern="100" dirty="0">
                <a:latin typeface="Montserrat" pitchFamily="2" charset="77"/>
                <a:ea typeface="Aptos" panose="020B0004020202020204" pitchFamily="34" charset="0"/>
                <a:cs typeface="Times New Roman" panose="02020603050405020304" pitchFamily="18" charset="0"/>
              </a:rPr>
              <a:t>.”  –</a:t>
            </a:r>
          </a:p>
          <a:p>
            <a:r>
              <a:rPr lang="en-US" kern="100" dirty="0">
                <a:latin typeface="Montserrat" pitchFamily="2" charset="77"/>
                <a:ea typeface="Aptos" panose="020B0004020202020204" pitchFamily="34" charset="0"/>
                <a:cs typeface="Times New Roman" panose="02020603050405020304" pitchFamily="18" charset="0"/>
              </a:rPr>
              <a:t>Participant #2 (Nurse)</a:t>
            </a:r>
          </a:p>
          <a:p>
            <a:endParaRPr lang="en-US" dirty="0"/>
          </a:p>
        </p:txBody>
      </p:sp>
      <p:sp>
        <p:nvSpPr>
          <p:cNvPr id="4" name="Slide Number Placeholder 3"/>
          <p:cNvSpPr>
            <a:spLocks noGrp="1"/>
          </p:cNvSpPr>
          <p:nvPr>
            <p:ph type="sldNum" sz="quarter" idx="5"/>
          </p:nvPr>
        </p:nvSpPr>
        <p:spPr/>
        <p:txBody>
          <a:bodyPr/>
          <a:lstStyle/>
          <a:p>
            <a:fld id="{F801A9EA-6577-7D46-8DA1-A2077590D3CE}" type="slidenum">
              <a:rPr lang="en-US" smtClean="0"/>
              <a:t>18</a:t>
            </a:fld>
            <a:endParaRPr lang="en-US"/>
          </a:p>
        </p:txBody>
      </p:sp>
    </p:spTree>
    <p:extLst>
      <p:ext uri="{BB962C8B-B14F-4D97-AF65-F5344CB8AC3E}">
        <p14:creationId xmlns:p14="http://schemas.microsoft.com/office/powerpoint/2010/main" val="3578433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0964E-C15F-3ACE-9103-0734FF1E6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18678-0A8A-845F-733E-7377B69FA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263B3-A15A-D0D2-B4B1-B4939F1B32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7A39F1-101F-CDA1-D94C-F1E2DDD0B3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1A9EA-6577-7D46-8DA1-A2077590D3C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746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1A9EA-6577-7D46-8DA1-A2077590D3CE}" type="slidenum">
              <a:rPr lang="en-US" smtClean="0"/>
              <a:t>3</a:t>
            </a:fld>
            <a:endParaRPr lang="en-US"/>
          </a:p>
        </p:txBody>
      </p:sp>
    </p:spTree>
    <p:extLst>
      <p:ext uri="{BB962C8B-B14F-4D97-AF65-F5344CB8AC3E}">
        <p14:creationId xmlns:p14="http://schemas.microsoft.com/office/powerpoint/2010/main" val="151010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CCB870-4E77-4497-8CBD-9DCDF625A6C5}"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64717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these personas and associated design considerations in our development of Reaching Calm, which includes text messages, interactive sessions and a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53FBD-49B7-B044-94BC-CEF2C1D5E21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646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5E38F-296C-8439-B26B-D585FEF01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26D68-6EFE-C1F5-4392-324530462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9FD5C-7E92-1293-96EB-A79B6D70F5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64581-3BF2-2E21-4E92-A75031A23E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CCB870-4E77-4497-8CBD-9DCDF625A6C5}"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57803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cs typeface="Poppins" pitchFamily="2" charset="77"/>
              </a:rPr>
              <a:t>At least 1 in 5 pregnant or postpartum individuals will experience depression or anxiety disorder, which is associated with adverse health outcomes for the pregnant individual, their children, and families. </a:t>
            </a:r>
          </a:p>
          <a:p>
            <a:endParaRPr lang="en-US" sz="1400" dirty="0">
              <a:solidFill>
                <a:schemeClr val="tx2"/>
              </a:solidFill>
              <a:cs typeface="Poppins" pitchFamily="2" charset="77"/>
            </a:endParaRPr>
          </a:p>
          <a:p>
            <a:r>
              <a:rPr lang="en-US" sz="1400" dirty="0">
                <a:solidFill>
                  <a:schemeClr val="tx2"/>
                </a:solidFill>
                <a:cs typeface="Poppins" pitchFamily="2" charset="77"/>
              </a:rPr>
              <a:t>At least 1 in 10 (</a:t>
            </a:r>
            <a:r>
              <a:rPr lang="en-US" sz="1800" dirty="0">
                <a:effectLst/>
                <a:ea typeface="Aptos" panose="020B0004020202020204" pitchFamily="34" charset="0"/>
                <a:cs typeface="Times New Roman" panose="02020603050405020304" pitchFamily="18" charset="0"/>
              </a:rPr>
              <a:t>10%) of pregnant and 7-12% of postpartum individuals experience suicidal ideation or behaviors</a:t>
            </a:r>
          </a:p>
          <a:p>
            <a:endParaRPr lang="en-US" sz="1400" dirty="0"/>
          </a:p>
          <a:p>
            <a:r>
              <a:rPr lang="en-US" sz="1800" dirty="0">
                <a:effectLst/>
                <a:ea typeface="Aptos" panose="020B0004020202020204" pitchFamily="34" charset="0"/>
                <a:cs typeface="Times New Roman" panose="02020603050405020304" pitchFamily="18" charset="0"/>
              </a:rPr>
              <a:t>Mental health issues are the primary contributors to maternal mortality in the U.S., accounting for 22.7% of pregnancy-related deaths. Among these, suicide is a contributing factor at 8.4%, </a:t>
            </a:r>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8DC5E6-0914-694E-A3D3-0ED914D2058D}"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8889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98DB-4531-8890-F540-C7DD276AF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D9BAC-1B2D-950B-811D-A483E6D10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45A59-30CD-02BE-C1E0-D241A79FF6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cs typeface="Poppins" pitchFamily="2" charset="77"/>
              </a:rPr>
              <a:t>At least 1 in 5 pregnant or postpartum individuals will experience depression or anxiety disorder, which is associated with adverse health outcomes for the pregnant individual, their children, and families. </a:t>
            </a:r>
          </a:p>
          <a:p>
            <a:endParaRPr lang="en-US" sz="1400" dirty="0">
              <a:solidFill>
                <a:schemeClr val="tx2"/>
              </a:solidFill>
              <a:cs typeface="Poppins" pitchFamily="2" charset="77"/>
            </a:endParaRPr>
          </a:p>
          <a:p>
            <a:r>
              <a:rPr lang="en-US" sz="1400" dirty="0">
                <a:solidFill>
                  <a:schemeClr val="tx2"/>
                </a:solidFill>
                <a:cs typeface="Poppins" pitchFamily="2" charset="77"/>
              </a:rPr>
              <a:t>At least 1 in 10 (</a:t>
            </a:r>
            <a:r>
              <a:rPr lang="en-US" sz="1800" dirty="0">
                <a:effectLst/>
                <a:ea typeface="Aptos" panose="020B0004020202020204" pitchFamily="34" charset="0"/>
                <a:cs typeface="Times New Roman" panose="02020603050405020304" pitchFamily="18" charset="0"/>
              </a:rPr>
              <a:t>10%) of pregnant and 7-12% of postpartum individuals experience suicidal ideation or behaviors</a:t>
            </a:r>
          </a:p>
          <a:p>
            <a:endParaRPr lang="en-US" sz="1400" dirty="0"/>
          </a:p>
          <a:p>
            <a:r>
              <a:rPr lang="en-US" sz="1800" dirty="0">
                <a:effectLst/>
                <a:ea typeface="Aptos" panose="020B0004020202020204" pitchFamily="34" charset="0"/>
                <a:cs typeface="Times New Roman" panose="02020603050405020304" pitchFamily="18" charset="0"/>
              </a:rPr>
              <a:t>Mental health issues are the primary contributors to maternal mortality in the U.S., accounting for 22.7% of pregnancy-related deaths. Among these, suicide is a contributing factor at 8.4%, </a:t>
            </a:r>
          </a:p>
          <a:p>
            <a:endParaRPr lang="en-US" sz="1800" dirty="0">
              <a:effectLst/>
              <a:cs typeface="Times New Roman" panose="02020603050405020304" pitchFamily="18" charset="0"/>
            </a:endParaRPr>
          </a:p>
          <a:p>
            <a:r>
              <a:rPr lang="en-US" sz="1800" dirty="0">
                <a:effectLst/>
                <a:cs typeface="Times New Roman" panose="02020603050405020304" pitchFamily="18" charset="0"/>
              </a:rPr>
              <a:t>Anxiety is a stronger predictor of risk (Schafer et al 2024)</a:t>
            </a:r>
            <a:endParaRPr lang="en-US" sz="1600" dirty="0"/>
          </a:p>
        </p:txBody>
      </p:sp>
      <p:sp>
        <p:nvSpPr>
          <p:cNvPr id="4" name="Slide Number Placeholder 3">
            <a:extLst>
              <a:ext uri="{FF2B5EF4-FFF2-40B4-BE49-F238E27FC236}">
                <a16:creationId xmlns:a16="http://schemas.microsoft.com/office/drawing/2014/main" id="{E46F0931-BA94-1B01-77F9-EEB05991A9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8DC5E6-0914-694E-A3D3-0ED914D2058D}"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57196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 this doesn’t tell us a lot of information about what this person is experiencing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5066B-1128-DC42-8630-9E6E7F09D859}"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47867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CAT is an online questionnaire that adjusts the questions it asks based on the answers a person gives. For example, if someone answers that they are feeling very anxious, the test might ask more questions about anxiety, but skip questions that are less relevant. This makes the assessment quicker, more personalized, and more accurate. It can also provide information about suicide risk based on how the person responds (e.g., low, medium, or high).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rPr>
              <a:t>Benefits:</a:t>
            </a:r>
          </a:p>
          <a:p>
            <a:pPr marL="342900" marR="0" lvl="0" indent="-342900">
              <a:lnSpc>
                <a:spcPct val="115000"/>
              </a:lnSpc>
              <a:spcAft>
                <a:spcPts val="800"/>
              </a:spcAft>
              <a:buFont typeface="+mj-lt"/>
              <a:buAutoNum type="arabicPeriod"/>
              <a:tabLst>
                <a:tab pos="457200" algn="l"/>
              </a:tabLst>
            </a:pPr>
            <a:r>
              <a:rPr lang="en-US" sz="1200" b="0" kern="0" dirty="0">
                <a:effectLst/>
                <a:latin typeface="+mn-lt"/>
                <a:ea typeface="Times New Roman" panose="02020603050405020304" pitchFamily="18" charset="0"/>
                <a:cs typeface="Times New Roman" panose="02020603050405020304" pitchFamily="18" charset="0"/>
              </a:rPr>
              <a:t>Efficiency and Adaptability</a:t>
            </a:r>
            <a:endParaRPr lang="en-US" sz="1200" b="0" kern="100" dirty="0">
              <a:effectLst/>
              <a:latin typeface="+mn-lt"/>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b="0" kern="0" dirty="0">
                <a:effectLst/>
                <a:latin typeface="+mn-lt"/>
                <a:ea typeface="Times New Roman" panose="02020603050405020304" pitchFamily="18" charset="0"/>
                <a:cs typeface="Times New Roman" panose="02020603050405020304" pitchFamily="18" charset="0"/>
              </a:rPr>
              <a:t>The tool customizes assessments in real-time based on patient responses, which reduces both the number of questions asked and the burden on patients and clinicians.</a:t>
            </a:r>
            <a:endParaRPr lang="en-US" sz="1200" b="0" kern="100" dirty="0">
              <a:effectLst/>
              <a:latin typeface="+mn-lt"/>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b="0" kern="0" dirty="0">
                <a:effectLst/>
                <a:latin typeface="+mn-lt"/>
                <a:ea typeface="Times New Roman" panose="02020603050405020304" pitchFamily="18" charset="0"/>
                <a:cs typeface="Times New Roman" panose="02020603050405020304" pitchFamily="18" charset="0"/>
              </a:rPr>
              <a:t>Assessments are administered electronically through a web-enabled tablet, making it easier to integrate into clinical workflows.</a:t>
            </a:r>
            <a:endParaRPr lang="en-US" sz="1200" b="0" kern="100" dirty="0">
              <a:effectLst/>
              <a:latin typeface="+mn-lt"/>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200" b="0" kern="0" dirty="0">
                <a:effectLst/>
                <a:latin typeface="+mn-lt"/>
                <a:ea typeface="Times New Roman" panose="02020603050405020304" pitchFamily="18" charset="0"/>
                <a:cs typeface="Times New Roman" panose="02020603050405020304" pitchFamily="18" charset="0"/>
              </a:rPr>
              <a:t>High Sensitivity and Specificity</a:t>
            </a:r>
            <a:endParaRPr lang="en-US" sz="1200" b="0" kern="100" dirty="0">
              <a:effectLst/>
              <a:latin typeface="+mn-lt"/>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b="0" kern="0" dirty="0">
                <a:effectLst/>
                <a:latin typeface="+mn-lt"/>
                <a:ea typeface="Times New Roman" panose="02020603050405020304" pitchFamily="18" charset="0"/>
                <a:cs typeface="Times New Roman" panose="02020603050405020304" pitchFamily="18" charset="0"/>
              </a:rPr>
              <a:t>Various models such as CAT-MH® demonstrated higher detection rates for mental health conditions compared to conventional tools.</a:t>
            </a:r>
            <a:endParaRPr lang="en-US" sz="1200" b="0" kern="100" dirty="0">
              <a:effectLst/>
              <a:latin typeface="+mn-lt"/>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lang="en-US" sz="1200" b="0" kern="0" dirty="0">
                <a:effectLst/>
                <a:latin typeface="+mn-lt"/>
                <a:ea typeface="Times New Roman" panose="02020603050405020304" pitchFamily="18" charset="0"/>
                <a:cs typeface="Times New Roman" panose="02020603050405020304" pitchFamily="18" charset="0"/>
              </a:rPr>
              <a:t>For example, in recent studies by </a:t>
            </a:r>
            <a:r>
              <a:rPr lang="en-US" sz="1200" b="0" kern="0" dirty="0" err="1">
                <a:effectLst/>
                <a:latin typeface="+mn-lt"/>
                <a:ea typeface="Times New Roman" panose="02020603050405020304" pitchFamily="18" charset="0"/>
                <a:cs typeface="Times New Roman" panose="02020603050405020304" pitchFamily="18" charset="0"/>
              </a:rPr>
              <a:t>Caremer</a:t>
            </a:r>
            <a:r>
              <a:rPr lang="en-US" sz="1200" b="0" kern="0" dirty="0">
                <a:effectLst/>
                <a:latin typeface="+mn-lt"/>
                <a:ea typeface="Times New Roman" panose="02020603050405020304" pitchFamily="18" charset="0"/>
                <a:cs typeface="Times New Roman" panose="02020603050405020304" pitchFamily="18" charset="0"/>
              </a:rPr>
              <a:t> et al the tool's modules have been validated for perinatal populations, ensuring relevance and accuracy.</a:t>
            </a:r>
            <a:endParaRPr lang="en-US" sz="1200" b="0" kern="100" dirty="0">
              <a:effectLst/>
              <a:latin typeface="+mn-lt"/>
              <a:ea typeface="Aptos" panose="020B0004020202020204" pitchFamily="34" charset="0"/>
              <a:cs typeface="Times New Roman" panose="02020603050405020304" pitchFamily="18" charset="0"/>
            </a:endParaRPr>
          </a:p>
          <a:p>
            <a:pPr marL="1200150" marR="0" lvl="2" indent="-285750">
              <a:lnSpc>
                <a:spcPct val="115000"/>
              </a:lnSpc>
              <a:spcAft>
                <a:spcPts val="800"/>
              </a:spcAft>
              <a:buSzPts val="1000"/>
              <a:buFont typeface="Courier New" panose="02070309020205020404" pitchFamily="49" charset="0"/>
              <a:buChar char="o"/>
              <a:tabLst>
                <a:tab pos="914400" algn="l"/>
              </a:tabLst>
            </a:pPr>
            <a:r>
              <a:rPr lang="en-US" sz="1200" b="0" kern="0" dirty="0">
                <a:effectLst/>
                <a:latin typeface="+mn-lt"/>
                <a:ea typeface="Times New Roman" panose="02020603050405020304" pitchFamily="18" charset="0"/>
                <a:cs typeface="Times New Roman" panose="02020603050405020304" pitchFamily="18" charset="0"/>
              </a:rPr>
              <a:t>5% more true positive cases of MDD compared to the PHQ-9</a:t>
            </a:r>
          </a:p>
          <a:p>
            <a:pPr marL="342900" marR="0" lvl="0" indent="-342900">
              <a:lnSpc>
                <a:spcPct val="115000"/>
              </a:lnSpc>
              <a:spcAft>
                <a:spcPts val="800"/>
              </a:spcAft>
              <a:buFont typeface="+mj-lt"/>
              <a:buAutoNum type="arabicPeriod"/>
              <a:tabLst>
                <a:tab pos="457200" algn="l"/>
              </a:tabLst>
            </a:pPr>
            <a:r>
              <a:rPr lang="en-US" sz="1200" b="0" kern="0" dirty="0">
                <a:effectLst/>
                <a:latin typeface="+mn-lt"/>
                <a:ea typeface="Times New Roman" panose="02020603050405020304" pitchFamily="18" charset="0"/>
                <a:cs typeface="Times New Roman" panose="02020603050405020304" pitchFamily="18" charset="0"/>
              </a:rPr>
              <a:t>Facilitating Clinical Decision-Making</a:t>
            </a:r>
            <a:endParaRPr lang="en-US" sz="1200" b="0" kern="100" dirty="0">
              <a:effectLst/>
              <a:latin typeface="+mn-lt"/>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b="0" kern="0" dirty="0">
                <a:effectLst/>
                <a:latin typeface="+mn-lt"/>
                <a:ea typeface="Times New Roman" panose="02020603050405020304" pitchFamily="18" charset="0"/>
                <a:cs typeface="Times New Roman" panose="02020603050405020304" pitchFamily="18" charset="0"/>
              </a:rPr>
              <a:t>Providers received results through confidential emails and used a decision tree to determine appropriate referrals or prescriptions.</a:t>
            </a:r>
            <a:endParaRPr lang="en-US" sz="1200" b="0" kern="100" dirty="0">
              <a:effectLst/>
              <a:latin typeface="+mn-lt"/>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b="0" kern="0" dirty="0">
                <a:effectLst/>
                <a:latin typeface="+mn-lt"/>
                <a:ea typeface="Times New Roman" panose="02020603050405020304" pitchFamily="18" charset="0"/>
                <a:cs typeface="Times New Roman" panose="02020603050405020304" pitchFamily="18" charset="0"/>
              </a:rPr>
              <a:t>The tool supports clinicians in making informed decisions about referrals to mental health providers or prescribing medication.</a:t>
            </a:r>
            <a:endParaRPr lang="en-US" sz="1200" b="0" kern="100" dirty="0">
              <a:effectLst/>
              <a:latin typeface="+mn-lt"/>
              <a:ea typeface="Aptos" panose="020B0004020202020204" pitchFamily="34" charset="0"/>
              <a:cs typeface="Times New Roman" panose="02020603050405020304" pitchFamily="18" charset="0"/>
            </a:endParaRPr>
          </a:p>
          <a:p>
            <a:pPr marL="1200150" marR="0" lvl="2" indent="-285750">
              <a:lnSpc>
                <a:spcPct val="115000"/>
              </a:lnSpc>
              <a:spcAft>
                <a:spcPts val="800"/>
              </a:spcAft>
              <a:buSzPts val="1000"/>
              <a:buFont typeface="Courier New" panose="02070309020205020404" pitchFamily="49" charset="0"/>
              <a:buChar char="o"/>
              <a:tabLst>
                <a:tab pos="914400" algn="l"/>
              </a:tabLst>
            </a:pPr>
            <a:endParaRPr lang="en-US" sz="1200" b="0" kern="100" dirty="0">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effectLst/>
                <a:latin typeface="+mn-lt"/>
                <a:ea typeface="Times New Roman" panose="02020603050405020304" pitchFamily="18" charset="0"/>
                <a:cs typeface="Times New Roman" panose="02020603050405020304" pitchFamily="18" charset="0"/>
              </a:rPr>
              <a:t>4.    Addressing Disparities in Mental Health Care</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b="0" kern="0" dirty="0">
                <a:effectLst/>
                <a:latin typeface="+mn-lt"/>
                <a:ea typeface="Times New Roman" panose="02020603050405020304" pitchFamily="18" charset="0"/>
                <a:cs typeface="Times New Roman" panose="02020603050405020304" pitchFamily="18" charset="0"/>
              </a:rPr>
              <a:t>Can be deployed in urban and rural clinics serving predominantly low-income, Medicaid-insured patients who are traditionally underserved mental health populations. Expand screening capabilities to include anxiety, PTSD, and substance use and help address disparities in mental health care experienced by these populations.</a:t>
            </a:r>
            <a:endParaRPr lang="en-US" sz="1200" b="0" kern="100" dirty="0">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effectLst/>
              <a:latin typeface="+mn-lt"/>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0D5066B-1128-DC42-8630-9E6E7F09D859}" type="slidenum">
              <a:rPr lang="en-US" smtClean="0"/>
              <a:pPr/>
              <a:t>11</a:t>
            </a:fld>
            <a:endParaRPr lang="en-US" dirty="0"/>
          </a:p>
        </p:txBody>
      </p:sp>
    </p:spTree>
    <p:extLst>
      <p:ext uri="{BB962C8B-B14F-4D97-AF65-F5344CB8AC3E}">
        <p14:creationId xmlns:p14="http://schemas.microsoft.com/office/powerpoint/2010/main" val="136703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E44D-D351-1ACB-EAF1-AD4CAE868B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9169CD-F77E-6F0F-7587-9390CC2C6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E3B317-F1F8-AB91-D220-B6B350D3BD20}"/>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5" name="Footer Placeholder 4">
            <a:extLst>
              <a:ext uri="{FF2B5EF4-FFF2-40B4-BE49-F238E27FC236}">
                <a16:creationId xmlns:a16="http://schemas.microsoft.com/office/drawing/2014/main" id="{F9E8C5C1-D4B2-B21A-050D-FF71E128C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ABBF3-89EA-AD78-FFD8-DA6EBD52B167}"/>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301490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8443-56A2-A4A2-64D6-361039032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656B37-BCF7-B49B-1190-D7878B80A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C159C-72EA-CE4A-8F8F-135979B9A046}"/>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5" name="Footer Placeholder 4">
            <a:extLst>
              <a:ext uri="{FF2B5EF4-FFF2-40B4-BE49-F238E27FC236}">
                <a16:creationId xmlns:a16="http://schemas.microsoft.com/office/drawing/2014/main" id="{FD2B6929-299E-0B4E-B66B-61D93B537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C03EB-16E2-DFE8-A731-B41E3C1F52BE}"/>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89048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6D3DC3-026C-B510-9B68-A6C08C203F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8C1B70-36C8-D9F7-4AAC-B651C6758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6DCAF-D770-4891-EFDB-A3BD095CBBD2}"/>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5" name="Footer Placeholder 4">
            <a:extLst>
              <a:ext uri="{FF2B5EF4-FFF2-40B4-BE49-F238E27FC236}">
                <a16:creationId xmlns:a16="http://schemas.microsoft.com/office/drawing/2014/main" id="{95F7CA35-FAB1-679C-8921-FBFC6899B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3B47A-0F0F-66AC-C70D-C301388B672C}"/>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291395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FFA1-2BAC-171C-5143-C8106B583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EBA56B-5F54-767C-EDB3-1447D1509C41}"/>
              </a:ext>
            </a:extLst>
          </p:cNvPr>
          <p:cNvSpPr>
            <a:spLocks noGrp="1"/>
          </p:cNvSpPr>
          <p:nvPr>
            <p:ph type="subTitle" idx="1"/>
          </p:nvPr>
        </p:nvSpPr>
        <p:spPr>
          <a:xfrm>
            <a:off x="1524000" y="3602038"/>
            <a:ext cx="9144000" cy="1655762"/>
          </a:xfrm>
        </p:spPr>
        <p:txBody>
          <a:bodyPr/>
          <a:lstStyle>
            <a:lvl1pPr marL="0" indent="0" algn="ctr">
              <a:buNone/>
              <a:defRPr sz="2400" b="0" i="0">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5F7771-3019-55E4-9233-2C6CF749C8AE}"/>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5" name="Footer Placeholder 4">
            <a:extLst>
              <a:ext uri="{FF2B5EF4-FFF2-40B4-BE49-F238E27FC236}">
                <a16:creationId xmlns:a16="http://schemas.microsoft.com/office/drawing/2014/main" id="{C114D684-7E19-BFBD-99CE-D297741CCF76}"/>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6" name="Slide Number Placeholder 5">
            <a:extLst>
              <a:ext uri="{FF2B5EF4-FFF2-40B4-BE49-F238E27FC236}">
                <a16:creationId xmlns:a16="http://schemas.microsoft.com/office/drawing/2014/main" id="{BB74D758-51EF-FE3B-FC8F-9DBFA617C4EE}"/>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101931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9F59-5EC0-83F7-1018-DBB46B57C3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3D550-750E-4677-CF40-791D02B1B88F}"/>
              </a:ext>
            </a:extLst>
          </p:cNvPr>
          <p:cNvSpPr>
            <a:spLocks noGrp="1"/>
          </p:cNvSpPr>
          <p:nvPr>
            <p:ph idx="1"/>
          </p:nvPr>
        </p:nvSpPr>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3914B0-AE4D-1B65-2229-20BEC729DEB6}"/>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5" name="Footer Placeholder 4">
            <a:extLst>
              <a:ext uri="{FF2B5EF4-FFF2-40B4-BE49-F238E27FC236}">
                <a16:creationId xmlns:a16="http://schemas.microsoft.com/office/drawing/2014/main" id="{E6E9CCC4-336F-E6C8-0CAD-C4A45DC6FC45}"/>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6" name="Slide Number Placeholder 5">
            <a:extLst>
              <a:ext uri="{FF2B5EF4-FFF2-40B4-BE49-F238E27FC236}">
                <a16:creationId xmlns:a16="http://schemas.microsoft.com/office/drawing/2014/main" id="{34DE8E6B-5C10-BD58-594B-7AD4B5A98543}"/>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201035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DE6-9C24-F5F7-37B8-4057BC7D3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63C79-2D33-4E59-0B64-C1834A30BD6C}"/>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82000"/>
                  </a:schemeClr>
                </a:solidFill>
                <a:latin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4AA2228-4499-D5C5-A197-6239E412DB86}"/>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5" name="Footer Placeholder 4">
            <a:extLst>
              <a:ext uri="{FF2B5EF4-FFF2-40B4-BE49-F238E27FC236}">
                <a16:creationId xmlns:a16="http://schemas.microsoft.com/office/drawing/2014/main" id="{92E213EE-C358-3C5E-2E56-A80F9BD8A075}"/>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6" name="Slide Number Placeholder 5">
            <a:extLst>
              <a:ext uri="{FF2B5EF4-FFF2-40B4-BE49-F238E27FC236}">
                <a16:creationId xmlns:a16="http://schemas.microsoft.com/office/drawing/2014/main" id="{078DE194-D589-D9A9-FD40-72991996C713}"/>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42823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CD3F-6E6A-1644-E1E8-0469A6878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59258-10E7-6BBE-9CC0-022A1AA476FF}"/>
              </a:ext>
            </a:extLst>
          </p:cNvPr>
          <p:cNvSpPr>
            <a:spLocks noGrp="1"/>
          </p:cNvSpPr>
          <p:nvPr>
            <p:ph sz="half" idx="1"/>
          </p:nvPr>
        </p:nvSpPr>
        <p:spPr>
          <a:xfrm>
            <a:off x="838200" y="1825625"/>
            <a:ext cx="5181600" cy="4351338"/>
          </a:xfr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1FDC7A-09D5-7220-AA5B-405E1C902E5E}"/>
              </a:ext>
            </a:extLst>
          </p:cNvPr>
          <p:cNvSpPr>
            <a:spLocks noGrp="1"/>
          </p:cNvSpPr>
          <p:nvPr>
            <p:ph sz="half" idx="2"/>
          </p:nvPr>
        </p:nvSpPr>
        <p:spPr>
          <a:xfrm>
            <a:off x="6172200" y="1825625"/>
            <a:ext cx="5181600" cy="4351338"/>
          </a:xfr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8E98180-C243-B6C5-A93D-F509A05A4C1E}"/>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6" name="Footer Placeholder 5">
            <a:extLst>
              <a:ext uri="{FF2B5EF4-FFF2-40B4-BE49-F238E27FC236}">
                <a16:creationId xmlns:a16="http://schemas.microsoft.com/office/drawing/2014/main" id="{97E05614-62BA-4C6B-0793-2396F83B3174}"/>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7" name="Slide Number Placeholder 6">
            <a:extLst>
              <a:ext uri="{FF2B5EF4-FFF2-40B4-BE49-F238E27FC236}">
                <a16:creationId xmlns:a16="http://schemas.microsoft.com/office/drawing/2014/main" id="{72A40C92-756F-E368-665C-1E8D5700BFBF}"/>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1535672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5984-3567-C069-0274-89B5B9525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845359-2CE8-65BD-EDB9-19831485A1E8}"/>
              </a:ext>
            </a:extLst>
          </p:cNvPr>
          <p:cNvSpPr>
            <a:spLocks noGrp="1"/>
          </p:cNvSpPr>
          <p:nvPr>
            <p:ph type="body" idx="1"/>
          </p:nvPr>
        </p:nvSpPr>
        <p:spPr>
          <a:xfrm>
            <a:off x="839788" y="1681163"/>
            <a:ext cx="5157787" cy="823912"/>
          </a:xfrm>
        </p:spPr>
        <p:txBody>
          <a:bodyPr anchor="b"/>
          <a:lstStyle>
            <a:lvl1pPr marL="0" indent="0">
              <a:buNone/>
              <a:defRPr sz="2400" b="0" i="0">
                <a:latin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CA2CA2C-62E1-A6EA-4BD5-A24622B8077D}"/>
              </a:ext>
            </a:extLst>
          </p:cNvPr>
          <p:cNvSpPr>
            <a:spLocks noGrp="1"/>
          </p:cNvSpPr>
          <p:nvPr>
            <p:ph sz="half" idx="2"/>
          </p:nvPr>
        </p:nvSpPr>
        <p:spPr>
          <a:xfrm>
            <a:off x="839788" y="2505075"/>
            <a:ext cx="5157787" cy="3684588"/>
          </a:xfr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617BD5A-40AE-2007-5377-08AB7794B55D}"/>
              </a:ext>
            </a:extLst>
          </p:cNvPr>
          <p:cNvSpPr>
            <a:spLocks noGrp="1"/>
          </p:cNvSpPr>
          <p:nvPr>
            <p:ph type="body" sz="quarter" idx="3"/>
          </p:nvPr>
        </p:nvSpPr>
        <p:spPr>
          <a:xfrm>
            <a:off x="6172200" y="1681163"/>
            <a:ext cx="5183188" cy="823912"/>
          </a:xfrm>
        </p:spPr>
        <p:txBody>
          <a:bodyPr anchor="b"/>
          <a:lstStyle>
            <a:lvl1pPr marL="0" indent="0">
              <a:buNone/>
              <a:defRPr sz="2400" b="0" i="0">
                <a:latin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45ED50-D30D-D766-EDC1-3E2ECB88457C}"/>
              </a:ext>
            </a:extLst>
          </p:cNvPr>
          <p:cNvSpPr>
            <a:spLocks noGrp="1"/>
          </p:cNvSpPr>
          <p:nvPr>
            <p:ph sz="quarter" idx="4"/>
          </p:nvPr>
        </p:nvSpPr>
        <p:spPr>
          <a:xfrm>
            <a:off x="6172200" y="2505075"/>
            <a:ext cx="5183188" cy="3684588"/>
          </a:xfr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26944FA-1705-277A-9683-1CE6280769E7}"/>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8" name="Footer Placeholder 7">
            <a:extLst>
              <a:ext uri="{FF2B5EF4-FFF2-40B4-BE49-F238E27FC236}">
                <a16:creationId xmlns:a16="http://schemas.microsoft.com/office/drawing/2014/main" id="{61594396-E076-C782-2E89-6736DAE66A33}"/>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9" name="Slide Number Placeholder 8">
            <a:extLst>
              <a:ext uri="{FF2B5EF4-FFF2-40B4-BE49-F238E27FC236}">
                <a16:creationId xmlns:a16="http://schemas.microsoft.com/office/drawing/2014/main" id="{F57140E5-9A72-3702-EF73-BC7B373ED9F7}"/>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303853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21AA-5647-3275-0639-49CC1ECAFD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CA8613-5708-1F71-0ABC-F98366F5C08A}"/>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4" name="Footer Placeholder 3">
            <a:extLst>
              <a:ext uri="{FF2B5EF4-FFF2-40B4-BE49-F238E27FC236}">
                <a16:creationId xmlns:a16="http://schemas.microsoft.com/office/drawing/2014/main" id="{E8C4A76A-168B-72A2-B4BD-0836B37CED37}"/>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5" name="Slide Number Placeholder 4">
            <a:extLst>
              <a:ext uri="{FF2B5EF4-FFF2-40B4-BE49-F238E27FC236}">
                <a16:creationId xmlns:a16="http://schemas.microsoft.com/office/drawing/2014/main" id="{C64D1DF9-F150-12E9-6CB8-1E59C199349F}"/>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1565660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48E51-DFBB-307B-59C6-398C0C85E65B}"/>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3" name="Footer Placeholder 2">
            <a:extLst>
              <a:ext uri="{FF2B5EF4-FFF2-40B4-BE49-F238E27FC236}">
                <a16:creationId xmlns:a16="http://schemas.microsoft.com/office/drawing/2014/main" id="{1D1C2B13-CFE7-882A-CE02-DD3A0E66B50D}"/>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4" name="Slide Number Placeholder 3">
            <a:extLst>
              <a:ext uri="{FF2B5EF4-FFF2-40B4-BE49-F238E27FC236}">
                <a16:creationId xmlns:a16="http://schemas.microsoft.com/office/drawing/2014/main" id="{87A67848-449D-367B-F76E-A766567A9BB2}"/>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2525106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6FC3-92C3-F112-EE82-CC723A3FB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CF95CE-7C2D-6816-47EC-272D1AAE6173}"/>
              </a:ext>
            </a:extLst>
          </p:cNvPr>
          <p:cNvSpPr>
            <a:spLocks noGrp="1"/>
          </p:cNvSpPr>
          <p:nvPr>
            <p:ph idx="1"/>
          </p:nvPr>
        </p:nvSpPr>
        <p:spPr>
          <a:xfrm>
            <a:off x="5183188" y="987425"/>
            <a:ext cx="6172200" cy="4873625"/>
          </a:xfrm>
        </p:spPr>
        <p:txBody>
          <a:bodyPr/>
          <a:lstStyle>
            <a:lvl1pPr>
              <a:defRPr sz="3200" b="0" i="0">
                <a:latin typeface="Poppins" pitchFamily="2" charset="77"/>
              </a:defRPr>
            </a:lvl1pPr>
            <a:lvl2pPr>
              <a:defRPr sz="2800" b="0" i="0">
                <a:latin typeface="Poppins" pitchFamily="2" charset="77"/>
              </a:defRPr>
            </a:lvl2pPr>
            <a:lvl3pPr>
              <a:defRPr sz="2400" b="0" i="0">
                <a:latin typeface="Poppins" pitchFamily="2" charset="77"/>
              </a:defRPr>
            </a:lvl3pPr>
            <a:lvl4pPr>
              <a:defRPr sz="2000" b="0" i="0">
                <a:latin typeface="Poppins" pitchFamily="2" charset="77"/>
              </a:defRPr>
            </a:lvl4pPr>
            <a:lvl5pPr>
              <a:defRPr sz="2000" b="0" i="0">
                <a:latin typeface="Poppins"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9676B6E-A670-62BE-F7C7-07D88F99D788}"/>
              </a:ext>
            </a:extLst>
          </p:cNvPr>
          <p:cNvSpPr>
            <a:spLocks noGrp="1"/>
          </p:cNvSpPr>
          <p:nvPr>
            <p:ph type="body" sz="half" idx="2"/>
          </p:nvPr>
        </p:nvSpPr>
        <p:spPr>
          <a:xfrm>
            <a:off x="839788" y="2057400"/>
            <a:ext cx="3932237" cy="3811588"/>
          </a:xfrm>
        </p:spPr>
        <p:txBody>
          <a:bodyPr/>
          <a:lstStyle>
            <a:lvl1pPr marL="0" indent="0">
              <a:buNone/>
              <a:defRPr sz="1600" b="0" i="0">
                <a:latin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C7A85BD-AB9C-9641-C823-7A3B7B39DF1F}"/>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6" name="Footer Placeholder 5">
            <a:extLst>
              <a:ext uri="{FF2B5EF4-FFF2-40B4-BE49-F238E27FC236}">
                <a16:creationId xmlns:a16="http://schemas.microsoft.com/office/drawing/2014/main" id="{239D25CC-A25B-A93C-671A-FFAFB9954909}"/>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7" name="Slide Number Placeholder 6">
            <a:extLst>
              <a:ext uri="{FF2B5EF4-FFF2-40B4-BE49-F238E27FC236}">
                <a16:creationId xmlns:a16="http://schemas.microsoft.com/office/drawing/2014/main" id="{14384F17-8B48-E6DD-C736-38E7BD748914}"/>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191142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D2B8-5990-E581-45E6-6EE37A486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B34FF-2BAE-5E29-2629-BC441DD0B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C037C-1EFC-DE22-73D3-4599EE90E929}"/>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5" name="Footer Placeholder 4">
            <a:extLst>
              <a:ext uri="{FF2B5EF4-FFF2-40B4-BE49-F238E27FC236}">
                <a16:creationId xmlns:a16="http://schemas.microsoft.com/office/drawing/2014/main" id="{8B3855DC-FEE7-0EEC-F4DF-B4F62A0BB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76375-F21F-80A2-3DE1-23234DC2AC7D}"/>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2754484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7626-FC12-D382-69F2-DC83FBDC6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AF1E1E-5845-BB28-8EA9-55165D399075}"/>
              </a:ext>
            </a:extLst>
          </p:cNvPr>
          <p:cNvSpPr>
            <a:spLocks noGrp="1"/>
          </p:cNvSpPr>
          <p:nvPr>
            <p:ph type="pic" idx="1"/>
          </p:nvPr>
        </p:nvSpPr>
        <p:spPr>
          <a:xfrm>
            <a:off x="5183188" y="987425"/>
            <a:ext cx="6172200" cy="4873625"/>
          </a:xfrm>
        </p:spPr>
        <p:txBody>
          <a:bodyPr/>
          <a:lstStyle>
            <a:lvl1pPr marL="0" indent="0">
              <a:buNone/>
              <a:defRPr sz="3200" b="0" i="0">
                <a:latin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3A366A-2DA9-BED1-6A06-F2B1E814D72A}"/>
              </a:ext>
            </a:extLst>
          </p:cNvPr>
          <p:cNvSpPr>
            <a:spLocks noGrp="1"/>
          </p:cNvSpPr>
          <p:nvPr>
            <p:ph type="body" sz="half" idx="2"/>
          </p:nvPr>
        </p:nvSpPr>
        <p:spPr>
          <a:xfrm>
            <a:off x="839788" y="2057400"/>
            <a:ext cx="3932237" cy="3811588"/>
          </a:xfrm>
        </p:spPr>
        <p:txBody>
          <a:bodyPr/>
          <a:lstStyle>
            <a:lvl1pPr marL="0" indent="0">
              <a:buNone/>
              <a:defRPr sz="1600" b="0" i="0">
                <a:latin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6E1DBD90-ABBE-FD9A-C16F-D117EB7B1AAC}"/>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6" name="Footer Placeholder 5">
            <a:extLst>
              <a:ext uri="{FF2B5EF4-FFF2-40B4-BE49-F238E27FC236}">
                <a16:creationId xmlns:a16="http://schemas.microsoft.com/office/drawing/2014/main" id="{5B299791-BDC2-11CE-E42B-B5C24444A199}"/>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7" name="Slide Number Placeholder 6">
            <a:extLst>
              <a:ext uri="{FF2B5EF4-FFF2-40B4-BE49-F238E27FC236}">
                <a16:creationId xmlns:a16="http://schemas.microsoft.com/office/drawing/2014/main" id="{002203F9-FA06-0E0C-DF43-0CB3F1D8AF70}"/>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25265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4D48-C5B6-E063-FC28-72DE0C26D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9BD4A1-7EB1-CA60-096B-BD4D429CEAEC}"/>
              </a:ext>
            </a:extLst>
          </p:cNvPr>
          <p:cNvSpPr>
            <a:spLocks noGrp="1"/>
          </p:cNvSpPr>
          <p:nvPr>
            <p:ph type="body" orient="vert" idx="1"/>
          </p:nvPr>
        </p:nvSpPr>
        <p:spPr/>
        <p:txBody>
          <a:bodyPr vert="eaVert"/>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A8E872-503F-D5EE-0CA2-7E7A879038B0}"/>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5" name="Footer Placeholder 4">
            <a:extLst>
              <a:ext uri="{FF2B5EF4-FFF2-40B4-BE49-F238E27FC236}">
                <a16:creationId xmlns:a16="http://schemas.microsoft.com/office/drawing/2014/main" id="{7983DD5F-446C-64CB-1238-AB690DF260B2}"/>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6" name="Slide Number Placeholder 5">
            <a:extLst>
              <a:ext uri="{FF2B5EF4-FFF2-40B4-BE49-F238E27FC236}">
                <a16:creationId xmlns:a16="http://schemas.microsoft.com/office/drawing/2014/main" id="{BE69F99B-3BAA-4D12-4665-D15AE5104348}"/>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891641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ECD5C7-5541-2C00-0F76-399013986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43130-0449-AAFD-E200-0BEAC9627A93}"/>
              </a:ext>
            </a:extLst>
          </p:cNvPr>
          <p:cNvSpPr>
            <a:spLocks noGrp="1"/>
          </p:cNvSpPr>
          <p:nvPr>
            <p:ph type="body" orient="vert" idx="1"/>
          </p:nvPr>
        </p:nvSpPr>
        <p:spPr>
          <a:xfrm>
            <a:off x="838200" y="365125"/>
            <a:ext cx="7734300" cy="5811838"/>
          </a:xfrm>
        </p:spPr>
        <p:txBody>
          <a:bodyPr vert="eaVert"/>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EE98D4-2CFD-061C-0333-DDB1D3A77CBC}"/>
              </a:ext>
            </a:extLst>
          </p:cNvPr>
          <p:cNvSpPr>
            <a:spLocks noGrp="1"/>
          </p:cNvSpPr>
          <p:nvPr>
            <p:ph type="dt" sz="half" idx="10"/>
          </p:nvPr>
        </p:nvSpPr>
        <p:spPr/>
        <p:txBody>
          <a:bodyPr/>
          <a:lstStyle>
            <a:lvl1pPr>
              <a:defRPr b="0" i="0">
                <a:latin typeface="Poppins" pitchFamily="2" charset="77"/>
              </a:defRPr>
            </a:lvl1pPr>
          </a:lstStyle>
          <a:p>
            <a:fld id="{22269298-847F-9946-9763-E6CBAB057762}" type="datetimeFigureOut">
              <a:rPr lang="en-US" smtClean="0"/>
              <a:pPr/>
              <a:t>7/2/2025</a:t>
            </a:fld>
            <a:endParaRPr lang="en-US" dirty="0"/>
          </a:p>
        </p:txBody>
      </p:sp>
      <p:sp>
        <p:nvSpPr>
          <p:cNvPr id="5" name="Footer Placeholder 4">
            <a:extLst>
              <a:ext uri="{FF2B5EF4-FFF2-40B4-BE49-F238E27FC236}">
                <a16:creationId xmlns:a16="http://schemas.microsoft.com/office/drawing/2014/main" id="{B051CDA1-0427-A552-A23C-D54B8F949789}"/>
              </a:ext>
            </a:extLst>
          </p:cNvPr>
          <p:cNvSpPr>
            <a:spLocks noGrp="1"/>
          </p:cNvSpPr>
          <p:nvPr>
            <p:ph type="ftr" sz="quarter" idx="11"/>
          </p:nvPr>
        </p:nvSpPr>
        <p:spPr/>
        <p:txBody>
          <a:bodyPr/>
          <a:lstStyle>
            <a:lvl1pPr>
              <a:defRPr b="0" i="0">
                <a:latin typeface="Poppins" pitchFamily="2" charset="77"/>
              </a:defRPr>
            </a:lvl1pPr>
          </a:lstStyle>
          <a:p>
            <a:endParaRPr lang="en-US" dirty="0"/>
          </a:p>
        </p:txBody>
      </p:sp>
      <p:sp>
        <p:nvSpPr>
          <p:cNvPr id="6" name="Slide Number Placeholder 5">
            <a:extLst>
              <a:ext uri="{FF2B5EF4-FFF2-40B4-BE49-F238E27FC236}">
                <a16:creationId xmlns:a16="http://schemas.microsoft.com/office/drawing/2014/main" id="{A6738659-DBCA-A904-FBD0-412633339F96}"/>
              </a:ext>
            </a:extLst>
          </p:cNvPr>
          <p:cNvSpPr>
            <a:spLocks noGrp="1"/>
          </p:cNvSpPr>
          <p:nvPr>
            <p:ph type="sldNum" sz="quarter" idx="12"/>
          </p:nvPr>
        </p:nvSpPr>
        <p:spPr/>
        <p:txBody>
          <a:bodyPr/>
          <a:lstStyle>
            <a:lvl1pPr>
              <a:defRPr b="0" i="0">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1427460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049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65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45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934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42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620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814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0F78-1928-3412-B66E-59B21AE79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6B40A-8A86-AC9F-DD68-CD5B593451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7E5C1A-1830-463E-2197-FD1E0C35383A}"/>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5" name="Footer Placeholder 4">
            <a:extLst>
              <a:ext uri="{FF2B5EF4-FFF2-40B4-BE49-F238E27FC236}">
                <a16:creationId xmlns:a16="http://schemas.microsoft.com/office/drawing/2014/main" id="{C1A94F34-F2D9-4D9C-AA78-8216A3E5E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D1533-4329-4DE7-237B-A81680675E29}"/>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806200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125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1647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9457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76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08CA-6167-B429-E075-A3A2A76D6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CC819D-742C-9BEE-CDE4-E1F9E783F1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E0AD98-2A1D-E4F4-F861-FDF42709D1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FA271-8659-CF8D-E995-C22E226EE7C7}"/>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6" name="Footer Placeholder 5">
            <a:extLst>
              <a:ext uri="{FF2B5EF4-FFF2-40B4-BE49-F238E27FC236}">
                <a16:creationId xmlns:a16="http://schemas.microsoft.com/office/drawing/2014/main" id="{45CD7300-F34A-E959-0A45-F741FA0DF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BF7D-8872-C196-BA16-3D4C2CE68045}"/>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35950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00A2-63AE-18D1-2C4D-2BF6F33341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346C92-5E65-1BBF-0B2D-F56836E17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5AAF5-772D-F409-D9A4-BDC6C73847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B71065-D420-08BA-99F2-22AD4506F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DE6948-FFFF-0BF1-AECC-03EC24E17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F44E57-EF3C-AC6B-E084-76D3C5C035F5}"/>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8" name="Footer Placeholder 7">
            <a:extLst>
              <a:ext uri="{FF2B5EF4-FFF2-40B4-BE49-F238E27FC236}">
                <a16:creationId xmlns:a16="http://schemas.microsoft.com/office/drawing/2014/main" id="{4AD351D9-AA85-A748-EDB1-729F788514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3F6E01-ED66-1012-902E-78A50B0B094E}"/>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286133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F4B8-6C3C-49D9-B012-BBB3C25073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F59327-870E-9A23-3C99-BC1042F2BA75}"/>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4" name="Footer Placeholder 3">
            <a:extLst>
              <a:ext uri="{FF2B5EF4-FFF2-40B4-BE49-F238E27FC236}">
                <a16:creationId xmlns:a16="http://schemas.microsoft.com/office/drawing/2014/main" id="{0DBEF813-A1F9-D7C7-15D6-1F0E30623F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DCE3D-DD12-EA01-C997-7142BB36AA45}"/>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269889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0590FA-69F0-31C7-3F2E-0D45C5A000E7}"/>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3" name="Footer Placeholder 2">
            <a:extLst>
              <a:ext uri="{FF2B5EF4-FFF2-40B4-BE49-F238E27FC236}">
                <a16:creationId xmlns:a16="http://schemas.microsoft.com/office/drawing/2014/main" id="{64A9A870-D0DC-80E1-7FE7-B2950D3906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015B9B-76F0-62F7-0478-18C33E2FBD9A}"/>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852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2A02-C284-9C9C-2766-2D1A00BC4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9BA4A0-5A74-B136-D812-25DDC11F0F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E083E6-14B7-8846-D4CB-22FF4BF45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F7568-1E4E-6D19-2782-4F1F96DAAB09}"/>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6" name="Footer Placeholder 5">
            <a:extLst>
              <a:ext uri="{FF2B5EF4-FFF2-40B4-BE49-F238E27FC236}">
                <a16:creationId xmlns:a16="http://schemas.microsoft.com/office/drawing/2014/main" id="{B1E581F2-6D91-1829-0729-A9812C761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E0470-73F1-02AD-6DCC-897DDB497123}"/>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28219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2B40-DA16-3B82-E153-A4D46B82D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B7F506-AB97-BC6C-5FC0-CBE0BEB71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5FCC84-6D68-4763-3E00-BE728B06F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0B826-F732-C086-0BA5-860E6980F572}"/>
              </a:ext>
            </a:extLst>
          </p:cNvPr>
          <p:cNvSpPr>
            <a:spLocks noGrp="1"/>
          </p:cNvSpPr>
          <p:nvPr>
            <p:ph type="dt" sz="half" idx="10"/>
          </p:nvPr>
        </p:nvSpPr>
        <p:spPr/>
        <p:txBody>
          <a:bodyPr/>
          <a:lstStyle/>
          <a:p>
            <a:fld id="{668A3699-314C-F143-BE42-86F7FA7C1BBF}" type="datetimeFigureOut">
              <a:rPr lang="en-US" smtClean="0"/>
              <a:t>7/2/2025</a:t>
            </a:fld>
            <a:endParaRPr lang="en-US"/>
          </a:p>
        </p:txBody>
      </p:sp>
      <p:sp>
        <p:nvSpPr>
          <p:cNvPr id="6" name="Footer Placeholder 5">
            <a:extLst>
              <a:ext uri="{FF2B5EF4-FFF2-40B4-BE49-F238E27FC236}">
                <a16:creationId xmlns:a16="http://schemas.microsoft.com/office/drawing/2014/main" id="{F778E973-AB47-D252-E310-D49F73C56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48CE8-93BB-EDB2-6488-4B633785CDFB}"/>
              </a:ext>
            </a:extLst>
          </p:cNvPr>
          <p:cNvSpPr>
            <a:spLocks noGrp="1"/>
          </p:cNvSpPr>
          <p:nvPr>
            <p:ph type="sldNum" sz="quarter" idx="12"/>
          </p:nvPr>
        </p:nvSpPr>
        <p:spPr/>
        <p:txBody>
          <a:bodyPr/>
          <a:lstStyle/>
          <a:p>
            <a:fld id="{154074F0-724C-A443-BA2B-92E8F8229B1A}" type="slidenum">
              <a:rPr lang="en-US" smtClean="0"/>
              <a:t>‹#›</a:t>
            </a:fld>
            <a:endParaRPr lang="en-US"/>
          </a:p>
        </p:txBody>
      </p:sp>
    </p:spTree>
    <p:extLst>
      <p:ext uri="{BB962C8B-B14F-4D97-AF65-F5344CB8AC3E}">
        <p14:creationId xmlns:p14="http://schemas.microsoft.com/office/powerpoint/2010/main" val="39964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239E2-D1F8-1231-47A5-367B28DD9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F5725A-1E04-BD3F-8555-7305CE237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AAC3A-BC61-C52B-AE5B-1655A327B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8A3699-314C-F143-BE42-86F7FA7C1BBF}" type="datetimeFigureOut">
              <a:rPr lang="en-US" smtClean="0"/>
              <a:t>7/2/2025</a:t>
            </a:fld>
            <a:endParaRPr lang="en-US"/>
          </a:p>
        </p:txBody>
      </p:sp>
      <p:sp>
        <p:nvSpPr>
          <p:cNvPr id="5" name="Footer Placeholder 4">
            <a:extLst>
              <a:ext uri="{FF2B5EF4-FFF2-40B4-BE49-F238E27FC236}">
                <a16:creationId xmlns:a16="http://schemas.microsoft.com/office/drawing/2014/main" id="{0C1854E1-D35A-8DAF-7183-C99822064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50966B-F370-B500-418A-D05025B5E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4074F0-724C-A443-BA2B-92E8F8229B1A}" type="slidenum">
              <a:rPr lang="en-US" smtClean="0"/>
              <a:t>‹#›</a:t>
            </a:fld>
            <a:endParaRPr lang="en-US"/>
          </a:p>
        </p:txBody>
      </p:sp>
    </p:spTree>
    <p:extLst>
      <p:ext uri="{BB962C8B-B14F-4D97-AF65-F5344CB8AC3E}">
        <p14:creationId xmlns:p14="http://schemas.microsoft.com/office/powerpoint/2010/main" val="310733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FC6D3A-AFC8-B216-7D42-B7D44A302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7A92B-1D14-0BE4-2038-7E968F29D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C51F1D-5D63-7279-483B-F211A1561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Poppins" pitchFamily="2" charset="77"/>
              </a:defRPr>
            </a:lvl1pPr>
          </a:lstStyle>
          <a:p>
            <a:fld id="{22269298-847F-9946-9763-E6CBAB057762}" type="datetimeFigureOut">
              <a:rPr lang="en-US" smtClean="0"/>
              <a:pPr/>
              <a:t>7/2/2025</a:t>
            </a:fld>
            <a:endParaRPr lang="en-US" dirty="0"/>
          </a:p>
        </p:txBody>
      </p:sp>
      <p:sp>
        <p:nvSpPr>
          <p:cNvPr id="5" name="Footer Placeholder 4">
            <a:extLst>
              <a:ext uri="{FF2B5EF4-FFF2-40B4-BE49-F238E27FC236}">
                <a16:creationId xmlns:a16="http://schemas.microsoft.com/office/drawing/2014/main" id="{F3EBD632-5454-63E0-67A0-49DB01AB7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Poppins" pitchFamily="2" charset="77"/>
              </a:defRPr>
            </a:lvl1pPr>
          </a:lstStyle>
          <a:p>
            <a:endParaRPr lang="en-US" dirty="0"/>
          </a:p>
        </p:txBody>
      </p:sp>
      <p:sp>
        <p:nvSpPr>
          <p:cNvPr id="6" name="Slide Number Placeholder 5">
            <a:extLst>
              <a:ext uri="{FF2B5EF4-FFF2-40B4-BE49-F238E27FC236}">
                <a16:creationId xmlns:a16="http://schemas.microsoft.com/office/drawing/2014/main" id="{7C348621-B567-A30C-74D4-609B0C5F8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Poppins" pitchFamily="2" charset="77"/>
              </a:defRPr>
            </a:lvl1pPr>
          </a:lstStyle>
          <a:p>
            <a:fld id="{44250A6F-2A3F-1943-9CD9-C9DC9D89FAAF}" type="slidenum">
              <a:rPr lang="en-US" smtClean="0"/>
              <a:pPr/>
              <a:t>‹#›</a:t>
            </a:fld>
            <a:endParaRPr lang="en-US" dirty="0"/>
          </a:p>
        </p:txBody>
      </p:sp>
    </p:spTree>
    <p:extLst>
      <p:ext uri="{BB962C8B-B14F-4D97-AF65-F5344CB8AC3E}">
        <p14:creationId xmlns:p14="http://schemas.microsoft.com/office/powerpoint/2010/main" val="3988853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942745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9427F0-3CC8-A428-020A-DBBFDA851223}"/>
              </a:ext>
            </a:extLst>
          </p:cNvPr>
          <p:cNvSpPr txBox="1"/>
          <p:nvPr/>
        </p:nvSpPr>
        <p:spPr>
          <a:xfrm>
            <a:off x="-269853" y="310314"/>
            <a:ext cx="3829053" cy="1815882"/>
          </a:xfrm>
          <a:prstGeom prst="rect">
            <a:avLst/>
          </a:prstGeom>
          <a:noFill/>
        </p:spPr>
        <p:txBody>
          <a:bodyPr wrap="square">
            <a:spAutoFit/>
          </a:bodyPr>
          <a:lstStyle/>
          <a:p>
            <a:pPr algn="r"/>
            <a:r>
              <a:rPr lang="en-US" sz="2800" b="1" dirty="0">
                <a:solidFill>
                  <a:srgbClr val="FFFFFF"/>
                </a:solidFill>
                <a:latin typeface="Georgia" panose="02040502050405020303" pitchFamily="18" charset="0"/>
                <a:cs typeface="Poppins" pitchFamily="2" charset="77"/>
              </a:rPr>
              <a:t>CAPES Annual Retreat 2025</a:t>
            </a:r>
            <a:br>
              <a:rPr lang="en-US" sz="2800" b="1" dirty="0">
                <a:solidFill>
                  <a:srgbClr val="FFFFFF"/>
                </a:solidFill>
                <a:latin typeface="Georgia" panose="02040502050405020303" pitchFamily="18" charset="0"/>
                <a:cs typeface="Poppins" pitchFamily="2" charset="77"/>
              </a:rPr>
            </a:br>
            <a:br>
              <a:rPr lang="en-US" sz="2800" b="1" dirty="0">
                <a:solidFill>
                  <a:srgbClr val="FFFFFF"/>
                </a:solidFill>
                <a:latin typeface="Georgia" panose="02040502050405020303" pitchFamily="18" charset="0"/>
                <a:cs typeface="Poppins" pitchFamily="2" charset="77"/>
              </a:rPr>
            </a:br>
            <a:r>
              <a:rPr lang="en-US" sz="2800" b="1" dirty="0">
                <a:solidFill>
                  <a:srgbClr val="FFFFFF"/>
                </a:solidFill>
                <a:latin typeface="Georgia" panose="02040502050405020303" pitchFamily="18" charset="0"/>
                <a:cs typeface="Poppins" pitchFamily="2" charset="77"/>
              </a:rPr>
              <a:t>Pilot Project</a:t>
            </a:r>
            <a:endParaRPr lang="en-US" sz="2800" dirty="0"/>
          </a:p>
        </p:txBody>
      </p:sp>
      <p:sp>
        <p:nvSpPr>
          <p:cNvPr id="2" name="Title 1">
            <a:extLst>
              <a:ext uri="{FF2B5EF4-FFF2-40B4-BE49-F238E27FC236}">
                <a16:creationId xmlns:a16="http://schemas.microsoft.com/office/drawing/2014/main" id="{D5E8CDBB-64DA-3C6A-B2D4-D3853C77C08C}"/>
              </a:ext>
            </a:extLst>
          </p:cNvPr>
          <p:cNvSpPr>
            <a:spLocks noGrp="1"/>
          </p:cNvSpPr>
          <p:nvPr>
            <p:ph type="ctrTitle"/>
          </p:nvPr>
        </p:nvSpPr>
        <p:spPr>
          <a:xfrm>
            <a:off x="534473" y="2781299"/>
            <a:ext cx="3052293" cy="3700491"/>
          </a:xfrm>
        </p:spPr>
        <p:txBody>
          <a:bodyPr anchor="t">
            <a:normAutofit/>
          </a:bodyPr>
          <a:lstStyle/>
          <a:p>
            <a:pPr algn="r"/>
            <a:br>
              <a:rPr lang="en-US" sz="2800" dirty="0">
                <a:solidFill>
                  <a:srgbClr val="FFFFFF"/>
                </a:solidFill>
                <a:latin typeface="Georgia" panose="02040502050405020303" pitchFamily="18" charset="0"/>
                <a:cs typeface="Poppins" pitchFamily="2" charset="77"/>
              </a:rPr>
            </a:br>
            <a:br>
              <a:rPr lang="en-US" sz="2800" dirty="0">
                <a:solidFill>
                  <a:srgbClr val="FFFFFF"/>
                </a:solidFill>
                <a:latin typeface="Georgia" panose="02040502050405020303" pitchFamily="18" charset="0"/>
                <a:cs typeface="Poppins" pitchFamily="2" charset="77"/>
              </a:rPr>
            </a:br>
            <a:r>
              <a:rPr lang="en-US" sz="2800" dirty="0">
                <a:solidFill>
                  <a:srgbClr val="FFFFFF"/>
                </a:solidFill>
                <a:latin typeface="Georgia" panose="02040502050405020303" pitchFamily="18" charset="0"/>
                <a:cs typeface="Poppins" pitchFamily="2" charset="77"/>
              </a:rPr>
              <a:t>Beta-Testing Reaching Calm: Exploring Digital Approaches to Address Suicide Risk in Obstetric Settings </a:t>
            </a:r>
            <a:endParaRPr lang="en-US" sz="2800" dirty="0">
              <a:solidFill>
                <a:srgbClr val="FFFFFF"/>
              </a:solidFill>
            </a:endParaRPr>
          </a:p>
        </p:txBody>
      </p:sp>
      <p:pic>
        <p:nvPicPr>
          <p:cNvPr id="8" name="Picture 7" descr="A person holding a cell phone">
            <a:extLst>
              <a:ext uri="{FF2B5EF4-FFF2-40B4-BE49-F238E27FC236}">
                <a16:creationId xmlns:a16="http://schemas.microsoft.com/office/drawing/2014/main" id="{888CC38D-9B10-A7B4-AA17-C0E22F9E6722}"/>
              </a:ext>
            </a:extLst>
          </p:cNvPr>
          <p:cNvPicPr>
            <a:picLocks noChangeAspect="1"/>
          </p:cNvPicPr>
          <p:nvPr/>
        </p:nvPicPr>
        <p:blipFill>
          <a:blip r:embed="rId3">
            <a:alphaModFix amt="66000"/>
          </a:blip>
          <a:srcRect t="13016" b="2722"/>
          <a:stretch/>
        </p:blipFill>
        <p:spPr>
          <a:xfrm>
            <a:off x="5130667" y="642955"/>
            <a:ext cx="6177604" cy="5205379"/>
          </a:xfrm>
          <a:prstGeom prst="rect">
            <a:avLst/>
          </a:prstGeom>
          <a:solidFill>
            <a:schemeClr val="bg1"/>
          </a:solidFill>
        </p:spPr>
      </p:pic>
      <p:pic>
        <p:nvPicPr>
          <p:cNvPr id="88" name="Picture 2" descr="Reaching Calm logo">
            <a:extLst>
              <a:ext uri="{FF2B5EF4-FFF2-40B4-BE49-F238E27FC236}">
                <a16:creationId xmlns:a16="http://schemas.microsoft.com/office/drawing/2014/main" id="{FCE50496-7C7D-210A-60D9-0886D020E5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897"/>
          <a:stretch/>
        </p:blipFill>
        <p:spPr bwMode="auto">
          <a:xfrm>
            <a:off x="6877351" y="1247602"/>
            <a:ext cx="1675897" cy="2432552"/>
          </a:xfrm>
          <a:prstGeom prst="rect">
            <a:avLst/>
          </a:prstGeom>
          <a:noFill/>
          <a:extLst>
            <a:ext uri="{909E8E84-426E-40DD-AFC4-6F175D3DCCD1}">
              <a14:hiddenFill xmlns:a14="http://schemas.microsoft.com/office/drawing/2010/main">
                <a:solidFill>
                  <a:srgbClr val="FFFFFF"/>
                </a:solidFill>
              </a14:hiddenFill>
            </a:ext>
          </a:extLst>
        </p:spPr>
      </p:pic>
      <p:sp>
        <p:nvSpPr>
          <p:cNvPr id="96" name="Freeform: Shape 9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7" name="Picture 2" descr="CAPES">
            <a:extLst>
              <a:ext uri="{FF2B5EF4-FFF2-40B4-BE49-F238E27FC236}">
                <a16:creationId xmlns:a16="http://schemas.microsoft.com/office/drawing/2014/main" id="{724E15FD-1AB0-049E-D555-D6F23F192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490" y="5807772"/>
            <a:ext cx="3075328" cy="97115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descr="Lifeline for Families logo">
            <a:extLst>
              <a:ext uri="{FF2B5EF4-FFF2-40B4-BE49-F238E27FC236}">
                <a16:creationId xmlns:a16="http://schemas.microsoft.com/office/drawing/2014/main" id="{1AED2609-4B93-A556-C96F-D9F49C5A5B2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78352" y="5361564"/>
            <a:ext cx="1342982" cy="8065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Lifeline for Moms logos">
            <a:extLst>
              <a:ext uri="{FF2B5EF4-FFF2-40B4-BE49-F238E27FC236}">
                <a16:creationId xmlns:a16="http://schemas.microsoft.com/office/drawing/2014/main" id="{4CFC40C3-8484-63C2-86ED-D69A032CDFD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930737" y="5956770"/>
            <a:ext cx="1270686" cy="7657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plementation Science &amp; Practice Advances Research Center (iSPARC) logo">
            <a:extLst>
              <a:ext uri="{FF2B5EF4-FFF2-40B4-BE49-F238E27FC236}">
                <a16:creationId xmlns:a16="http://schemas.microsoft.com/office/drawing/2014/main" id="{0438C42F-D1B0-38F0-5ED2-E6271FC2880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448740" y="6168094"/>
            <a:ext cx="1214194" cy="5493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Mass Chan Medical School logo">
            <a:extLst>
              <a:ext uri="{FF2B5EF4-FFF2-40B4-BE49-F238E27FC236}">
                <a16:creationId xmlns:a16="http://schemas.microsoft.com/office/drawing/2014/main" id="{DD31AFEE-E70F-F301-3E7F-70E056932B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84228" y="5982859"/>
            <a:ext cx="997745" cy="7584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56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C53B-CCCD-9352-16F6-60A2F6761490}"/>
              </a:ext>
            </a:extLst>
          </p:cNvPr>
          <p:cNvSpPr txBox="1">
            <a:spLocks noGrp="1"/>
          </p:cNvSpPr>
          <p:nvPr>
            <p:ph type="title" idx="4294967295"/>
          </p:nvPr>
        </p:nvSpPr>
        <p:spPr>
          <a:xfrm>
            <a:off x="252309" y="174819"/>
            <a:ext cx="1107218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Montserrat" pitchFamily="2" charset="77"/>
                <a:ea typeface="+mn-ea"/>
                <a:cs typeface="+mn-cs"/>
              </a:rPr>
              <a:t>Reaching Calm has an opportunity to identify risk</a:t>
            </a:r>
          </a:p>
        </p:txBody>
      </p:sp>
      <p:pic>
        <p:nvPicPr>
          <p:cNvPr id="3" name="Picture 2" descr="PHQ-9 form">
            <a:extLst>
              <a:ext uri="{FF2B5EF4-FFF2-40B4-BE49-F238E27FC236}">
                <a16:creationId xmlns:a16="http://schemas.microsoft.com/office/drawing/2014/main" id="{B5F453F5-A40D-363F-7D95-4D44958ADCF8}"/>
              </a:ext>
            </a:extLst>
          </p:cNvPr>
          <p:cNvPicPr>
            <a:picLocks noChangeAspect="1"/>
          </p:cNvPicPr>
          <p:nvPr/>
        </p:nvPicPr>
        <p:blipFill>
          <a:blip r:embed="rId3"/>
          <a:stretch>
            <a:fillRect/>
          </a:stretch>
        </p:blipFill>
        <p:spPr>
          <a:xfrm>
            <a:off x="7171279" y="1000296"/>
            <a:ext cx="4153213" cy="5374746"/>
          </a:xfrm>
          <a:prstGeom prst="rect">
            <a:avLst/>
          </a:prstGeom>
          <a:ln>
            <a:solidFill>
              <a:schemeClr val="tx1"/>
            </a:solidFill>
          </a:ln>
        </p:spPr>
      </p:pic>
      <p:cxnSp>
        <p:nvCxnSpPr>
          <p:cNvPr id="7" name="Curved Connector 6">
            <a:extLst>
              <a:ext uri="{FF2B5EF4-FFF2-40B4-BE49-F238E27FC236}">
                <a16:creationId xmlns:a16="http://schemas.microsoft.com/office/drawing/2014/main" id="{D5217A0B-3553-AEF0-3C27-9FA966C74943}"/>
              </a:ext>
              <a:ext uri="{C183D7F6-B498-43B3-948B-1728B52AA6E4}">
                <adec:decorative xmlns:adec="http://schemas.microsoft.com/office/drawing/2017/decorative" val="1"/>
              </a:ext>
            </a:extLst>
          </p:cNvPr>
          <p:cNvCxnSpPr>
            <a:cxnSpLocks/>
            <a:endCxn id="5" idx="3"/>
          </p:cNvCxnSpPr>
          <p:nvPr/>
        </p:nvCxnSpPr>
        <p:spPr>
          <a:xfrm rot="10800000">
            <a:off x="6877012" y="4528075"/>
            <a:ext cx="294267" cy="206062"/>
          </a:xfrm>
          <a:prstGeom prst="curvedConnector3">
            <a:avLst>
              <a:gd name="adj1" fmla="val 5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descr="Digital patient health questionairre">
            <a:extLst>
              <a:ext uri="{FF2B5EF4-FFF2-40B4-BE49-F238E27FC236}">
                <a16:creationId xmlns:a16="http://schemas.microsoft.com/office/drawing/2014/main" id="{115F6EDB-4D7B-9237-7FD1-839F96CAC9D6}"/>
              </a:ext>
            </a:extLst>
          </p:cNvPr>
          <p:cNvPicPr>
            <a:picLocks noChangeAspect="1"/>
          </p:cNvPicPr>
          <p:nvPr/>
        </p:nvPicPr>
        <p:blipFill>
          <a:blip r:embed="rId4"/>
          <a:srcRect l="22311" r="23874"/>
          <a:stretch/>
        </p:blipFill>
        <p:spPr>
          <a:xfrm>
            <a:off x="1609089" y="848509"/>
            <a:ext cx="3143194" cy="5678319"/>
          </a:xfrm>
          <a:prstGeom prst="rect">
            <a:avLst/>
          </a:prstGeom>
        </p:spPr>
      </p:pic>
      <p:pic>
        <p:nvPicPr>
          <p:cNvPr id="5" name="Picture 4" descr="Highlight from PHQ-9 form, showing question 9: Thoughts that you would be better off dead, or of hurting yourself (0 through 3)">
            <a:extLst>
              <a:ext uri="{FF2B5EF4-FFF2-40B4-BE49-F238E27FC236}">
                <a16:creationId xmlns:a16="http://schemas.microsoft.com/office/drawing/2014/main" id="{064A67F1-DAAF-35E6-CF79-B8E5D92E1178}"/>
              </a:ext>
            </a:extLst>
          </p:cNvPr>
          <p:cNvPicPr>
            <a:picLocks noChangeAspect="1"/>
          </p:cNvPicPr>
          <p:nvPr/>
        </p:nvPicPr>
        <p:blipFill>
          <a:blip r:embed="rId5"/>
          <a:stretch>
            <a:fillRect/>
          </a:stretch>
        </p:blipFill>
        <p:spPr>
          <a:xfrm>
            <a:off x="1150316" y="4180344"/>
            <a:ext cx="5726695" cy="69546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590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D0CA2F-BD37-C5DC-64DB-F40CF9C8474E}"/>
              </a:ext>
              <a:ext uri="{C183D7F6-B498-43B3-948B-1728B52AA6E4}">
                <adec:decorative xmlns:adec="http://schemas.microsoft.com/office/drawing/2017/decorative" val="1"/>
              </a:ext>
            </a:extLst>
          </p:cNvPr>
          <p:cNvPicPr>
            <a:picLocks noChangeAspect="1"/>
          </p:cNvPicPr>
          <p:nvPr/>
        </p:nvPicPr>
        <p:blipFill>
          <a:blip r:embed="rId3"/>
          <a:srcRect l="22311" r="23874"/>
          <a:stretch/>
        </p:blipFill>
        <p:spPr>
          <a:xfrm>
            <a:off x="294981" y="1791352"/>
            <a:ext cx="2004280" cy="3724452"/>
          </a:xfrm>
          <a:prstGeom prst="rect">
            <a:avLst/>
          </a:prstGeom>
        </p:spPr>
      </p:pic>
      <p:sp>
        <p:nvSpPr>
          <p:cNvPr id="4" name="Title 3">
            <a:extLst>
              <a:ext uri="{FF2B5EF4-FFF2-40B4-BE49-F238E27FC236}">
                <a16:creationId xmlns:a16="http://schemas.microsoft.com/office/drawing/2014/main" id="{0ED20AE6-19A8-5F02-FDF7-A4E4B300008A}"/>
              </a:ext>
            </a:extLst>
          </p:cNvPr>
          <p:cNvSpPr txBox="1">
            <a:spLocks noGrp="1"/>
          </p:cNvSpPr>
          <p:nvPr>
            <p:ph type="title" idx="4294967295"/>
          </p:nvPr>
        </p:nvSpPr>
        <p:spPr>
          <a:xfrm>
            <a:off x="434900" y="271462"/>
            <a:ext cx="106522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chemeClr val="tx1"/>
                </a:solidFill>
                <a:effectLst/>
                <a:uLnTx/>
                <a:uFillTx/>
                <a:latin typeface="Montserrat" pitchFamily="2" charset="77"/>
                <a:ea typeface="Arial" panose="020B0604020202020204" pitchFamily="34" charset="0"/>
                <a:cs typeface="Poppins" pitchFamily="2" charset="77"/>
              </a:rPr>
              <a:t>Computerized Adaptive Test (CAT) </a:t>
            </a:r>
            <a:r>
              <a:rPr kumimoji="0" lang="en-US" sz="1800" b="0" i="0" u="none" strike="noStrike" kern="100" cap="none" spc="0" normalizeH="0" baseline="0" noProof="0" dirty="0">
                <a:ln>
                  <a:noFill/>
                </a:ln>
                <a:solidFill>
                  <a:schemeClr val="tx1"/>
                </a:solidFill>
                <a:effectLst/>
                <a:uLnTx/>
                <a:uFillTx/>
                <a:latin typeface="Montserrat" pitchFamily="2" charset="77"/>
                <a:ea typeface="Arial" panose="020B0604020202020204" pitchFamily="34" charset="0"/>
                <a:cs typeface="Poppins" pitchFamily="2" charset="77"/>
              </a:rPr>
              <a:t>offer advantages for assessing risk</a:t>
            </a:r>
            <a:endParaRPr kumimoji="0" lang="en-US" sz="2000" b="0" i="0" u="none" strike="noStrike" kern="100" cap="none" spc="0" normalizeH="0" baseline="0" noProof="0" dirty="0">
              <a:ln>
                <a:noFill/>
              </a:ln>
              <a:solidFill>
                <a:schemeClr val="tx1"/>
              </a:solidFill>
              <a:effectLst/>
              <a:uLnTx/>
              <a:uFillTx/>
              <a:latin typeface="Montserrat" pitchFamily="2" charset="77"/>
              <a:ea typeface="Calibri" panose="020F0502020204030204" pitchFamily="34" charset="0"/>
              <a:cs typeface="Poppins" pitchFamily="2" charset="77"/>
            </a:endParaRPr>
          </a:p>
        </p:txBody>
      </p:sp>
      <p:sp>
        <p:nvSpPr>
          <p:cNvPr id="5" name="Freeform: Shape 4">
            <a:extLst>
              <a:ext uri="{FF2B5EF4-FFF2-40B4-BE49-F238E27FC236}">
                <a16:creationId xmlns:a16="http://schemas.microsoft.com/office/drawing/2014/main" id="{C48865D4-C6AB-460C-EDBE-5BA3AA33B19E}"/>
              </a:ext>
            </a:extLst>
          </p:cNvPr>
          <p:cNvSpPr/>
          <p:nvPr/>
        </p:nvSpPr>
        <p:spPr>
          <a:xfrm>
            <a:off x="2514000" y="1058340"/>
            <a:ext cx="2047086" cy="1228251"/>
          </a:xfrm>
          <a:custGeom>
            <a:avLst/>
            <a:gdLst>
              <a:gd name="connsiteX0" fmla="*/ 0 w 2047086"/>
              <a:gd name="connsiteY0" fmla="*/ 0 h 1228251"/>
              <a:gd name="connsiteX1" fmla="*/ 2047086 w 2047086"/>
              <a:gd name="connsiteY1" fmla="*/ 0 h 1228251"/>
              <a:gd name="connsiteX2" fmla="*/ 2047086 w 2047086"/>
              <a:gd name="connsiteY2" fmla="*/ 1228251 h 1228251"/>
              <a:gd name="connsiteX3" fmla="*/ 0 w 2047086"/>
              <a:gd name="connsiteY3" fmla="*/ 1228251 h 1228251"/>
              <a:gd name="connsiteX4" fmla="*/ 0 w 2047086"/>
              <a:gd name="connsiteY4" fmla="*/ 0 h 122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086" h="1228251">
                <a:moveTo>
                  <a:pt x="0" y="0"/>
                </a:moveTo>
                <a:lnTo>
                  <a:pt x="2047086" y="0"/>
                </a:lnTo>
                <a:lnTo>
                  <a:pt x="2047086" y="1228251"/>
                </a:lnTo>
                <a:lnTo>
                  <a:pt x="0" y="1228251"/>
                </a:lnTo>
                <a:lnTo>
                  <a:pt x="0" y="0"/>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latin typeface="Montserrat" pitchFamily="2" charset="77"/>
              </a:rPr>
              <a:t>How much have you been troubled or bothered by psychological or emotional problems?</a:t>
            </a:r>
            <a:endParaRPr lang="en-US" sz="1400" b="0" kern="1200">
              <a:latin typeface="Montserrat" pitchFamily="2" charset="77"/>
            </a:endParaRPr>
          </a:p>
        </p:txBody>
      </p:sp>
      <p:sp>
        <p:nvSpPr>
          <p:cNvPr id="10" name="Freeform: Shape 9">
            <a:extLst>
              <a:ext uri="{FF2B5EF4-FFF2-40B4-BE49-F238E27FC236}">
                <a16:creationId xmlns:a16="http://schemas.microsoft.com/office/drawing/2014/main" id="{7AD746E7-B1EC-EB5E-815C-ABE4912B3209}"/>
              </a:ext>
            </a:extLst>
          </p:cNvPr>
          <p:cNvSpPr/>
          <p:nvPr/>
        </p:nvSpPr>
        <p:spPr>
          <a:xfrm>
            <a:off x="4765795" y="1058340"/>
            <a:ext cx="2047086" cy="1228251"/>
          </a:xfrm>
          <a:custGeom>
            <a:avLst/>
            <a:gdLst>
              <a:gd name="connsiteX0" fmla="*/ 0 w 2047086"/>
              <a:gd name="connsiteY0" fmla="*/ 0 h 1228251"/>
              <a:gd name="connsiteX1" fmla="*/ 2047086 w 2047086"/>
              <a:gd name="connsiteY1" fmla="*/ 0 h 1228251"/>
              <a:gd name="connsiteX2" fmla="*/ 2047086 w 2047086"/>
              <a:gd name="connsiteY2" fmla="*/ 1228251 h 1228251"/>
              <a:gd name="connsiteX3" fmla="*/ 0 w 2047086"/>
              <a:gd name="connsiteY3" fmla="*/ 1228251 h 1228251"/>
              <a:gd name="connsiteX4" fmla="*/ 0 w 2047086"/>
              <a:gd name="connsiteY4" fmla="*/ 0 h 122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086" h="1228251">
                <a:moveTo>
                  <a:pt x="0" y="0"/>
                </a:moveTo>
                <a:lnTo>
                  <a:pt x="2047086" y="0"/>
                </a:lnTo>
                <a:lnTo>
                  <a:pt x="2047086" y="1228251"/>
                </a:lnTo>
                <a:lnTo>
                  <a:pt x="0" y="1228251"/>
                </a:lnTo>
                <a:lnTo>
                  <a:pt x="0" y="0"/>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latin typeface="Montserrat" pitchFamily="2" charset="77"/>
              </a:rPr>
              <a:t>How much would you avoid going far from home alone because of fear or unpleasant feelings?</a:t>
            </a:r>
          </a:p>
        </p:txBody>
      </p:sp>
      <p:sp>
        <p:nvSpPr>
          <p:cNvPr id="11" name="Freeform: Shape 10">
            <a:extLst>
              <a:ext uri="{FF2B5EF4-FFF2-40B4-BE49-F238E27FC236}">
                <a16:creationId xmlns:a16="http://schemas.microsoft.com/office/drawing/2014/main" id="{7D355C98-D12E-4C6D-FCDD-74010F39527A}"/>
              </a:ext>
            </a:extLst>
          </p:cNvPr>
          <p:cNvSpPr/>
          <p:nvPr/>
        </p:nvSpPr>
        <p:spPr>
          <a:xfrm>
            <a:off x="2514000" y="2491300"/>
            <a:ext cx="2047086" cy="1228251"/>
          </a:xfrm>
          <a:custGeom>
            <a:avLst/>
            <a:gdLst>
              <a:gd name="connsiteX0" fmla="*/ 0 w 2047086"/>
              <a:gd name="connsiteY0" fmla="*/ 0 h 1228251"/>
              <a:gd name="connsiteX1" fmla="*/ 2047086 w 2047086"/>
              <a:gd name="connsiteY1" fmla="*/ 0 h 1228251"/>
              <a:gd name="connsiteX2" fmla="*/ 2047086 w 2047086"/>
              <a:gd name="connsiteY2" fmla="*/ 1228251 h 1228251"/>
              <a:gd name="connsiteX3" fmla="*/ 0 w 2047086"/>
              <a:gd name="connsiteY3" fmla="*/ 1228251 h 1228251"/>
              <a:gd name="connsiteX4" fmla="*/ 0 w 2047086"/>
              <a:gd name="connsiteY4" fmla="*/ 0 h 122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086" h="1228251">
                <a:moveTo>
                  <a:pt x="0" y="0"/>
                </a:moveTo>
                <a:lnTo>
                  <a:pt x="2047086" y="0"/>
                </a:lnTo>
                <a:lnTo>
                  <a:pt x="2047086" y="1228251"/>
                </a:lnTo>
                <a:lnTo>
                  <a:pt x="0" y="1228251"/>
                </a:lnTo>
                <a:lnTo>
                  <a:pt x="0" y="0"/>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latin typeface="Montserrat" pitchFamily="2" charset="77"/>
              </a:rPr>
              <a:t>How much have you felt like you were going crazy?</a:t>
            </a:r>
          </a:p>
        </p:txBody>
      </p:sp>
      <p:sp>
        <p:nvSpPr>
          <p:cNvPr id="12" name="Freeform: Shape 11">
            <a:extLst>
              <a:ext uri="{FF2B5EF4-FFF2-40B4-BE49-F238E27FC236}">
                <a16:creationId xmlns:a16="http://schemas.microsoft.com/office/drawing/2014/main" id="{3D417E4C-4F88-54C9-1902-BADE760FF13C}"/>
              </a:ext>
            </a:extLst>
          </p:cNvPr>
          <p:cNvSpPr/>
          <p:nvPr/>
        </p:nvSpPr>
        <p:spPr>
          <a:xfrm>
            <a:off x="4765795" y="2491300"/>
            <a:ext cx="2047086" cy="1228251"/>
          </a:xfrm>
          <a:custGeom>
            <a:avLst/>
            <a:gdLst>
              <a:gd name="connsiteX0" fmla="*/ 0 w 2047086"/>
              <a:gd name="connsiteY0" fmla="*/ 0 h 1228251"/>
              <a:gd name="connsiteX1" fmla="*/ 2047086 w 2047086"/>
              <a:gd name="connsiteY1" fmla="*/ 0 h 1228251"/>
              <a:gd name="connsiteX2" fmla="*/ 2047086 w 2047086"/>
              <a:gd name="connsiteY2" fmla="*/ 1228251 h 1228251"/>
              <a:gd name="connsiteX3" fmla="*/ 0 w 2047086"/>
              <a:gd name="connsiteY3" fmla="*/ 1228251 h 1228251"/>
              <a:gd name="connsiteX4" fmla="*/ 0 w 2047086"/>
              <a:gd name="connsiteY4" fmla="*/ 0 h 122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086" h="1228251">
                <a:moveTo>
                  <a:pt x="0" y="0"/>
                </a:moveTo>
                <a:lnTo>
                  <a:pt x="2047086" y="0"/>
                </a:lnTo>
                <a:lnTo>
                  <a:pt x="2047086" y="1228251"/>
                </a:lnTo>
                <a:lnTo>
                  <a:pt x="0" y="1228251"/>
                </a:lnTo>
                <a:lnTo>
                  <a:pt x="0" y="0"/>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latin typeface="Montserrat" pitchFamily="2" charset="77"/>
              </a:rPr>
              <a:t>Has feeling depressed interfered with what you usually do?</a:t>
            </a:r>
          </a:p>
        </p:txBody>
      </p:sp>
      <p:sp>
        <p:nvSpPr>
          <p:cNvPr id="13" name="Freeform: Shape 12">
            <a:extLst>
              <a:ext uri="{FF2B5EF4-FFF2-40B4-BE49-F238E27FC236}">
                <a16:creationId xmlns:a16="http://schemas.microsoft.com/office/drawing/2014/main" id="{D6FA8A03-536D-B5F8-F383-822652DCA7D8}"/>
              </a:ext>
            </a:extLst>
          </p:cNvPr>
          <p:cNvSpPr/>
          <p:nvPr/>
        </p:nvSpPr>
        <p:spPr>
          <a:xfrm>
            <a:off x="2514000" y="3924261"/>
            <a:ext cx="2047086" cy="1228251"/>
          </a:xfrm>
          <a:custGeom>
            <a:avLst/>
            <a:gdLst>
              <a:gd name="connsiteX0" fmla="*/ 0 w 2047086"/>
              <a:gd name="connsiteY0" fmla="*/ 0 h 1228251"/>
              <a:gd name="connsiteX1" fmla="*/ 2047086 w 2047086"/>
              <a:gd name="connsiteY1" fmla="*/ 0 h 1228251"/>
              <a:gd name="connsiteX2" fmla="*/ 2047086 w 2047086"/>
              <a:gd name="connsiteY2" fmla="*/ 1228251 h 1228251"/>
              <a:gd name="connsiteX3" fmla="*/ 0 w 2047086"/>
              <a:gd name="connsiteY3" fmla="*/ 1228251 h 1228251"/>
              <a:gd name="connsiteX4" fmla="*/ 0 w 2047086"/>
              <a:gd name="connsiteY4" fmla="*/ 0 h 122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086" h="1228251">
                <a:moveTo>
                  <a:pt x="0" y="0"/>
                </a:moveTo>
                <a:lnTo>
                  <a:pt x="2047086" y="0"/>
                </a:lnTo>
                <a:lnTo>
                  <a:pt x="2047086" y="1228251"/>
                </a:lnTo>
                <a:lnTo>
                  <a:pt x="0" y="1228251"/>
                </a:lnTo>
                <a:lnTo>
                  <a:pt x="0" y="0"/>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latin typeface="Montserrat" pitchFamily="2" charset="77"/>
              </a:rPr>
              <a:t>Did you feel you wanted to give up trying?</a:t>
            </a:r>
          </a:p>
        </p:txBody>
      </p:sp>
      <p:sp>
        <p:nvSpPr>
          <p:cNvPr id="14" name="Freeform: Shape 13">
            <a:extLst>
              <a:ext uri="{FF2B5EF4-FFF2-40B4-BE49-F238E27FC236}">
                <a16:creationId xmlns:a16="http://schemas.microsoft.com/office/drawing/2014/main" id="{AABF625B-0600-7D9E-4A1B-987452AEFB73}"/>
              </a:ext>
            </a:extLst>
          </p:cNvPr>
          <p:cNvSpPr/>
          <p:nvPr/>
        </p:nvSpPr>
        <p:spPr>
          <a:xfrm>
            <a:off x="4765795" y="3924261"/>
            <a:ext cx="2047086" cy="1228251"/>
          </a:xfrm>
          <a:custGeom>
            <a:avLst/>
            <a:gdLst>
              <a:gd name="connsiteX0" fmla="*/ 0 w 2047086"/>
              <a:gd name="connsiteY0" fmla="*/ 0 h 1228251"/>
              <a:gd name="connsiteX1" fmla="*/ 2047086 w 2047086"/>
              <a:gd name="connsiteY1" fmla="*/ 0 h 1228251"/>
              <a:gd name="connsiteX2" fmla="*/ 2047086 w 2047086"/>
              <a:gd name="connsiteY2" fmla="*/ 1228251 h 1228251"/>
              <a:gd name="connsiteX3" fmla="*/ 0 w 2047086"/>
              <a:gd name="connsiteY3" fmla="*/ 1228251 h 1228251"/>
              <a:gd name="connsiteX4" fmla="*/ 0 w 2047086"/>
              <a:gd name="connsiteY4" fmla="*/ 0 h 122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086" h="1228251">
                <a:moveTo>
                  <a:pt x="0" y="0"/>
                </a:moveTo>
                <a:lnTo>
                  <a:pt x="2047086" y="0"/>
                </a:lnTo>
                <a:lnTo>
                  <a:pt x="2047086" y="1228251"/>
                </a:lnTo>
                <a:lnTo>
                  <a:pt x="0" y="1228251"/>
                </a:lnTo>
                <a:lnTo>
                  <a:pt x="0" y="0"/>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latin typeface="Montserrat" pitchFamily="2" charset="77"/>
              </a:rPr>
              <a:t>How often did you feel hopeless?</a:t>
            </a:r>
          </a:p>
        </p:txBody>
      </p:sp>
      <p:sp>
        <p:nvSpPr>
          <p:cNvPr id="15" name="Freeform: Shape 14">
            <a:extLst>
              <a:ext uri="{FF2B5EF4-FFF2-40B4-BE49-F238E27FC236}">
                <a16:creationId xmlns:a16="http://schemas.microsoft.com/office/drawing/2014/main" id="{47D31ED1-1B49-E065-B2F8-B29BEE31B56A}"/>
              </a:ext>
            </a:extLst>
          </p:cNvPr>
          <p:cNvSpPr/>
          <p:nvPr/>
        </p:nvSpPr>
        <p:spPr>
          <a:xfrm>
            <a:off x="2514000" y="5357221"/>
            <a:ext cx="2047086" cy="1228251"/>
          </a:xfrm>
          <a:custGeom>
            <a:avLst/>
            <a:gdLst>
              <a:gd name="connsiteX0" fmla="*/ 0 w 2047086"/>
              <a:gd name="connsiteY0" fmla="*/ 0 h 1228251"/>
              <a:gd name="connsiteX1" fmla="*/ 2047086 w 2047086"/>
              <a:gd name="connsiteY1" fmla="*/ 0 h 1228251"/>
              <a:gd name="connsiteX2" fmla="*/ 2047086 w 2047086"/>
              <a:gd name="connsiteY2" fmla="*/ 1228251 h 1228251"/>
              <a:gd name="connsiteX3" fmla="*/ 0 w 2047086"/>
              <a:gd name="connsiteY3" fmla="*/ 1228251 h 1228251"/>
              <a:gd name="connsiteX4" fmla="*/ 0 w 2047086"/>
              <a:gd name="connsiteY4" fmla="*/ 0 h 122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086" h="1228251">
                <a:moveTo>
                  <a:pt x="0" y="0"/>
                </a:moveTo>
                <a:lnTo>
                  <a:pt x="2047086" y="0"/>
                </a:lnTo>
                <a:lnTo>
                  <a:pt x="2047086" y="1228251"/>
                </a:lnTo>
                <a:lnTo>
                  <a:pt x="0" y="1228251"/>
                </a:lnTo>
                <a:lnTo>
                  <a:pt x="0" y="0"/>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latin typeface="Montserrat" pitchFamily="2" charset="77"/>
              </a:rPr>
              <a:t>How much were you distressed by blaming yourself for things?</a:t>
            </a:r>
          </a:p>
        </p:txBody>
      </p:sp>
      <p:sp>
        <p:nvSpPr>
          <p:cNvPr id="16" name="Freeform: Shape 15">
            <a:extLst>
              <a:ext uri="{FF2B5EF4-FFF2-40B4-BE49-F238E27FC236}">
                <a16:creationId xmlns:a16="http://schemas.microsoft.com/office/drawing/2014/main" id="{CBD9261E-06C7-D464-6746-477441FDA404}"/>
              </a:ext>
            </a:extLst>
          </p:cNvPr>
          <p:cNvSpPr/>
          <p:nvPr/>
        </p:nvSpPr>
        <p:spPr>
          <a:xfrm>
            <a:off x="4765795" y="5357221"/>
            <a:ext cx="2047086" cy="1228251"/>
          </a:xfrm>
          <a:custGeom>
            <a:avLst/>
            <a:gdLst>
              <a:gd name="connsiteX0" fmla="*/ 0 w 2047086"/>
              <a:gd name="connsiteY0" fmla="*/ 0 h 1228251"/>
              <a:gd name="connsiteX1" fmla="*/ 2047086 w 2047086"/>
              <a:gd name="connsiteY1" fmla="*/ 0 h 1228251"/>
              <a:gd name="connsiteX2" fmla="*/ 2047086 w 2047086"/>
              <a:gd name="connsiteY2" fmla="*/ 1228251 h 1228251"/>
              <a:gd name="connsiteX3" fmla="*/ 0 w 2047086"/>
              <a:gd name="connsiteY3" fmla="*/ 1228251 h 1228251"/>
              <a:gd name="connsiteX4" fmla="*/ 0 w 2047086"/>
              <a:gd name="connsiteY4" fmla="*/ 0 h 122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086" h="1228251">
                <a:moveTo>
                  <a:pt x="0" y="0"/>
                </a:moveTo>
                <a:lnTo>
                  <a:pt x="2047086" y="0"/>
                </a:lnTo>
                <a:lnTo>
                  <a:pt x="2047086" y="1228251"/>
                </a:lnTo>
                <a:lnTo>
                  <a:pt x="0" y="1228251"/>
                </a:lnTo>
                <a:lnTo>
                  <a:pt x="0" y="0"/>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latin typeface="Montserrat" pitchFamily="2" charset="77"/>
              </a:rPr>
              <a:t>Did you see the future as very bleak?</a:t>
            </a:r>
          </a:p>
        </p:txBody>
      </p:sp>
      <p:pic>
        <p:nvPicPr>
          <p:cNvPr id="7" name="Picture 6">
            <a:extLst>
              <a:ext uri="{FF2B5EF4-FFF2-40B4-BE49-F238E27FC236}">
                <a16:creationId xmlns:a16="http://schemas.microsoft.com/office/drawing/2014/main" id="{3E61F4C5-7549-DE2C-7419-B432BC10B36C}"/>
              </a:ext>
              <a:ext uri="{C183D7F6-B498-43B3-948B-1728B52AA6E4}">
                <adec:decorative xmlns:adec="http://schemas.microsoft.com/office/drawing/2017/decorative" val="1"/>
              </a:ext>
            </a:extLst>
          </p:cNvPr>
          <p:cNvPicPr>
            <a:picLocks noChangeAspect="1"/>
          </p:cNvPicPr>
          <p:nvPr/>
        </p:nvPicPr>
        <p:blipFill>
          <a:blip r:embed="rId4"/>
          <a:srcRect t="6800" b="69734"/>
          <a:stretch/>
        </p:blipFill>
        <p:spPr>
          <a:xfrm>
            <a:off x="6995161" y="1740393"/>
            <a:ext cx="4663440" cy="1094302"/>
          </a:xfrm>
          <a:prstGeom prst="rect">
            <a:avLst/>
          </a:prstGeom>
        </p:spPr>
      </p:pic>
      <p:pic>
        <p:nvPicPr>
          <p:cNvPr id="8" name="Picture 7">
            <a:extLst>
              <a:ext uri="{FF2B5EF4-FFF2-40B4-BE49-F238E27FC236}">
                <a16:creationId xmlns:a16="http://schemas.microsoft.com/office/drawing/2014/main" id="{CB3D4AB2-E923-BF88-2D19-33B1906E8107}"/>
              </a:ext>
              <a:ext uri="{C183D7F6-B498-43B3-948B-1728B52AA6E4}">
                <adec:decorative xmlns:adec="http://schemas.microsoft.com/office/drawing/2017/decorative" val="1"/>
              </a:ext>
            </a:extLst>
          </p:cNvPr>
          <p:cNvPicPr>
            <a:picLocks noChangeAspect="1"/>
          </p:cNvPicPr>
          <p:nvPr/>
        </p:nvPicPr>
        <p:blipFill>
          <a:blip r:embed="rId4"/>
          <a:srcRect t="30562" b="49555"/>
          <a:stretch/>
        </p:blipFill>
        <p:spPr>
          <a:xfrm>
            <a:off x="6995161" y="3214542"/>
            <a:ext cx="4663440" cy="927259"/>
          </a:xfrm>
          <a:prstGeom prst="rect">
            <a:avLst/>
          </a:prstGeom>
        </p:spPr>
      </p:pic>
      <p:pic>
        <p:nvPicPr>
          <p:cNvPr id="9" name="Picture 8">
            <a:extLst>
              <a:ext uri="{FF2B5EF4-FFF2-40B4-BE49-F238E27FC236}">
                <a16:creationId xmlns:a16="http://schemas.microsoft.com/office/drawing/2014/main" id="{544E92E5-4E39-16E0-8F0A-6A73BDEF5985}"/>
              </a:ext>
              <a:ext uri="{C183D7F6-B498-43B3-948B-1728B52AA6E4}">
                <adec:decorative xmlns:adec="http://schemas.microsoft.com/office/drawing/2017/decorative" val="1"/>
              </a:ext>
            </a:extLst>
          </p:cNvPr>
          <p:cNvPicPr>
            <a:picLocks noChangeAspect="1"/>
          </p:cNvPicPr>
          <p:nvPr/>
        </p:nvPicPr>
        <p:blipFill>
          <a:blip r:embed="rId4"/>
          <a:srcRect t="50615" b="25657"/>
          <a:stretch/>
        </p:blipFill>
        <p:spPr>
          <a:xfrm>
            <a:off x="6995161" y="4409256"/>
            <a:ext cx="4663440" cy="1106548"/>
          </a:xfrm>
          <a:prstGeom prst="rect">
            <a:avLst/>
          </a:prstGeom>
        </p:spPr>
      </p:pic>
    </p:spTree>
    <p:extLst>
      <p:ext uri="{BB962C8B-B14F-4D97-AF65-F5344CB8AC3E}">
        <p14:creationId xmlns:p14="http://schemas.microsoft.com/office/powerpoint/2010/main" val="37683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9ED648-9E32-5806-ACD7-32C41E1B58F9}"/>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A96E86-89A3-2A23-1FE7-049C609F9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67BC3B7C-E850-49DD-8BEB-519867652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13623DF-87FB-BEBE-C2A5-3FEDA948E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17E55D05-B69A-D98B-E7E9-50853B6D7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14">
            <a:extLst>
              <a:ext uri="{FF2B5EF4-FFF2-40B4-BE49-F238E27FC236}">
                <a16:creationId xmlns:a16="http://schemas.microsoft.com/office/drawing/2014/main" id="{C20CAB33-7DB5-CBA1-43DD-D1930CD8B2BF}"/>
              </a:ext>
            </a:extLst>
          </p:cNvPr>
          <p:cNvSpPr/>
          <p:nvPr/>
        </p:nvSpPr>
        <p:spPr>
          <a:xfrm>
            <a:off x="1670569" y="1139746"/>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dirty="0">
                <a:latin typeface="Montserrat" pitchFamily="2" charset="77"/>
              </a:rPr>
              <a:t>Reaching Calm</a:t>
            </a:r>
            <a:endParaRPr lang="en-US" sz="1900" kern="1200" dirty="0">
              <a:latin typeface="Montserrat" pitchFamily="2" charset="77"/>
            </a:endParaRPr>
          </a:p>
        </p:txBody>
      </p:sp>
      <p:sp>
        <p:nvSpPr>
          <p:cNvPr id="11" name="Freeform 10">
            <a:extLst>
              <a:ext uri="{FF2B5EF4-FFF2-40B4-BE49-F238E27FC236}">
                <a16:creationId xmlns:a16="http://schemas.microsoft.com/office/drawing/2014/main" id="{84DEE5C4-5BEA-AB24-9DEC-14B3DF2EF803}"/>
              </a:ext>
            </a:extLst>
          </p:cNvPr>
          <p:cNvSpPr>
            <a:spLocks noGrp="1"/>
          </p:cNvSpPr>
          <p:nvPr>
            <p:ph type="title" idx="4294967295"/>
          </p:nvPr>
        </p:nvSpPr>
        <p:spPr>
          <a:xfrm>
            <a:off x="1670569" y="2775349"/>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a:noFill/>
          <a:ln>
            <a:noFill/>
            <a:prstDash/>
          </a:ln>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rot="0" spcFirstLastPara="0" vertOverflow="overflow" horzOverflow="overflow" vert="horz" wrap="square" lIns="0" tIns="24130" rIns="0" bIns="24130" numCol="1" spcCol="1270" rtlCol="0" fromWordArt="0" anchor="ctr" anchorCtr="0" forceAA="0" compatLnSpc="1">
            <a:prstTxWarp prst="textNoShape">
              <a:avLst/>
            </a:prstTxWarp>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schemeClr val="tx1">
                    <a:hueOff val="0"/>
                    <a:satOff val="0"/>
                    <a:lumOff val="0"/>
                    <a:alphaOff val="0"/>
                  </a:schemeClr>
                </a:solidFill>
                <a:effectLst/>
                <a:uLnTx/>
                <a:uFillTx/>
                <a:latin typeface="Montserrat" pitchFamily="2" charset="77"/>
                <a:ea typeface="+mn-ea"/>
                <a:cs typeface="+mn-cs"/>
              </a:rPr>
              <a:t>Study aims</a:t>
            </a:r>
          </a:p>
        </p:txBody>
      </p:sp>
      <p:sp>
        <p:nvSpPr>
          <p:cNvPr id="13" name="Freeform 12">
            <a:extLst>
              <a:ext uri="{FF2B5EF4-FFF2-40B4-BE49-F238E27FC236}">
                <a16:creationId xmlns:a16="http://schemas.microsoft.com/office/drawing/2014/main" id="{1895FE87-AFDD-6E52-438E-CFB8AC2B45B2}"/>
              </a:ext>
            </a:extLst>
          </p:cNvPr>
          <p:cNvSpPr/>
          <p:nvPr/>
        </p:nvSpPr>
        <p:spPr>
          <a:xfrm>
            <a:off x="1678684" y="4393594"/>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ontserrat" pitchFamily="2" charset="77"/>
              </a:rPr>
              <a:t>Study progress &amp; </a:t>
            </a:r>
          </a:p>
          <a:p>
            <a:pPr marL="0" lvl="0" indent="0" algn="l" defTabSz="844550">
              <a:lnSpc>
                <a:spcPct val="90000"/>
              </a:lnSpc>
              <a:spcBef>
                <a:spcPct val="0"/>
              </a:spcBef>
              <a:spcAft>
                <a:spcPct val="35000"/>
              </a:spcAft>
              <a:buNone/>
            </a:pPr>
            <a:r>
              <a:rPr lang="en-US" sz="1900" kern="1200" dirty="0">
                <a:latin typeface="Montserrat" pitchFamily="2" charset="77"/>
              </a:rPr>
              <a:t>nex</a:t>
            </a:r>
            <a:r>
              <a:rPr lang="en-US" sz="1900" dirty="0">
                <a:latin typeface="Montserrat" pitchFamily="2" charset="77"/>
              </a:rPr>
              <a:t>t steps</a:t>
            </a:r>
            <a:endParaRPr lang="en-US" sz="1900" kern="1200" dirty="0">
              <a:latin typeface="Montserrat" pitchFamily="2" charset="77"/>
            </a:endParaRPr>
          </a:p>
        </p:txBody>
      </p:sp>
      <p:sp>
        <p:nvSpPr>
          <p:cNvPr id="2" name="TextBox 1">
            <a:extLst>
              <a:ext uri="{FF2B5EF4-FFF2-40B4-BE49-F238E27FC236}">
                <a16:creationId xmlns:a16="http://schemas.microsoft.com/office/drawing/2014/main" id="{85B852AB-BC05-982B-4833-84EAAEF4E0D6}"/>
              </a:ext>
            </a:extLst>
          </p:cNvPr>
          <p:cNvSpPr txBox="1"/>
          <p:nvPr/>
        </p:nvSpPr>
        <p:spPr>
          <a:xfrm>
            <a:off x="4252029" y="2085056"/>
            <a:ext cx="77224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schemeClr val="bg1"/>
                </a:solidFill>
                <a:effectLst/>
                <a:uLnTx/>
                <a:uFillTx/>
                <a:latin typeface="Poppins" pitchFamily="2" charset="77"/>
                <a:ea typeface="Aptos" panose="020B0004020202020204" pitchFamily="34" charset="0"/>
                <a:cs typeface="Poppins" pitchFamily="2" charset="77"/>
              </a:rPr>
              <a:t>The goal of this pilot project is to I</a:t>
            </a:r>
            <a:r>
              <a:rPr kumimoji="0" lang="en-US" sz="2400" b="0" i="0" u="none" strike="noStrike" kern="1200" cap="none" spc="0" normalizeH="0" baseline="0" noProof="0" dirty="0">
                <a:ln>
                  <a:noFill/>
                </a:ln>
                <a:solidFill>
                  <a:schemeClr val="bg1"/>
                </a:solidFill>
                <a:effectLst/>
                <a:uLnTx/>
                <a:uFillTx/>
                <a:latin typeface="Poppins" pitchFamily="2" charset="77"/>
                <a:ea typeface="Aptos" panose="020B0004020202020204" pitchFamily="34" charset="0"/>
                <a:cs typeface="Poppins" pitchFamily="2" charset="77"/>
              </a:rPr>
              <a:t>ntegrate suicide risk assessment into the OB setting by adapting Reaching Calm to include a Computerized Adaptive Test (CAT) suicide risk assessment and explore strategies for intervention. </a:t>
            </a:r>
            <a:endParaRPr kumimoji="0" lang="en-US" sz="24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p:txBody>
      </p:sp>
      <p:sp>
        <p:nvSpPr>
          <p:cNvPr id="9" name="Oval 8">
            <a:extLst>
              <a:ext uri="{FF2B5EF4-FFF2-40B4-BE49-F238E27FC236}">
                <a16:creationId xmlns:a16="http://schemas.microsoft.com/office/drawing/2014/main" id="{0AD12F86-DC5B-68CD-E6F5-0C2AAA20928E}"/>
              </a:ext>
              <a:ext uri="{C183D7F6-B498-43B3-948B-1728B52AA6E4}">
                <adec:decorative xmlns:adec="http://schemas.microsoft.com/office/drawing/2017/decorative" val="1"/>
              </a:ext>
            </a:extLst>
          </p:cNvPr>
          <p:cNvSpPr/>
          <p:nvPr/>
        </p:nvSpPr>
        <p:spPr>
          <a:xfrm>
            <a:off x="613873" y="2722991"/>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12" name="Oval 11">
            <a:extLst>
              <a:ext uri="{FF2B5EF4-FFF2-40B4-BE49-F238E27FC236}">
                <a16:creationId xmlns:a16="http://schemas.microsoft.com/office/drawing/2014/main" id="{B75FD2E1-27CE-7EF9-3004-F2F61EB6B247}"/>
              </a:ext>
              <a:ext uri="{C183D7F6-B498-43B3-948B-1728B52AA6E4}">
                <adec:decorative xmlns:adec="http://schemas.microsoft.com/office/drawing/2017/decorative" val="1"/>
              </a:ext>
            </a:extLst>
          </p:cNvPr>
          <p:cNvSpPr/>
          <p:nvPr/>
        </p:nvSpPr>
        <p:spPr>
          <a:xfrm>
            <a:off x="621988" y="4303021"/>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14" name="Oval 13">
            <a:extLst>
              <a:ext uri="{FF2B5EF4-FFF2-40B4-BE49-F238E27FC236}">
                <a16:creationId xmlns:a16="http://schemas.microsoft.com/office/drawing/2014/main" id="{5F2517BA-2B51-2FD4-0E94-BC88C9048B3B}"/>
              </a:ext>
              <a:ext uri="{C183D7F6-B498-43B3-948B-1728B52AA6E4}">
                <adec:decorative xmlns:adec="http://schemas.microsoft.com/office/drawing/2017/decorative" val="1"/>
              </a:ext>
            </a:extLst>
          </p:cNvPr>
          <p:cNvSpPr/>
          <p:nvPr/>
        </p:nvSpPr>
        <p:spPr>
          <a:xfrm>
            <a:off x="613873" y="1087388"/>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Tree>
    <p:extLst>
      <p:ext uri="{BB962C8B-B14F-4D97-AF65-F5344CB8AC3E}">
        <p14:creationId xmlns:p14="http://schemas.microsoft.com/office/powerpoint/2010/main" val="238150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0669140-9D93-432D-A6D8-F63091669F3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List of aims</a:t>
            </a:r>
          </a:p>
        </p:txBody>
      </p:sp>
      <p:sp>
        <p:nvSpPr>
          <p:cNvPr id="4" name="Straight Connector 3">
            <a:extLst>
              <a:ext uri="{FF2B5EF4-FFF2-40B4-BE49-F238E27FC236}">
                <a16:creationId xmlns:a16="http://schemas.microsoft.com/office/drawing/2014/main" id="{3197CF95-9B65-B39A-3111-44105B07276C}"/>
              </a:ext>
              <a:ext uri="{C183D7F6-B498-43B3-948B-1728B52AA6E4}">
                <adec:decorative xmlns:adec="http://schemas.microsoft.com/office/drawing/2017/decorative" val="1"/>
              </a:ext>
            </a:extLst>
          </p:cNvPr>
          <p:cNvSpPr/>
          <p:nvPr/>
        </p:nvSpPr>
        <p:spPr>
          <a:xfrm>
            <a:off x="951344" y="905191"/>
            <a:ext cx="10536843"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Freeform: Shape 4">
            <a:extLst>
              <a:ext uri="{FF2B5EF4-FFF2-40B4-BE49-F238E27FC236}">
                <a16:creationId xmlns:a16="http://schemas.microsoft.com/office/drawing/2014/main" id="{898EAEEA-DA2A-17AF-0A2E-359ECD99898D}"/>
              </a:ext>
            </a:extLst>
          </p:cNvPr>
          <p:cNvSpPr/>
          <p:nvPr/>
        </p:nvSpPr>
        <p:spPr>
          <a:xfrm>
            <a:off x="951344" y="905191"/>
            <a:ext cx="10536843" cy="1804458"/>
          </a:xfrm>
          <a:custGeom>
            <a:avLst/>
            <a:gdLst>
              <a:gd name="connsiteX0" fmla="*/ 0 w 10536843"/>
              <a:gd name="connsiteY0" fmla="*/ 0 h 1804458"/>
              <a:gd name="connsiteX1" fmla="*/ 10536843 w 10536843"/>
              <a:gd name="connsiteY1" fmla="*/ 0 h 1804458"/>
              <a:gd name="connsiteX2" fmla="*/ 10536843 w 10536843"/>
              <a:gd name="connsiteY2" fmla="*/ 1804458 h 1804458"/>
              <a:gd name="connsiteX3" fmla="*/ 0 w 10536843"/>
              <a:gd name="connsiteY3" fmla="*/ 1804458 h 1804458"/>
              <a:gd name="connsiteX4" fmla="*/ 0 w 10536843"/>
              <a:gd name="connsiteY4" fmla="*/ 0 h 180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6843" h="1804458">
                <a:moveTo>
                  <a:pt x="0" y="0"/>
                </a:moveTo>
                <a:lnTo>
                  <a:pt x="10536843" y="0"/>
                </a:lnTo>
                <a:lnTo>
                  <a:pt x="10536843" y="1804458"/>
                </a:lnTo>
                <a:lnTo>
                  <a:pt x="0" y="1804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ClrTx/>
              <a:buSzTx/>
              <a:buFontTx/>
              <a:buNone/>
            </a:pPr>
            <a:r>
              <a:rPr kumimoji="0" lang="en-US" altLang="en-US" sz="2100" b="1" i="0" u="none"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Aim 1 </a:t>
            </a:r>
            <a:r>
              <a:rPr kumimoji="0" lang="en-US" altLang="en-US" sz="2100" b="0" i="0" u="sng"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Adapt Reaching Calm to integrate suicide risk assessment</a:t>
            </a:r>
            <a:r>
              <a:rPr kumimoji="0" lang="en-US" altLang="en-US" sz="2100" b="0" i="0" u="none"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using the CAT and identify acceptable intervention approaches. We will employ community-engaged, user-centered design approaches to characterize user needs and inform adaptations. This iterative process will enhance the acceptability of the intervention, ensuring that it fits seamlessly into OB workflows and meets the needs of perinatal populations.</a:t>
            </a:r>
            <a:endParaRPr lang="en-US" sz="2100" kern="1200" dirty="0"/>
          </a:p>
        </p:txBody>
      </p:sp>
      <p:sp>
        <p:nvSpPr>
          <p:cNvPr id="6" name="Straight Connector 5">
            <a:extLst>
              <a:ext uri="{FF2B5EF4-FFF2-40B4-BE49-F238E27FC236}">
                <a16:creationId xmlns:a16="http://schemas.microsoft.com/office/drawing/2014/main" id="{7A54F98A-7687-3054-E3B2-090EA0A8538A}"/>
              </a:ext>
              <a:ext uri="{C183D7F6-B498-43B3-948B-1728B52AA6E4}">
                <adec:decorative xmlns:adec="http://schemas.microsoft.com/office/drawing/2017/decorative" val="1"/>
              </a:ext>
            </a:extLst>
          </p:cNvPr>
          <p:cNvSpPr/>
          <p:nvPr/>
        </p:nvSpPr>
        <p:spPr>
          <a:xfrm>
            <a:off x="951344" y="2709650"/>
            <a:ext cx="10536843"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715ECAB8-4A8B-58D0-7DBE-25E0D2621CDB}"/>
              </a:ext>
            </a:extLst>
          </p:cNvPr>
          <p:cNvSpPr/>
          <p:nvPr/>
        </p:nvSpPr>
        <p:spPr>
          <a:xfrm>
            <a:off x="951344" y="2709650"/>
            <a:ext cx="10536843" cy="1804458"/>
          </a:xfrm>
          <a:custGeom>
            <a:avLst/>
            <a:gdLst>
              <a:gd name="connsiteX0" fmla="*/ 0 w 10536843"/>
              <a:gd name="connsiteY0" fmla="*/ 0 h 1804458"/>
              <a:gd name="connsiteX1" fmla="*/ 10536843 w 10536843"/>
              <a:gd name="connsiteY1" fmla="*/ 0 h 1804458"/>
              <a:gd name="connsiteX2" fmla="*/ 10536843 w 10536843"/>
              <a:gd name="connsiteY2" fmla="*/ 1804458 h 1804458"/>
              <a:gd name="connsiteX3" fmla="*/ 0 w 10536843"/>
              <a:gd name="connsiteY3" fmla="*/ 1804458 h 1804458"/>
              <a:gd name="connsiteX4" fmla="*/ 0 w 10536843"/>
              <a:gd name="connsiteY4" fmla="*/ 0 h 180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6843" h="1804458">
                <a:moveTo>
                  <a:pt x="0" y="0"/>
                </a:moveTo>
                <a:lnTo>
                  <a:pt x="10536843" y="0"/>
                </a:lnTo>
                <a:lnTo>
                  <a:pt x="10536843" y="1804458"/>
                </a:lnTo>
                <a:lnTo>
                  <a:pt x="0" y="1804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0" lang="en-US" altLang="en-US" sz="2100" b="1" i="0" u="none"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Aim 2</a:t>
            </a:r>
            <a:r>
              <a:rPr kumimoji="0" lang="en-US" altLang="en-US" sz="2100" b="0" i="0" u="none"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kumimoji="0" lang="en-US" altLang="en-US" sz="2100" b="0" i="0" u="sng"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Beta-test Reaching Calm (digital intervention, training, implementation protocol)</a:t>
            </a:r>
            <a:r>
              <a:rPr kumimoji="0" lang="en-US" altLang="en-US" sz="2100" b="0" i="0" u="none"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at an OB clinic using our previously successful approach to beta-testing.  We will recruit perinatal patients (n=30) experiencing elevated distress as assessed by the Generalized Anxiety Disorder-7 scale (GAD-7). We will assess CAT completion, responses, and associated factors. </a:t>
            </a:r>
            <a:endParaRPr kumimoji="0" lang="en-US" altLang="en-US" sz="2100" b="0" i="0" u="none" strike="noStrike" kern="1200" cap="none" normalizeH="0" baseline="0" dirty="0">
              <a:ln>
                <a:noFill/>
              </a:ln>
              <a:solidFill>
                <a:schemeClr val="tx1"/>
              </a:solidFill>
              <a:effectLst/>
            </a:endParaRPr>
          </a:p>
        </p:txBody>
      </p:sp>
      <p:sp>
        <p:nvSpPr>
          <p:cNvPr id="8" name="Straight Connector 7">
            <a:extLst>
              <a:ext uri="{FF2B5EF4-FFF2-40B4-BE49-F238E27FC236}">
                <a16:creationId xmlns:a16="http://schemas.microsoft.com/office/drawing/2014/main" id="{A8EF0F3E-156F-B589-4E7C-ECEF90B597FF}"/>
              </a:ext>
              <a:ext uri="{C183D7F6-B498-43B3-948B-1728B52AA6E4}">
                <adec:decorative xmlns:adec="http://schemas.microsoft.com/office/drawing/2017/decorative" val="1"/>
              </a:ext>
            </a:extLst>
          </p:cNvPr>
          <p:cNvSpPr/>
          <p:nvPr/>
        </p:nvSpPr>
        <p:spPr>
          <a:xfrm>
            <a:off x="951344" y="4514108"/>
            <a:ext cx="10536843"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B119F5E5-9FAF-AF6D-FC30-237E49D239D8}"/>
              </a:ext>
            </a:extLst>
          </p:cNvPr>
          <p:cNvSpPr/>
          <p:nvPr/>
        </p:nvSpPr>
        <p:spPr>
          <a:xfrm>
            <a:off x="951344" y="4514108"/>
            <a:ext cx="10536843" cy="1804458"/>
          </a:xfrm>
          <a:custGeom>
            <a:avLst/>
            <a:gdLst>
              <a:gd name="connsiteX0" fmla="*/ 0 w 10536843"/>
              <a:gd name="connsiteY0" fmla="*/ 0 h 1804458"/>
              <a:gd name="connsiteX1" fmla="*/ 10536843 w 10536843"/>
              <a:gd name="connsiteY1" fmla="*/ 0 h 1804458"/>
              <a:gd name="connsiteX2" fmla="*/ 10536843 w 10536843"/>
              <a:gd name="connsiteY2" fmla="*/ 1804458 h 1804458"/>
              <a:gd name="connsiteX3" fmla="*/ 0 w 10536843"/>
              <a:gd name="connsiteY3" fmla="*/ 1804458 h 1804458"/>
              <a:gd name="connsiteX4" fmla="*/ 0 w 10536843"/>
              <a:gd name="connsiteY4" fmla="*/ 0 h 180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6843" h="1804458">
                <a:moveTo>
                  <a:pt x="0" y="0"/>
                </a:moveTo>
                <a:lnTo>
                  <a:pt x="10536843" y="0"/>
                </a:lnTo>
                <a:lnTo>
                  <a:pt x="10536843" y="1804458"/>
                </a:lnTo>
                <a:lnTo>
                  <a:pt x="0" y="1804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0" lang="en-US" altLang="en-US" sz="2100" b="1" i="0" u="none"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Aim 3 </a:t>
            </a:r>
            <a:r>
              <a:rPr kumimoji="0" lang="en-US" altLang="en-US" sz="2100" b="0" i="0" u="sng"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Explore acceptability and feasibility of remote suicide risk assessment and intervention and identify opportunities for integration with additional CAPES technologies</a:t>
            </a:r>
            <a:r>
              <a:rPr kumimoji="0" lang="en-US" altLang="en-US" sz="2100" b="0" i="0" u="none" strike="noStrike" kern="1200"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by obtaining feedback through qualitative interviews with a subset of perinatal patients (n=12) and a focus group with OB professionals (n=6).</a:t>
            </a:r>
            <a:endParaRPr kumimoji="0" lang="en-US" altLang="en-US" sz="2100" b="0" i="0" u="none" strike="noStrike" kern="1200"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946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222058" y="247722"/>
            <a:ext cx="2157474" cy="6539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2534"/>
              </a:lnSpc>
              <a:spcBef>
                <a:spcPts val="0"/>
              </a:spcBef>
              <a:spcAft>
                <a:spcPts val="0"/>
              </a:spcAft>
              <a:buClrTx/>
              <a:buSzTx/>
              <a:buFontTx/>
              <a:buNone/>
              <a:tabLst/>
              <a:defRPr/>
            </a:pPr>
            <a:r>
              <a:rPr kumimoji="0" lang="en-US" sz="2933" b="0" i="0" u="none" strike="noStrike" kern="1200" cap="none" spc="-117" normalizeH="0" baseline="0" noProof="0" dirty="0">
                <a:ln>
                  <a:noFill/>
                </a:ln>
                <a:solidFill>
                  <a:srgbClr val="000000"/>
                </a:solidFill>
                <a:effectLst/>
                <a:uLnTx/>
                <a:uFillTx/>
                <a:latin typeface="Montserrat"/>
                <a:ea typeface="Montserrat"/>
                <a:cs typeface="Montserrat"/>
                <a:sym typeface="Montserrat"/>
              </a:rPr>
              <a:t>Study methods</a:t>
            </a:r>
          </a:p>
        </p:txBody>
      </p:sp>
      <p:sp>
        <p:nvSpPr>
          <p:cNvPr id="20" name="TextBox 19">
            <a:extLst>
              <a:ext uri="{FF2B5EF4-FFF2-40B4-BE49-F238E27FC236}">
                <a16:creationId xmlns:a16="http://schemas.microsoft.com/office/drawing/2014/main" id="{F41DBB90-8B95-5739-A0F7-011FD47EA592}"/>
              </a:ext>
            </a:extLst>
          </p:cNvPr>
          <p:cNvSpPr txBox="1"/>
          <p:nvPr/>
        </p:nvSpPr>
        <p:spPr>
          <a:xfrm>
            <a:off x="4720694" y="373358"/>
            <a:ext cx="3209364" cy="335989"/>
          </a:xfrm>
          <a:prstGeom prst="rect">
            <a:avLst/>
          </a:prstGeom>
          <a:noFill/>
        </p:spPr>
        <p:txBody>
          <a:bodyPr wrap="square">
            <a:spAutoFit/>
          </a:bodyPr>
          <a:lstStyle/>
          <a:p>
            <a:pPr defTabSz="609630">
              <a:lnSpc>
                <a:spcPts val="1943"/>
              </a:lnSpc>
            </a:pPr>
            <a:r>
              <a:rPr lang="en-US" sz="1799" b="1" spc="71" dirty="0">
                <a:solidFill>
                  <a:srgbClr val="000000"/>
                </a:solidFill>
                <a:latin typeface="Montserrat"/>
                <a:ea typeface="Montserrat"/>
                <a:cs typeface="Montserrat"/>
                <a:sym typeface="Montserrat"/>
              </a:rPr>
              <a:t>(Aim 2) </a:t>
            </a:r>
            <a:r>
              <a:rPr lang="en-US" sz="1799" i="1" spc="71" dirty="0">
                <a:solidFill>
                  <a:srgbClr val="000000"/>
                </a:solidFill>
                <a:latin typeface="Montserrat"/>
                <a:ea typeface="Montserrat"/>
                <a:cs typeface="Montserrat"/>
                <a:sym typeface="Montserrat"/>
              </a:rPr>
              <a:t>Beta test</a:t>
            </a:r>
          </a:p>
        </p:txBody>
      </p:sp>
      <p:sp>
        <p:nvSpPr>
          <p:cNvPr id="2" name="Freeform 2" descr="Study methods chart"/>
          <p:cNvSpPr/>
          <p:nvPr/>
        </p:nvSpPr>
        <p:spPr>
          <a:xfrm>
            <a:off x="1955694" y="2382381"/>
            <a:ext cx="9476622" cy="2617917"/>
          </a:xfrm>
          <a:custGeom>
            <a:avLst/>
            <a:gdLst/>
            <a:ahLst/>
            <a:cxnLst/>
            <a:rect l="l" t="t" r="r" b="b"/>
            <a:pathLst>
              <a:path w="14214933" h="3926875">
                <a:moveTo>
                  <a:pt x="0" y="0"/>
                </a:moveTo>
                <a:lnTo>
                  <a:pt x="14214933" y="0"/>
                </a:lnTo>
                <a:lnTo>
                  <a:pt x="14214933" y="3926875"/>
                </a:lnTo>
                <a:lnTo>
                  <a:pt x="0" y="3926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a:extLst>
              <a:ext uri="{C183D7F6-B498-43B3-948B-1728B52AA6E4}">
                <adec:decorative xmlns:adec="http://schemas.microsoft.com/office/drawing/2017/decorative" val="1"/>
              </a:ext>
            </a:extLst>
          </p:cNvPr>
          <p:cNvSpPr/>
          <p:nvPr/>
        </p:nvSpPr>
        <p:spPr>
          <a:xfrm>
            <a:off x="7586653" y="2411705"/>
            <a:ext cx="720809" cy="1267356"/>
          </a:xfrm>
          <a:custGeom>
            <a:avLst/>
            <a:gdLst/>
            <a:ahLst/>
            <a:cxnLst/>
            <a:rect l="l" t="t" r="r" b="b"/>
            <a:pathLst>
              <a:path w="1081213" h="1901034">
                <a:moveTo>
                  <a:pt x="0" y="0"/>
                </a:moveTo>
                <a:lnTo>
                  <a:pt x="1081213" y="0"/>
                </a:lnTo>
                <a:lnTo>
                  <a:pt x="1081213" y="1901033"/>
                </a:lnTo>
                <a:lnTo>
                  <a:pt x="0" y="19010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a:extLst>
              <a:ext uri="{C183D7F6-B498-43B3-948B-1728B52AA6E4}">
                <adec:decorative xmlns:adec="http://schemas.microsoft.com/office/drawing/2017/decorative" val="1"/>
              </a:ext>
            </a:extLst>
          </p:cNvPr>
          <p:cNvSpPr/>
          <p:nvPr/>
        </p:nvSpPr>
        <p:spPr>
          <a:xfrm>
            <a:off x="4866656" y="2399005"/>
            <a:ext cx="715231" cy="1280056"/>
          </a:xfrm>
          <a:custGeom>
            <a:avLst/>
            <a:gdLst/>
            <a:ahLst/>
            <a:cxnLst/>
            <a:rect l="l" t="t" r="r" b="b"/>
            <a:pathLst>
              <a:path w="1072847" h="1920084">
                <a:moveTo>
                  <a:pt x="0" y="0"/>
                </a:moveTo>
                <a:lnTo>
                  <a:pt x="1072847" y="0"/>
                </a:lnTo>
                <a:lnTo>
                  <a:pt x="1072847" y="1920083"/>
                </a:lnTo>
                <a:lnTo>
                  <a:pt x="0" y="1920083"/>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5" name="Freeform 5">
            <a:extLst>
              <a:ext uri="{C183D7F6-B498-43B3-948B-1728B52AA6E4}">
                <adec:decorative xmlns:adec="http://schemas.microsoft.com/office/drawing/2017/decorative" val="1"/>
              </a:ext>
            </a:extLst>
          </p:cNvPr>
          <p:cNvSpPr/>
          <p:nvPr/>
        </p:nvSpPr>
        <p:spPr>
          <a:xfrm>
            <a:off x="10317773" y="2024176"/>
            <a:ext cx="874270" cy="1654885"/>
          </a:xfrm>
          <a:custGeom>
            <a:avLst/>
            <a:gdLst/>
            <a:ahLst/>
            <a:cxnLst/>
            <a:rect l="l" t="t" r="r" b="b"/>
            <a:pathLst>
              <a:path w="1311405" h="2482328">
                <a:moveTo>
                  <a:pt x="0" y="0"/>
                </a:moveTo>
                <a:lnTo>
                  <a:pt x="1311405" y="0"/>
                </a:lnTo>
                <a:lnTo>
                  <a:pt x="1311405" y="2482328"/>
                </a:lnTo>
                <a:lnTo>
                  <a:pt x="0" y="2482328"/>
                </a:lnTo>
                <a:lnTo>
                  <a:pt x="0" y="0"/>
                </a:lnTo>
                <a:close/>
              </a:path>
            </a:pathLst>
          </a:custGeom>
          <a:blipFill>
            <a:blip r:embed="rId7"/>
            <a:stretch>
              <a:fillRect r="-90144" b="-22877"/>
            </a:stretch>
          </a:blipFill>
        </p:spPr>
        <p:txBody>
          <a:bodyPr/>
          <a:lstStyle/>
          <a:p>
            <a:pPr defTabSz="609630"/>
            <a:endParaRPr lang="en-US" sz="1200">
              <a:solidFill>
                <a:prstClr val="black"/>
              </a:solidFill>
              <a:latin typeface="Calibri"/>
            </a:endParaRPr>
          </a:p>
        </p:txBody>
      </p:sp>
      <p:sp>
        <p:nvSpPr>
          <p:cNvPr id="13" name="TextBox 10">
            <a:extLst>
              <a:ext uri="{FF2B5EF4-FFF2-40B4-BE49-F238E27FC236}">
                <a16:creationId xmlns:a16="http://schemas.microsoft.com/office/drawing/2014/main" id="{D6BCC4DB-EECB-CDA6-ECED-DB371A58A61C}"/>
              </a:ext>
            </a:extLst>
          </p:cNvPr>
          <p:cNvSpPr txBox="1"/>
          <p:nvPr/>
        </p:nvSpPr>
        <p:spPr>
          <a:xfrm>
            <a:off x="215641" y="5184567"/>
            <a:ext cx="1451851" cy="974626"/>
          </a:xfrm>
          <a:prstGeom prst="rect">
            <a:avLst/>
          </a:prstGeom>
        </p:spPr>
        <p:txBody>
          <a:bodyPr wrap="square" lIns="0" tIns="0" rIns="0" bIns="0" rtlCol="0" anchor="t">
            <a:spAutoFit/>
          </a:bodyPr>
          <a:lstStyle/>
          <a:p>
            <a:pPr defTabSz="609630">
              <a:lnSpc>
                <a:spcPts val="1943"/>
              </a:lnSpc>
            </a:pPr>
            <a:r>
              <a:rPr lang="en-US" sz="1799" spc="71" dirty="0">
                <a:solidFill>
                  <a:srgbClr val="000000"/>
                </a:solidFill>
                <a:latin typeface="Montserrat"/>
                <a:ea typeface="Montserrat"/>
                <a:cs typeface="Montserrat"/>
                <a:sym typeface="Montserrat"/>
              </a:rPr>
              <a:t>IRB approval 2/27</a:t>
            </a:r>
          </a:p>
          <a:p>
            <a:pPr defTabSz="609630">
              <a:lnSpc>
                <a:spcPts val="1943"/>
              </a:lnSpc>
            </a:pPr>
            <a:endParaRPr lang="en-US" sz="1799" spc="71" dirty="0">
              <a:solidFill>
                <a:srgbClr val="000000"/>
              </a:solidFill>
              <a:latin typeface="Montserrat"/>
              <a:ea typeface="Montserrat"/>
              <a:cs typeface="Montserrat"/>
              <a:sym typeface="Montserrat"/>
            </a:endParaRPr>
          </a:p>
        </p:txBody>
      </p:sp>
      <p:sp>
        <p:nvSpPr>
          <p:cNvPr id="16" name="TextBox 10">
            <a:extLst>
              <a:ext uri="{FF2B5EF4-FFF2-40B4-BE49-F238E27FC236}">
                <a16:creationId xmlns:a16="http://schemas.microsoft.com/office/drawing/2014/main" id="{91BDF6C4-A88C-EDEF-3B27-252855161B09}"/>
              </a:ext>
            </a:extLst>
          </p:cNvPr>
          <p:cNvSpPr txBox="1"/>
          <p:nvPr/>
        </p:nvSpPr>
        <p:spPr>
          <a:xfrm>
            <a:off x="224613" y="2565098"/>
            <a:ext cx="2168804" cy="1949252"/>
          </a:xfrm>
          <a:prstGeom prst="rect">
            <a:avLst/>
          </a:prstGeom>
        </p:spPr>
        <p:txBody>
          <a:bodyPr wrap="square" lIns="0" tIns="0" rIns="0" bIns="0" rtlCol="0" anchor="t">
            <a:spAutoFit/>
          </a:bodyPr>
          <a:lstStyle/>
          <a:p>
            <a:pPr defTabSz="609630">
              <a:lnSpc>
                <a:spcPts val="1943"/>
              </a:lnSpc>
            </a:pPr>
            <a:r>
              <a:rPr lang="en-US" sz="1799" spc="71" dirty="0">
                <a:solidFill>
                  <a:srgbClr val="000000"/>
                </a:solidFill>
                <a:latin typeface="Montserrat"/>
                <a:ea typeface="Montserrat"/>
                <a:cs typeface="Montserrat"/>
                <a:sym typeface="Montserrat"/>
              </a:rPr>
              <a:t>Adapt Reaching Calm to suicide risk assessment and intervention </a:t>
            </a:r>
            <a:r>
              <a:rPr lang="en-US" sz="1799" b="1" spc="71" dirty="0">
                <a:solidFill>
                  <a:srgbClr val="000000"/>
                </a:solidFill>
                <a:latin typeface="Montserrat"/>
                <a:ea typeface="Montserrat"/>
                <a:cs typeface="Montserrat"/>
                <a:sym typeface="Montserrat"/>
              </a:rPr>
              <a:t>(Aim 1) </a:t>
            </a:r>
            <a:r>
              <a:rPr lang="en-US" sz="1799" i="1" spc="71" dirty="0">
                <a:solidFill>
                  <a:srgbClr val="000000"/>
                </a:solidFill>
                <a:latin typeface="Montserrat"/>
                <a:ea typeface="Montserrat"/>
                <a:cs typeface="Montserrat"/>
                <a:sym typeface="Montserrat"/>
              </a:rPr>
              <a:t>Adapt</a:t>
            </a:r>
            <a:endParaRPr lang="en-US" sz="1799" b="1" i="1" spc="71" dirty="0">
              <a:solidFill>
                <a:srgbClr val="000000"/>
              </a:solidFill>
              <a:latin typeface="Montserrat"/>
              <a:ea typeface="Montserrat"/>
              <a:cs typeface="Montserrat"/>
              <a:sym typeface="Montserrat"/>
            </a:endParaRPr>
          </a:p>
          <a:p>
            <a:pPr defTabSz="609630">
              <a:lnSpc>
                <a:spcPts val="1943"/>
              </a:lnSpc>
            </a:pPr>
            <a:endParaRPr lang="en-US" sz="1799" b="1" spc="71" dirty="0">
              <a:solidFill>
                <a:srgbClr val="000000"/>
              </a:solidFill>
              <a:latin typeface="Montserrat"/>
              <a:ea typeface="Montserrat"/>
              <a:cs typeface="Montserrat"/>
              <a:sym typeface="Montserrat"/>
            </a:endParaRPr>
          </a:p>
          <a:p>
            <a:pPr defTabSz="609630">
              <a:lnSpc>
                <a:spcPts val="1943"/>
              </a:lnSpc>
            </a:pPr>
            <a:endParaRPr lang="en-US" sz="1799" spc="71" dirty="0">
              <a:solidFill>
                <a:srgbClr val="000000"/>
              </a:solidFill>
              <a:latin typeface="Montserrat"/>
              <a:ea typeface="Montserrat"/>
              <a:cs typeface="Montserrat"/>
              <a:sym typeface="Montserrat"/>
            </a:endParaRPr>
          </a:p>
          <a:p>
            <a:pPr defTabSz="609630">
              <a:lnSpc>
                <a:spcPts val="1943"/>
              </a:lnSpc>
            </a:pPr>
            <a:endParaRPr lang="en-US" sz="1799" spc="71" dirty="0">
              <a:solidFill>
                <a:srgbClr val="000000"/>
              </a:solidFill>
              <a:latin typeface="Montserrat"/>
              <a:ea typeface="Montserrat"/>
              <a:cs typeface="Montserrat"/>
              <a:sym typeface="Montserrat"/>
            </a:endParaRPr>
          </a:p>
        </p:txBody>
      </p:sp>
      <p:sp>
        <p:nvSpPr>
          <p:cNvPr id="14" name="TextBox 10">
            <a:extLst>
              <a:ext uri="{FF2B5EF4-FFF2-40B4-BE49-F238E27FC236}">
                <a16:creationId xmlns:a16="http://schemas.microsoft.com/office/drawing/2014/main" id="{1465C3BA-A61E-C015-4582-F53CC5822E9D}"/>
              </a:ext>
            </a:extLst>
          </p:cNvPr>
          <p:cNvSpPr txBox="1"/>
          <p:nvPr/>
        </p:nvSpPr>
        <p:spPr>
          <a:xfrm>
            <a:off x="2869761" y="5208301"/>
            <a:ext cx="1451851" cy="1218282"/>
          </a:xfrm>
          <a:prstGeom prst="rect">
            <a:avLst/>
          </a:prstGeom>
        </p:spPr>
        <p:txBody>
          <a:bodyPr wrap="square" lIns="0" tIns="0" rIns="0" bIns="0" rtlCol="0" anchor="t">
            <a:spAutoFit/>
          </a:bodyPr>
          <a:lstStyle/>
          <a:p>
            <a:pPr defTabSz="609630">
              <a:lnSpc>
                <a:spcPts val="1943"/>
              </a:lnSpc>
            </a:pPr>
            <a:r>
              <a:rPr lang="en-US" sz="1799" spc="71" dirty="0">
                <a:solidFill>
                  <a:srgbClr val="000000"/>
                </a:solidFill>
                <a:latin typeface="Montserrat"/>
                <a:ea typeface="Montserrat"/>
                <a:cs typeface="Montserrat"/>
                <a:sym typeface="Montserrat"/>
              </a:rPr>
              <a:t>Conduct provider training and obtain feedback</a:t>
            </a:r>
          </a:p>
        </p:txBody>
      </p:sp>
      <p:sp>
        <p:nvSpPr>
          <p:cNvPr id="7" name="TextBox 7"/>
          <p:cNvSpPr txBox="1"/>
          <p:nvPr/>
        </p:nvSpPr>
        <p:spPr>
          <a:xfrm>
            <a:off x="3119343" y="928603"/>
            <a:ext cx="3209365" cy="1705595"/>
          </a:xfrm>
          <a:prstGeom prst="rect">
            <a:avLst/>
          </a:prstGeom>
        </p:spPr>
        <p:txBody>
          <a:bodyPr wrap="square" lIns="0" tIns="0" rIns="0" bIns="0" rtlCol="0" anchor="t">
            <a:spAutoFit/>
          </a:bodyPr>
          <a:lstStyle/>
          <a:p>
            <a:pPr defTabSz="609630">
              <a:lnSpc>
                <a:spcPts val="1943"/>
              </a:lnSpc>
            </a:pPr>
            <a:r>
              <a:rPr lang="en-US" sz="1799" spc="71" dirty="0">
                <a:solidFill>
                  <a:srgbClr val="000000"/>
                </a:solidFill>
                <a:latin typeface="Montserrat"/>
                <a:ea typeface="Montserrat"/>
                <a:cs typeface="Montserrat"/>
                <a:sym typeface="Montserrat"/>
              </a:rPr>
              <a:t>We will recruit 30 participants</a:t>
            </a:r>
          </a:p>
          <a:p>
            <a:pPr defTabSz="609630">
              <a:lnSpc>
                <a:spcPts val="1943"/>
              </a:lnSpc>
            </a:pPr>
            <a:r>
              <a:rPr lang="en-US" sz="1799" spc="71" dirty="0">
                <a:solidFill>
                  <a:srgbClr val="000000"/>
                </a:solidFill>
                <a:latin typeface="Montserrat"/>
                <a:ea typeface="Montserrat"/>
                <a:cs typeface="Montserrat"/>
                <a:sym typeface="Montserrat"/>
              </a:rPr>
              <a:t>(pregnant, at least 18 years or older, at risk for anxiety, English-speaking)</a:t>
            </a:r>
          </a:p>
          <a:p>
            <a:pPr defTabSz="609630">
              <a:lnSpc>
                <a:spcPts val="1943"/>
              </a:lnSpc>
            </a:pPr>
            <a:endParaRPr lang="en-US" sz="1799" spc="71" dirty="0">
              <a:solidFill>
                <a:srgbClr val="000000"/>
              </a:solidFill>
              <a:latin typeface="Montserrat"/>
              <a:ea typeface="Montserrat"/>
              <a:cs typeface="Montserrat"/>
              <a:sym typeface="Montserrat"/>
            </a:endParaRPr>
          </a:p>
        </p:txBody>
      </p:sp>
      <p:sp>
        <p:nvSpPr>
          <p:cNvPr id="8" name="TextBox 8"/>
          <p:cNvSpPr txBox="1"/>
          <p:nvPr/>
        </p:nvSpPr>
        <p:spPr>
          <a:xfrm>
            <a:off x="5115046" y="5184567"/>
            <a:ext cx="2092503" cy="974626"/>
          </a:xfrm>
          <a:prstGeom prst="rect">
            <a:avLst/>
          </a:prstGeom>
        </p:spPr>
        <p:txBody>
          <a:bodyPr wrap="square" lIns="0" tIns="0" rIns="0" bIns="0" rtlCol="0" anchor="t">
            <a:spAutoFit/>
          </a:bodyPr>
          <a:lstStyle/>
          <a:p>
            <a:pPr defTabSz="609630">
              <a:lnSpc>
                <a:spcPts val="1943"/>
              </a:lnSpc>
            </a:pPr>
            <a:r>
              <a:rPr lang="en-US" sz="1799" spc="71" dirty="0">
                <a:solidFill>
                  <a:srgbClr val="000000"/>
                </a:solidFill>
                <a:latin typeface="Montserrat"/>
                <a:ea typeface="Montserrat"/>
                <a:cs typeface="Montserrat"/>
                <a:sym typeface="Montserrat"/>
              </a:rPr>
              <a:t>Eligibility survey &amp; pre-intervention assessment</a:t>
            </a:r>
          </a:p>
        </p:txBody>
      </p:sp>
      <p:sp>
        <p:nvSpPr>
          <p:cNvPr id="9" name="TextBox 9"/>
          <p:cNvSpPr txBox="1"/>
          <p:nvPr/>
        </p:nvSpPr>
        <p:spPr>
          <a:xfrm>
            <a:off x="6602277" y="1061144"/>
            <a:ext cx="2715539" cy="974626"/>
          </a:xfrm>
          <a:prstGeom prst="rect">
            <a:avLst/>
          </a:prstGeom>
        </p:spPr>
        <p:txBody>
          <a:bodyPr wrap="square" lIns="0" tIns="0" rIns="0" bIns="0" rtlCol="0" anchor="t">
            <a:spAutoFit/>
          </a:bodyPr>
          <a:lstStyle/>
          <a:p>
            <a:pPr defTabSz="609630">
              <a:lnSpc>
                <a:spcPts val="1943"/>
              </a:lnSpc>
            </a:pPr>
            <a:r>
              <a:rPr lang="en-US" sz="1799" spc="71" dirty="0">
                <a:solidFill>
                  <a:srgbClr val="000000"/>
                </a:solidFill>
                <a:latin typeface="Montserrat"/>
                <a:ea typeface="Montserrat"/>
                <a:cs typeface="Montserrat"/>
                <a:sym typeface="Montserrat"/>
              </a:rPr>
              <a:t>Receive the intervention for 2 weeks on mobile phone or device</a:t>
            </a:r>
          </a:p>
        </p:txBody>
      </p:sp>
      <p:sp>
        <p:nvSpPr>
          <p:cNvPr id="10" name="TextBox 10"/>
          <p:cNvSpPr txBox="1"/>
          <p:nvPr/>
        </p:nvSpPr>
        <p:spPr>
          <a:xfrm>
            <a:off x="7406918" y="5157999"/>
            <a:ext cx="1637330" cy="1218282"/>
          </a:xfrm>
          <a:prstGeom prst="rect">
            <a:avLst/>
          </a:prstGeom>
        </p:spPr>
        <p:txBody>
          <a:bodyPr wrap="square" lIns="0" tIns="0" rIns="0" bIns="0" rtlCol="0" anchor="t">
            <a:spAutoFit/>
          </a:bodyPr>
          <a:lstStyle/>
          <a:p>
            <a:pPr defTabSz="609630">
              <a:lnSpc>
                <a:spcPts val="1943"/>
              </a:lnSpc>
            </a:pPr>
            <a:r>
              <a:rPr lang="en-US" sz="1799" spc="71" dirty="0">
                <a:solidFill>
                  <a:srgbClr val="000000"/>
                </a:solidFill>
                <a:latin typeface="Montserrat"/>
                <a:ea typeface="Montserrat"/>
                <a:cs typeface="Montserrat"/>
                <a:sym typeface="Montserrat"/>
              </a:rPr>
              <a:t>Post intervention assessment, acceptability/feasibility</a:t>
            </a:r>
          </a:p>
        </p:txBody>
      </p:sp>
      <p:sp>
        <p:nvSpPr>
          <p:cNvPr id="11" name="TextBox 11"/>
          <p:cNvSpPr txBox="1"/>
          <p:nvPr/>
        </p:nvSpPr>
        <p:spPr>
          <a:xfrm>
            <a:off x="9342016" y="1079601"/>
            <a:ext cx="2849984" cy="1218282"/>
          </a:xfrm>
          <a:prstGeom prst="rect">
            <a:avLst/>
          </a:prstGeom>
        </p:spPr>
        <p:txBody>
          <a:bodyPr lIns="0" tIns="0" rIns="0" bIns="0" rtlCol="0" anchor="t">
            <a:spAutoFit/>
          </a:bodyPr>
          <a:lstStyle/>
          <a:p>
            <a:pPr defTabSz="609630">
              <a:lnSpc>
                <a:spcPts val="1943"/>
              </a:lnSpc>
            </a:pPr>
            <a:r>
              <a:rPr lang="en-US" sz="1799" spc="71" dirty="0">
                <a:solidFill>
                  <a:srgbClr val="000000"/>
                </a:solidFill>
                <a:latin typeface="Montserrat"/>
                <a:ea typeface="Montserrat"/>
                <a:cs typeface="Montserrat"/>
                <a:sym typeface="Montserrat"/>
              </a:rPr>
              <a:t>12 patients &amp; will be invited for a virtual interview/focus group </a:t>
            </a:r>
            <a:r>
              <a:rPr lang="en-US" sz="1799" b="1" spc="71" dirty="0">
                <a:solidFill>
                  <a:srgbClr val="000000"/>
                </a:solidFill>
                <a:latin typeface="Montserrat"/>
                <a:ea typeface="Montserrat"/>
                <a:cs typeface="Montserrat"/>
                <a:sym typeface="Montserrat"/>
              </a:rPr>
              <a:t>(Aim 3) </a:t>
            </a:r>
            <a:r>
              <a:rPr lang="en-US" sz="1799" i="1" spc="71" dirty="0">
                <a:solidFill>
                  <a:srgbClr val="000000"/>
                </a:solidFill>
                <a:latin typeface="Montserrat"/>
                <a:ea typeface="Montserrat"/>
                <a:cs typeface="Montserrat"/>
                <a:sym typeface="Montserrat"/>
              </a:rPr>
              <a:t>Refine</a:t>
            </a:r>
            <a:endParaRPr lang="en-US" sz="1799" spc="71" dirty="0">
              <a:solidFill>
                <a:srgbClr val="000000"/>
              </a:solidFill>
              <a:latin typeface="Montserrat"/>
              <a:ea typeface="Montserrat"/>
              <a:cs typeface="Montserrat"/>
              <a:sym typeface="Montserrat"/>
            </a:endParaRPr>
          </a:p>
          <a:p>
            <a:pPr defTabSz="609630">
              <a:lnSpc>
                <a:spcPts val="1943"/>
              </a:lnSpc>
            </a:pPr>
            <a:endParaRPr lang="en-US" sz="1799" spc="71" dirty="0">
              <a:solidFill>
                <a:srgbClr val="000000"/>
              </a:solidFill>
              <a:latin typeface="Montserrat"/>
              <a:ea typeface="Montserrat"/>
              <a:cs typeface="Montserrat"/>
              <a:sym typeface="Montserrat"/>
            </a:endParaRPr>
          </a:p>
        </p:txBody>
      </p:sp>
      <p:sp>
        <p:nvSpPr>
          <p:cNvPr id="15" name="Freeform 2">
            <a:extLst>
              <a:ext uri="{FF2B5EF4-FFF2-40B4-BE49-F238E27FC236}">
                <a16:creationId xmlns:a16="http://schemas.microsoft.com/office/drawing/2014/main" id="{4E6BE732-79A2-6F59-E4BB-03039418152F}"/>
              </a:ext>
              <a:ext uri="{C183D7F6-B498-43B3-948B-1728B52AA6E4}">
                <adec:decorative xmlns:adec="http://schemas.microsoft.com/office/drawing/2017/decorative" val="1"/>
              </a:ext>
            </a:extLst>
          </p:cNvPr>
          <p:cNvSpPr/>
          <p:nvPr/>
        </p:nvSpPr>
        <p:spPr>
          <a:xfrm flipH="1">
            <a:off x="3366638" y="3782016"/>
            <a:ext cx="887915" cy="1218282"/>
          </a:xfrm>
          <a:custGeom>
            <a:avLst/>
            <a:gdLst/>
            <a:ahLst/>
            <a:cxnLst/>
            <a:rect l="l" t="t" r="r" b="b"/>
            <a:pathLst>
              <a:path w="2636306" h="3689487">
                <a:moveTo>
                  <a:pt x="2636306" y="0"/>
                </a:moveTo>
                <a:lnTo>
                  <a:pt x="0" y="0"/>
                </a:lnTo>
                <a:lnTo>
                  <a:pt x="0" y="3689487"/>
                </a:lnTo>
                <a:lnTo>
                  <a:pt x="2636306" y="3689487"/>
                </a:lnTo>
                <a:lnTo>
                  <a:pt x="263630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74A0C36A-26E0-6590-84B0-611733B4F89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4613" y="1013675"/>
            <a:ext cx="2157474" cy="2157474"/>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87A22B-6599-10BA-DC23-C1E2FD351F1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CC714D3-0EDC-B44A-3E95-B225F7FD5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9E4981D1-DF09-243C-0E98-E2FCC0296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05F1AF9-A167-383C-1D8B-3FE480D8E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0E4E786A-0064-BDD1-535A-A0EC2E932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4E6AC681-D954-BDD2-4E6D-96E22FD93195}"/>
              </a:ext>
              <a:ext uri="{C183D7F6-B498-43B3-948B-1728B52AA6E4}">
                <adec:decorative xmlns:adec="http://schemas.microsoft.com/office/drawing/2017/decorative" val="1"/>
              </a:ext>
            </a:extLst>
          </p:cNvPr>
          <p:cNvSpPr/>
          <p:nvPr/>
        </p:nvSpPr>
        <p:spPr>
          <a:xfrm>
            <a:off x="613873" y="2722991"/>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4">
            <a:extLst>
              <a:ext uri="{FF2B5EF4-FFF2-40B4-BE49-F238E27FC236}">
                <a16:creationId xmlns:a16="http://schemas.microsoft.com/office/drawing/2014/main" id="{DE63B5C4-AAEF-828B-D5E7-1E3F5FB9EF15}"/>
              </a:ext>
            </a:extLst>
          </p:cNvPr>
          <p:cNvSpPr/>
          <p:nvPr/>
        </p:nvSpPr>
        <p:spPr>
          <a:xfrm>
            <a:off x="1670569" y="1139746"/>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Montserrat" pitchFamily="2" charset="77"/>
                <a:ea typeface="+mn-ea"/>
                <a:cs typeface="+mn-cs"/>
              </a:rPr>
              <a:t>Reaching Calm</a:t>
            </a:r>
          </a:p>
        </p:txBody>
      </p:sp>
      <p:sp>
        <p:nvSpPr>
          <p:cNvPr id="11" name="Freeform 10">
            <a:extLst>
              <a:ext uri="{FF2B5EF4-FFF2-40B4-BE49-F238E27FC236}">
                <a16:creationId xmlns:a16="http://schemas.microsoft.com/office/drawing/2014/main" id="{669F9A92-D2F9-40F2-19FB-AE0B43F6FB7D}"/>
              </a:ext>
            </a:extLst>
          </p:cNvPr>
          <p:cNvSpPr/>
          <p:nvPr/>
        </p:nvSpPr>
        <p:spPr>
          <a:xfrm>
            <a:off x="1670569" y="2775349"/>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i="0" u="none" strike="noStrike" kern="1200" cap="none" spc="0" normalizeH="0" baseline="0" noProof="0" dirty="0">
                <a:ln>
                  <a:noFill/>
                </a:ln>
                <a:solidFill>
                  <a:prstClr val="black">
                    <a:hueOff val="0"/>
                    <a:satOff val="0"/>
                    <a:lumOff val="0"/>
                    <a:alphaOff val="0"/>
                  </a:prstClr>
                </a:solidFill>
                <a:effectLst/>
                <a:uLnTx/>
                <a:uFillTx/>
                <a:latin typeface="Montserrat" pitchFamily="2" charset="77"/>
                <a:ea typeface="+mn-ea"/>
                <a:cs typeface="+mn-cs"/>
              </a:rPr>
              <a:t>Study aims</a:t>
            </a:r>
          </a:p>
        </p:txBody>
      </p:sp>
      <p:sp>
        <p:nvSpPr>
          <p:cNvPr id="12" name="Oval 11">
            <a:extLst>
              <a:ext uri="{FF2B5EF4-FFF2-40B4-BE49-F238E27FC236}">
                <a16:creationId xmlns:a16="http://schemas.microsoft.com/office/drawing/2014/main" id="{51DF1F39-6A9B-89BD-E4B1-B9C669F69D22}"/>
              </a:ext>
              <a:ext uri="{C183D7F6-B498-43B3-948B-1728B52AA6E4}">
                <adec:decorative xmlns:adec="http://schemas.microsoft.com/office/drawing/2017/decorative" val="1"/>
              </a:ext>
            </a:extLst>
          </p:cNvPr>
          <p:cNvSpPr/>
          <p:nvPr/>
        </p:nvSpPr>
        <p:spPr>
          <a:xfrm>
            <a:off x="621988" y="4303021"/>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Freeform 12">
            <a:extLst>
              <a:ext uri="{FF2B5EF4-FFF2-40B4-BE49-F238E27FC236}">
                <a16:creationId xmlns:a16="http://schemas.microsoft.com/office/drawing/2014/main" id="{22B0EB00-8688-2E83-CDCD-56B6351784CE}"/>
              </a:ext>
            </a:extLst>
          </p:cNvPr>
          <p:cNvSpPr>
            <a:spLocks noGrp="1"/>
          </p:cNvSpPr>
          <p:nvPr>
            <p:ph type="title" idx="4294967295"/>
          </p:nvPr>
        </p:nvSpPr>
        <p:spPr>
          <a:xfrm>
            <a:off x="1678684" y="4393594"/>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a:noFill/>
          <a:ln>
            <a:noFill/>
            <a:prstDash/>
          </a:ln>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rot="0" spcFirstLastPara="0" vertOverflow="overflow" horzOverflow="overflow" vert="horz" wrap="square" lIns="0" tIns="24130" rIns="0" bIns="24130" numCol="1" spcCol="1270" rtlCol="0" fromWordArt="0" anchor="ctr" anchorCtr="0" forceAA="0" compatLnSpc="1">
            <a:prstTxWarp prst="textNoShape">
              <a:avLst/>
            </a:prstTxWarp>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black">
                    <a:hueOff val="0"/>
                    <a:satOff val="0"/>
                    <a:lumOff val="0"/>
                    <a:alphaOff val="0"/>
                  </a:prstClr>
                </a:solidFill>
                <a:effectLst/>
                <a:uLnTx/>
                <a:uFillTx/>
                <a:latin typeface="Montserrat" pitchFamily="2" charset="77"/>
                <a:ea typeface="+mn-ea"/>
                <a:cs typeface="+mn-cs"/>
              </a:rPr>
              <a:t>Study progress &amp; </a:t>
            </a:r>
          </a:p>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black">
                    <a:hueOff val="0"/>
                    <a:satOff val="0"/>
                    <a:lumOff val="0"/>
                    <a:alphaOff val="0"/>
                  </a:prstClr>
                </a:solidFill>
                <a:effectLst/>
                <a:uLnTx/>
                <a:uFillTx/>
                <a:latin typeface="Montserrat" pitchFamily="2" charset="77"/>
                <a:ea typeface="+mn-ea"/>
                <a:cs typeface="+mn-cs"/>
              </a:rPr>
              <a:t>next steps</a:t>
            </a:r>
          </a:p>
        </p:txBody>
      </p:sp>
      <p:sp>
        <p:nvSpPr>
          <p:cNvPr id="14" name="Oval 13">
            <a:extLst>
              <a:ext uri="{FF2B5EF4-FFF2-40B4-BE49-F238E27FC236}">
                <a16:creationId xmlns:a16="http://schemas.microsoft.com/office/drawing/2014/main" id="{5AEDD9CE-C133-E015-092C-3461808DE243}"/>
              </a:ext>
              <a:ext uri="{C183D7F6-B498-43B3-948B-1728B52AA6E4}">
                <adec:decorative xmlns:adec="http://schemas.microsoft.com/office/drawing/2017/decorative" val="1"/>
              </a:ext>
            </a:extLst>
          </p:cNvPr>
          <p:cNvSpPr/>
          <p:nvPr/>
        </p:nvSpPr>
        <p:spPr>
          <a:xfrm>
            <a:off x="613873" y="1087388"/>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BBE15BED-A256-85BF-CEF6-ADF03B4A59A9}"/>
              </a:ext>
            </a:extLst>
          </p:cNvPr>
          <p:cNvSpPr txBox="1"/>
          <p:nvPr/>
        </p:nvSpPr>
        <p:spPr>
          <a:xfrm>
            <a:off x="4252029" y="2085056"/>
            <a:ext cx="77224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oppins" pitchFamily="2" charset="77"/>
                <a:ea typeface="Aptos" panose="020B0004020202020204" pitchFamily="34" charset="0"/>
                <a:cs typeface="Poppins" pitchFamily="2" charset="77"/>
              </a:rPr>
              <a:t>The goal of this pilot project is to Integrate suicide risk assessment into the OB setting by adapting Reaching Calm to include a Computerized Adaptive Test (CAT) suicide risk assessment and explore strategies for intervention. </a:t>
            </a:r>
            <a:endParaRPr kumimoji="0" lang="en-US" sz="24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7041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4A74D6B2-D79F-0B4C-C96B-98DC6067CF2E}"/>
              </a:ext>
              <a:ext uri="{C183D7F6-B498-43B3-948B-1728B52AA6E4}">
                <adec:decorative xmlns:adec="http://schemas.microsoft.com/office/drawing/2017/decorative" val="1"/>
              </a:ext>
            </a:extLst>
          </p:cNvPr>
          <p:cNvSpPr/>
          <p:nvPr/>
        </p:nvSpPr>
        <p:spPr>
          <a:xfrm>
            <a:off x="644056" y="2114319"/>
            <a:ext cx="10927829" cy="88196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Title 3">
            <a:extLst>
              <a:ext uri="{FF2B5EF4-FFF2-40B4-BE49-F238E27FC236}">
                <a16:creationId xmlns:a16="http://schemas.microsoft.com/office/drawing/2014/main" id="{6B0DC386-BA85-0797-BA50-CA9CDC596128}"/>
              </a:ext>
            </a:extLst>
          </p:cNvPr>
          <p:cNvSpPr txBox="1">
            <a:spLocks noGrp="1"/>
          </p:cNvSpPr>
          <p:nvPr>
            <p:ph type="title" idx="4294967295"/>
          </p:nvPr>
        </p:nvSpPr>
        <p:spPr>
          <a:xfrm>
            <a:off x="406381" y="405801"/>
            <a:ext cx="772247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oppins" pitchFamily="2" charset="77"/>
                <a:ea typeface="Aptos" panose="020B0004020202020204" pitchFamily="34" charset="0"/>
                <a:cs typeface="Poppins" pitchFamily="2" charset="77"/>
              </a:rPr>
              <a:t>Study progress—adapting Reaching Calm</a:t>
            </a:r>
            <a:endParaRPr kumimoji="0" lang="en-US" sz="24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6" name="Rectangle 5" descr="Group brainstorm with solid fill">
            <a:extLst>
              <a:ext uri="{FF2B5EF4-FFF2-40B4-BE49-F238E27FC236}">
                <a16:creationId xmlns:a16="http://schemas.microsoft.com/office/drawing/2014/main" id="{04303D2D-4161-FA97-B5AB-931758BADE42}"/>
              </a:ext>
            </a:extLst>
          </p:cNvPr>
          <p:cNvSpPr/>
          <p:nvPr/>
        </p:nvSpPr>
        <p:spPr>
          <a:xfrm>
            <a:off x="910849" y="2312760"/>
            <a:ext cx="485079" cy="485079"/>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EBB54BF5-5BF2-4788-CB34-C9BC3041CBFB}"/>
              </a:ext>
            </a:extLst>
          </p:cNvPr>
          <p:cNvSpPr/>
          <p:nvPr/>
        </p:nvSpPr>
        <p:spPr>
          <a:xfrm>
            <a:off x="1662723" y="2114319"/>
            <a:ext cx="4917523" cy="881963"/>
          </a:xfrm>
          <a:custGeom>
            <a:avLst/>
            <a:gdLst>
              <a:gd name="connsiteX0" fmla="*/ 0 w 4917523"/>
              <a:gd name="connsiteY0" fmla="*/ 0 h 881963"/>
              <a:gd name="connsiteX1" fmla="*/ 4917523 w 4917523"/>
              <a:gd name="connsiteY1" fmla="*/ 0 h 881963"/>
              <a:gd name="connsiteX2" fmla="*/ 4917523 w 4917523"/>
              <a:gd name="connsiteY2" fmla="*/ 881963 h 881963"/>
              <a:gd name="connsiteX3" fmla="*/ 0 w 4917523"/>
              <a:gd name="connsiteY3" fmla="*/ 881963 h 881963"/>
              <a:gd name="connsiteX4" fmla="*/ 0 w 4917523"/>
              <a:gd name="connsiteY4" fmla="*/ 0 h 88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523" h="881963">
                <a:moveTo>
                  <a:pt x="0" y="0"/>
                </a:moveTo>
                <a:lnTo>
                  <a:pt x="4917523" y="0"/>
                </a:lnTo>
                <a:lnTo>
                  <a:pt x="4917523" y="881963"/>
                </a:lnTo>
                <a:lnTo>
                  <a:pt x="0" y="881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41" tIns="93341" rIns="93341" bIns="93341"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itchFamily="2" charset="77"/>
              </a:rPr>
              <a:t>Advisory council feedback</a:t>
            </a:r>
          </a:p>
        </p:txBody>
      </p:sp>
      <p:sp>
        <p:nvSpPr>
          <p:cNvPr id="9" name="Freeform: Shape 8">
            <a:extLst>
              <a:ext uri="{FF2B5EF4-FFF2-40B4-BE49-F238E27FC236}">
                <a16:creationId xmlns:a16="http://schemas.microsoft.com/office/drawing/2014/main" id="{196A27ED-4605-E015-0C06-C89925C4611C}"/>
              </a:ext>
            </a:extLst>
          </p:cNvPr>
          <p:cNvSpPr/>
          <p:nvPr/>
        </p:nvSpPr>
        <p:spPr>
          <a:xfrm>
            <a:off x="6580246" y="2114319"/>
            <a:ext cx="4991638" cy="881963"/>
          </a:xfrm>
          <a:custGeom>
            <a:avLst/>
            <a:gdLst>
              <a:gd name="connsiteX0" fmla="*/ 0 w 4991638"/>
              <a:gd name="connsiteY0" fmla="*/ 0 h 881963"/>
              <a:gd name="connsiteX1" fmla="*/ 4991638 w 4991638"/>
              <a:gd name="connsiteY1" fmla="*/ 0 h 881963"/>
              <a:gd name="connsiteX2" fmla="*/ 4991638 w 4991638"/>
              <a:gd name="connsiteY2" fmla="*/ 881963 h 881963"/>
              <a:gd name="connsiteX3" fmla="*/ 0 w 4991638"/>
              <a:gd name="connsiteY3" fmla="*/ 881963 h 881963"/>
              <a:gd name="connsiteX4" fmla="*/ 0 w 4991638"/>
              <a:gd name="connsiteY4" fmla="*/ 0 h 88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638" h="881963">
                <a:moveTo>
                  <a:pt x="0" y="0"/>
                </a:moveTo>
                <a:lnTo>
                  <a:pt x="4991638" y="0"/>
                </a:lnTo>
                <a:lnTo>
                  <a:pt x="4991638" y="881963"/>
                </a:lnTo>
                <a:lnTo>
                  <a:pt x="0" y="881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41" tIns="93341" rIns="93341" bIns="93341" numCol="1" spcCol="1270" anchor="ctr" anchorCtr="0">
            <a:noAutofit/>
          </a:bodyPr>
          <a:lstStyle/>
          <a:p>
            <a:pPr marL="0" lvl="0" indent="0" algn="l" defTabSz="577850">
              <a:lnSpc>
                <a:spcPct val="100000"/>
              </a:lnSpc>
              <a:spcBef>
                <a:spcPct val="0"/>
              </a:spcBef>
              <a:spcAft>
                <a:spcPct val="35000"/>
              </a:spcAft>
              <a:buNone/>
            </a:pPr>
            <a:r>
              <a:rPr lang="en-US" sz="1300" kern="1200" dirty="0">
                <a:latin typeface="Montserrat" pitchFamily="2" charset="77"/>
              </a:rPr>
              <a:t>CAPES Lived Experience Advisory Council (2/14)</a:t>
            </a:r>
          </a:p>
          <a:p>
            <a:pPr marL="0" lvl="0" indent="0" algn="l" defTabSz="577850">
              <a:lnSpc>
                <a:spcPct val="100000"/>
              </a:lnSpc>
              <a:spcBef>
                <a:spcPct val="0"/>
              </a:spcBef>
              <a:spcAft>
                <a:spcPct val="35000"/>
              </a:spcAft>
              <a:buNone/>
            </a:pPr>
            <a:r>
              <a:rPr lang="en-US" sz="1300" kern="1200" dirty="0" err="1">
                <a:latin typeface="Montserrat" pitchFamily="2" charset="77"/>
              </a:rPr>
              <a:t>WeSPARC</a:t>
            </a:r>
            <a:r>
              <a:rPr lang="en-US" sz="1300" kern="1200" dirty="0">
                <a:latin typeface="Montserrat" pitchFamily="2" charset="77"/>
              </a:rPr>
              <a:t> Insight Advisory Board (5/2)</a:t>
            </a:r>
          </a:p>
        </p:txBody>
      </p:sp>
      <p:sp>
        <p:nvSpPr>
          <p:cNvPr id="11" name="Rectangle: Rounded Corners 10">
            <a:extLst>
              <a:ext uri="{FF2B5EF4-FFF2-40B4-BE49-F238E27FC236}">
                <a16:creationId xmlns:a16="http://schemas.microsoft.com/office/drawing/2014/main" id="{0363A4B7-6095-53E0-89D1-CCC91670C57A}"/>
              </a:ext>
              <a:ext uri="{C183D7F6-B498-43B3-948B-1728B52AA6E4}">
                <adec:decorative xmlns:adec="http://schemas.microsoft.com/office/drawing/2017/decorative" val="1"/>
              </a:ext>
            </a:extLst>
          </p:cNvPr>
          <p:cNvSpPr/>
          <p:nvPr/>
        </p:nvSpPr>
        <p:spPr>
          <a:xfrm>
            <a:off x="644056" y="3216773"/>
            <a:ext cx="10927829" cy="88196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Handshake">
            <a:extLst>
              <a:ext uri="{FF2B5EF4-FFF2-40B4-BE49-F238E27FC236}">
                <a16:creationId xmlns:a16="http://schemas.microsoft.com/office/drawing/2014/main" id="{8ABCF93D-87A5-1DDF-3B96-525CCE6F0EFC}"/>
              </a:ext>
            </a:extLst>
          </p:cNvPr>
          <p:cNvSpPr/>
          <p:nvPr/>
        </p:nvSpPr>
        <p:spPr>
          <a:xfrm>
            <a:off x="910849" y="3415214"/>
            <a:ext cx="485079" cy="48507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8585B9C5-6C54-4C56-C30D-67F9B4FF7948}"/>
              </a:ext>
            </a:extLst>
          </p:cNvPr>
          <p:cNvSpPr/>
          <p:nvPr/>
        </p:nvSpPr>
        <p:spPr>
          <a:xfrm>
            <a:off x="1662723" y="3216773"/>
            <a:ext cx="4917523" cy="881963"/>
          </a:xfrm>
          <a:custGeom>
            <a:avLst/>
            <a:gdLst>
              <a:gd name="connsiteX0" fmla="*/ 0 w 4917523"/>
              <a:gd name="connsiteY0" fmla="*/ 0 h 881963"/>
              <a:gd name="connsiteX1" fmla="*/ 4917523 w 4917523"/>
              <a:gd name="connsiteY1" fmla="*/ 0 h 881963"/>
              <a:gd name="connsiteX2" fmla="*/ 4917523 w 4917523"/>
              <a:gd name="connsiteY2" fmla="*/ 881963 h 881963"/>
              <a:gd name="connsiteX3" fmla="*/ 0 w 4917523"/>
              <a:gd name="connsiteY3" fmla="*/ 881963 h 881963"/>
              <a:gd name="connsiteX4" fmla="*/ 0 w 4917523"/>
              <a:gd name="connsiteY4" fmla="*/ 0 h 88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523" h="881963">
                <a:moveTo>
                  <a:pt x="0" y="0"/>
                </a:moveTo>
                <a:lnTo>
                  <a:pt x="4917523" y="0"/>
                </a:lnTo>
                <a:lnTo>
                  <a:pt x="4917523" y="881963"/>
                </a:lnTo>
                <a:lnTo>
                  <a:pt x="0" y="881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41" tIns="93341" rIns="93341" bIns="93341" numCol="1" spcCol="1270" anchor="ctr" anchorCtr="0">
            <a:noAutofit/>
          </a:bodyPr>
          <a:lstStyle/>
          <a:p>
            <a:pPr marL="0" lvl="0" indent="0" algn="l" defTabSz="977900">
              <a:lnSpc>
                <a:spcPct val="100000"/>
              </a:lnSpc>
              <a:spcBef>
                <a:spcPct val="0"/>
              </a:spcBef>
              <a:spcAft>
                <a:spcPct val="35000"/>
              </a:spcAft>
              <a:buNone/>
            </a:pPr>
            <a:r>
              <a:rPr lang="en-US" sz="2200" kern="1200">
                <a:latin typeface="Montserrat" pitchFamily="2" charset="77"/>
              </a:rPr>
              <a:t>Integrated the CAT into CIAS</a:t>
            </a:r>
          </a:p>
        </p:txBody>
      </p:sp>
      <p:sp>
        <p:nvSpPr>
          <p:cNvPr id="16" name="Freeform: Shape 15">
            <a:extLst>
              <a:ext uri="{FF2B5EF4-FFF2-40B4-BE49-F238E27FC236}">
                <a16:creationId xmlns:a16="http://schemas.microsoft.com/office/drawing/2014/main" id="{AC13517F-418B-631E-8BEC-11130B1C2A8A}"/>
              </a:ext>
            </a:extLst>
          </p:cNvPr>
          <p:cNvSpPr/>
          <p:nvPr/>
        </p:nvSpPr>
        <p:spPr>
          <a:xfrm>
            <a:off x="6580246" y="3216773"/>
            <a:ext cx="4991638" cy="881963"/>
          </a:xfrm>
          <a:custGeom>
            <a:avLst/>
            <a:gdLst>
              <a:gd name="connsiteX0" fmla="*/ 0 w 4991638"/>
              <a:gd name="connsiteY0" fmla="*/ 0 h 881963"/>
              <a:gd name="connsiteX1" fmla="*/ 4991638 w 4991638"/>
              <a:gd name="connsiteY1" fmla="*/ 0 h 881963"/>
              <a:gd name="connsiteX2" fmla="*/ 4991638 w 4991638"/>
              <a:gd name="connsiteY2" fmla="*/ 881963 h 881963"/>
              <a:gd name="connsiteX3" fmla="*/ 0 w 4991638"/>
              <a:gd name="connsiteY3" fmla="*/ 881963 h 881963"/>
              <a:gd name="connsiteX4" fmla="*/ 0 w 4991638"/>
              <a:gd name="connsiteY4" fmla="*/ 0 h 88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638" h="881963">
                <a:moveTo>
                  <a:pt x="0" y="0"/>
                </a:moveTo>
                <a:lnTo>
                  <a:pt x="4991638" y="0"/>
                </a:lnTo>
                <a:lnTo>
                  <a:pt x="4991638" y="881963"/>
                </a:lnTo>
                <a:lnTo>
                  <a:pt x="0" y="881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41" tIns="93341" rIns="93341" bIns="93341" numCol="1" spcCol="1270" anchor="ctr" anchorCtr="0">
            <a:noAutofit/>
          </a:bodyPr>
          <a:lstStyle/>
          <a:p>
            <a:pPr marL="0" lvl="0" indent="0" algn="l" defTabSz="577850">
              <a:lnSpc>
                <a:spcPct val="100000"/>
              </a:lnSpc>
              <a:spcBef>
                <a:spcPct val="0"/>
              </a:spcBef>
              <a:spcAft>
                <a:spcPct val="35000"/>
              </a:spcAft>
              <a:buNone/>
            </a:pPr>
            <a:r>
              <a:rPr lang="en-US" sz="1300" kern="1200" dirty="0">
                <a:latin typeface="Montserrat" pitchFamily="2" charset="77"/>
              </a:rPr>
              <a:t>Developed study team alerts</a:t>
            </a:r>
          </a:p>
          <a:p>
            <a:pPr marL="0" lvl="0" indent="0" algn="l" defTabSz="577850">
              <a:lnSpc>
                <a:spcPct val="100000"/>
              </a:lnSpc>
              <a:spcBef>
                <a:spcPct val="0"/>
              </a:spcBef>
              <a:spcAft>
                <a:spcPct val="35000"/>
              </a:spcAft>
              <a:buNone/>
            </a:pPr>
            <a:r>
              <a:rPr lang="en-US" sz="1300" kern="1200" dirty="0">
                <a:latin typeface="Montserrat" pitchFamily="2" charset="77"/>
              </a:rPr>
              <a:t>Continuing to develop risk response that involves participant choice</a:t>
            </a:r>
          </a:p>
        </p:txBody>
      </p:sp>
      <p:sp>
        <p:nvSpPr>
          <p:cNvPr id="17" name="Rectangle: Rounded Corners 16">
            <a:extLst>
              <a:ext uri="{FF2B5EF4-FFF2-40B4-BE49-F238E27FC236}">
                <a16:creationId xmlns:a16="http://schemas.microsoft.com/office/drawing/2014/main" id="{87DB24F7-7DBF-CD2E-4832-CDCA673650AB}"/>
              </a:ext>
              <a:ext uri="{C183D7F6-B498-43B3-948B-1728B52AA6E4}">
                <adec:decorative xmlns:adec="http://schemas.microsoft.com/office/drawing/2017/decorative" val="1"/>
              </a:ext>
            </a:extLst>
          </p:cNvPr>
          <p:cNvSpPr/>
          <p:nvPr/>
        </p:nvSpPr>
        <p:spPr>
          <a:xfrm>
            <a:off x="644056" y="4319226"/>
            <a:ext cx="10927829" cy="88196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17" descr="Customer Review">
            <a:extLst>
              <a:ext uri="{FF2B5EF4-FFF2-40B4-BE49-F238E27FC236}">
                <a16:creationId xmlns:a16="http://schemas.microsoft.com/office/drawing/2014/main" id="{22A8109E-36FF-D1CB-EF65-3BCC7C1213A6}"/>
              </a:ext>
            </a:extLst>
          </p:cNvPr>
          <p:cNvSpPr/>
          <p:nvPr/>
        </p:nvSpPr>
        <p:spPr>
          <a:xfrm>
            <a:off x="910849" y="4517668"/>
            <a:ext cx="485079" cy="48507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88C9F3D6-9CC0-A331-18C1-FC136046CA9F}"/>
              </a:ext>
            </a:extLst>
          </p:cNvPr>
          <p:cNvSpPr/>
          <p:nvPr/>
        </p:nvSpPr>
        <p:spPr>
          <a:xfrm>
            <a:off x="1662723" y="4319226"/>
            <a:ext cx="4917523" cy="881963"/>
          </a:xfrm>
          <a:custGeom>
            <a:avLst/>
            <a:gdLst>
              <a:gd name="connsiteX0" fmla="*/ 0 w 4917523"/>
              <a:gd name="connsiteY0" fmla="*/ 0 h 881963"/>
              <a:gd name="connsiteX1" fmla="*/ 4917523 w 4917523"/>
              <a:gd name="connsiteY1" fmla="*/ 0 h 881963"/>
              <a:gd name="connsiteX2" fmla="*/ 4917523 w 4917523"/>
              <a:gd name="connsiteY2" fmla="*/ 881963 h 881963"/>
              <a:gd name="connsiteX3" fmla="*/ 0 w 4917523"/>
              <a:gd name="connsiteY3" fmla="*/ 881963 h 881963"/>
              <a:gd name="connsiteX4" fmla="*/ 0 w 4917523"/>
              <a:gd name="connsiteY4" fmla="*/ 0 h 88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523" h="881963">
                <a:moveTo>
                  <a:pt x="0" y="0"/>
                </a:moveTo>
                <a:lnTo>
                  <a:pt x="4917523" y="0"/>
                </a:lnTo>
                <a:lnTo>
                  <a:pt x="4917523" y="881963"/>
                </a:lnTo>
                <a:lnTo>
                  <a:pt x="0" y="881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41" tIns="93341" rIns="93341" bIns="93341"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itchFamily="2" charset="77"/>
              </a:rPr>
              <a:t>Developing new procedures for informed consent</a:t>
            </a:r>
          </a:p>
        </p:txBody>
      </p:sp>
      <p:sp>
        <p:nvSpPr>
          <p:cNvPr id="20" name="Freeform: Shape 19">
            <a:extLst>
              <a:ext uri="{FF2B5EF4-FFF2-40B4-BE49-F238E27FC236}">
                <a16:creationId xmlns:a16="http://schemas.microsoft.com/office/drawing/2014/main" id="{B6A3FD74-E8B1-0B40-3D09-E4839E9EF5D8}"/>
              </a:ext>
            </a:extLst>
          </p:cNvPr>
          <p:cNvSpPr/>
          <p:nvPr/>
        </p:nvSpPr>
        <p:spPr>
          <a:xfrm>
            <a:off x="6580246" y="4319226"/>
            <a:ext cx="4991638" cy="881963"/>
          </a:xfrm>
          <a:custGeom>
            <a:avLst/>
            <a:gdLst>
              <a:gd name="connsiteX0" fmla="*/ 0 w 4991638"/>
              <a:gd name="connsiteY0" fmla="*/ 0 h 881963"/>
              <a:gd name="connsiteX1" fmla="*/ 4991638 w 4991638"/>
              <a:gd name="connsiteY1" fmla="*/ 0 h 881963"/>
              <a:gd name="connsiteX2" fmla="*/ 4991638 w 4991638"/>
              <a:gd name="connsiteY2" fmla="*/ 881963 h 881963"/>
              <a:gd name="connsiteX3" fmla="*/ 0 w 4991638"/>
              <a:gd name="connsiteY3" fmla="*/ 881963 h 881963"/>
              <a:gd name="connsiteX4" fmla="*/ 0 w 4991638"/>
              <a:gd name="connsiteY4" fmla="*/ 0 h 88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638" h="881963">
                <a:moveTo>
                  <a:pt x="0" y="0"/>
                </a:moveTo>
                <a:lnTo>
                  <a:pt x="4991638" y="0"/>
                </a:lnTo>
                <a:lnTo>
                  <a:pt x="4991638" y="881963"/>
                </a:lnTo>
                <a:lnTo>
                  <a:pt x="0" y="881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41" tIns="93341" rIns="93341" bIns="93341" numCol="1" spcCol="1270" anchor="ctr" anchorCtr="0">
            <a:noAutofit/>
          </a:bodyPr>
          <a:lstStyle/>
          <a:p>
            <a:pPr marL="0" lvl="0" indent="0" algn="l" defTabSz="577850">
              <a:lnSpc>
                <a:spcPct val="100000"/>
              </a:lnSpc>
              <a:spcBef>
                <a:spcPct val="0"/>
              </a:spcBef>
              <a:spcAft>
                <a:spcPct val="35000"/>
              </a:spcAft>
              <a:buNone/>
            </a:pPr>
            <a:r>
              <a:rPr lang="en-US" sz="1300" kern="1200" dirty="0">
                <a:latin typeface="Montserrat" pitchFamily="2" charset="77"/>
              </a:rPr>
              <a:t>Consultation with CAPES Ethics Core</a:t>
            </a:r>
          </a:p>
        </p:txBody>
      </p:sp>
      <p:sp>
        <p:nvSpPr>
          <p:cNvPr id="21" name="Rectangle: Rounded Corners 20">
            <a:extLst>
              <a:ext uri="{FF2B5EF4-FFF2-40B4-BE49-F238E27FC236}">
                <a16:creationId xmlns:a16="http://schemas.microsoft.com/office/drawing/2014/main" id="{CCD44AAD-9265-B3FD-3781-A90DB2F453EA}"/>
              </a:ext>
              <a:ext uri="{C183D7F6-B498-43B3-948B-1728B52AA6E4}">
                <adec:decorative xmlns:adec="http://schemas.microsoft.com/office/drawing/2017/decorative" val="1"/>
              </a:ext>
            </a:extLst>
          </p:cNvPr>
          <p:cNvSpPr/>
          <p:nvPr/>
        </p:nvSpPr>
        <p:spPr>
          <a:xfrm>
            <a:off x="644056" y="5421680"/>
            <a:ext cx="10927829" cy="88196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ectangle 21" descr="Teacher with solid fill">
            <a:extLst>
              <a:ext uri="{FF2B5EF4-FFF2-40B4-BE49-F238E27FC236}">
                <a16:creationId xmlns:a16="http://schemas.microsoft.com/office/drawing/2014/main" id="{4C8ACCDE-20A8-9924-8C0D-4AFB81A70261}"/>
              </a:ext>
            </a:extLst>
          </p:cNvPr>
          <p:cNvSpPr/>
          <p:nvPr/>
        </p:nvSpPr>
        <p:spPr>
          <a:xfrm>
            <a:off x="910849" y="5620122"/>
            <a:ext cx="485079" cy="485079"/>
          </a:xfrm>
          <a:prstGeom prst="rect">
            <a:avLst/>
          </a:prstGeom>
          <a:blipFill>
            <a:blip r:embed="rId9">
              <a:extLst>
                <a:ext uri="{96DAC541-7B7A-43D3-8B79-37D633B846F1}">
                  <asvg:svgBlip xmlns:asvg="http://schemas.microsoft.com/office/drawing/2016/SVG/main" r:embed="rId10"/>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4A402569-C885-D20F-E2DB-D6ABD10A1F6C}"/>
              </a:ext>
            </a:extLst>
          </p:cNvPr>
          <p:cNvSpPr/>
          <p:nvPr/>
        </p:nvSpPr>
        <p:spPr>
          <a:xfrm>
            <a:off x="1662723" y="5421680"/>
            <a:ext cx="4917523" cy="881963"/>
          </a:xfrm>
          <a:custGeom>
            <a:avLst/>
            <a:gdLst>
              <a:gd name="connsiteX0" fmla="*/ 0 w 4917523"/>
              <a:gd name="connsiteY0" fmla="*/ 0 h 881963"/>
              <a:gd name="connsiteX1" fmla="*/ 4917523 w 4917523"/>
              <a:gd name="connsiteY1" fmla="*/ 0 h 881963"/>
              <a:gd name="connsiteX2" fmla="*/ 4917523 w 4917523"/>
              <a:gd name="connsiteY2" fmla="*/ 881963 h 881963"/>
              <a:gd name="connsiteX3" fmla="*/ 0 w 4917523"/>
              <a:gd name="connsiteY3" fmla="*/ 881963 h 881963"/>
              <a:gd name="connsiteX4" fmla="*/ 0 w 4917523"/>
              <a:gd name="connsiteY4" fmla="*/ 0 h 88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523" h="881963">
                <a:moveTo>
                  <a:pt x="0" y="0"/>
                </a:moveTo>
                <a:lnTo>
                  <a:pt x="4917523" y="0"/>
                </a:lnTo>
                <a:lnTo>
                  <a:pt x="4917523" y="881963"/>
                </a:lnTo>
                <a:lnTo>
                  <a:pt x="0" y="881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41" tIns="93341" rIns="93341" bIns="93341"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itchFamily="2" charset="77"/>
              </a:rPr>
              <a:t>Integrated suicide risk assessment into OB training</a:t>
            </a:r>
          </a:p>
        </p:txBody>
      </p:sp>
      <p:sp>
        <p:nvSpPr>
          <p:cNvPr id="24" name="Freeform: Shape 23">
            <a:extLst>
              <a:ext uri="{FF2B5EF4-FFF2-40B4-BE49-F238E27FC236}">
                <a16:creationId xmlns:a16="http://schemas.microsoft.com/office/drawing/2014/main" id="{CDE8BC7B-107A-8422-3FE3-3942E2EE5B74}"/>
              </a:ext>
            </a:extLst>
          </p:cNvPr>
          <p:cNvSpPr/>
          <p:nvPr/>
        </p:nvSpPr>
        <p:spPr>
          <a:xfrm>
            <a:off x="6580246" y="5421680"/>
            <a:ext cx="4991638" cy="881963"/>
          </a:xfrm>
          <a:custGeom>
            <a:avLst/>
            <a:gdLst>
              <a:gd name="connsiteX0" fmla="*/ 0 w 4991638"/>
              <a:gd name="connsiteY0" fmla="*/ 0 h 881963"/>
              <a:gd name="connsiteX1" fmla="*/ 4991638 w 4991638"/>
              <a:gd name="connsiteY1" fmla="*/ 0 h 881963"/>
              <a:gd name="connsiteX2" fmla="*/ 4991638 w 4991638"/>
              <a:gd name="connsiteY2" fmla="*/ 881963 h 881963"/>
              <a:gd name="connsiteX3" fmla="*/ 0 w 4991638"/>
              <a:gd name="connsiteY3" fmla="*/ 881963 h 881963"/>
              <a:gd name="connsiteX4" fmla="*/ 0 w 4991638"/>
              <a:gd name="connsiteY4" fmla="*/ 0 h 88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638" h="881963">
                <a:moveTo>
                  <a:pt x="0" y="0"/>
                </a:moveTo>
                <a:lnTo>
                  <a:pt x="4991638" y="0"/>
                </a:lnTo>
                <a:lnTo>
                  <a:pt x="4991638" y="881963"/>
                </a:lnTo>
                <a:lnTo>
                  <a:pt x="0" y="881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41" tIns="93341" rIns="93341" bIns="93341" numCol="1" spcCol="1270" anchor="ctr" anchorCtr="0">
            <a:noAutofit/>
          </a:bodyPr>
          <a:lstStyle/>
          <a:p>
            <a:pPr marL="0" lvl="0" indent="0" algn="l" defTabSz="577850">
              <a:lnSpc>
                <a:spcPct val="100000"/>
              </a:lnSpc>
              <a:spcBef>
                <a:spcPct val="0"/>
              </a:spcBef>
              <a:spcAft>
                <a:spcPct val="35000"/>
              </a:spcAft>
              <a:buNone/>
            </a:pPr>
            <a:r>
              <a:rPr lang="en-US" sz="1300" kern="1200" dirty="0">
                <a:latin typeface="Montserrat" pitchFamily="2" charset="77"/>
              </a:rPr>
              <a:t>Prevalence of suicidal ideation</a:t>
            </a:r>
          </a:p>
          <a:p>
            <a:pPr marL="0" lvl="0" indent="0" algn="l" defTabSz="577850">
              <a:lnSpc>
                <a:spcPct val="100000"/>
              </a:lnSpc>
              <a:spcBef>
                <a:spcPct val="0"/>
              </a:spcBef>
              <a:spcAft>
                <a:spcPct val="35000"/>
              </a:spcAft>
              <a:buNone/>
            </a:pPr>
            <a:r>
              <a:rPr lang="en-US" sz="1300" kern="1200" dirty="0">
                <a:latin typeface="Montserrat" pitchFamily="2" charset="77"/>
              </a:rPr>
              <a:t>CAT workflow</a:t>
            </a:r>
          </a:p>
        </p:txBody>
      </p:sp>
    </p:spTree>
    <p:extLst>
      <p:ext uri="{BB962C8B-B14F-4D97-AF65-F5344CB8AC3E}">
        <p14:creationId xmlns:p14="http://schemas.microsoft.com/office/powerpoint/2010/main" val="402697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FBA81B-8864-C353-9D40-CE9D8A43E30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F3A067-F87A-4100-2F35-02177E8D3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0EC7B49-98D0-52C9-2E88-70DDC3CB3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3F41C510-E1CA-4E93-015B-38DEBC1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A53BFA78-4321-7D25-BE42-98E96F94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11AD72D2-167F-DBD3-70E8-7B25940F094C}"/>
              </a:ext>
            </a:extLst>
          </p:cNvPr>
          <p:cNvSpPr txBox="1">
            <a:spLocks noGrp="1"/>
          </p:cNvSpPr>
          <p:nvPr>
            <p:ph type="title" idx="4294967295"/>
          </p:nvPr>
        </p:nvSpPr>
        <p:spPr>
          <a:xfrm>
            <a:off x="406381" y="405801"/>
            <a:ext cx="772247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oppins" pitchFamily="2" charset="77"/>
                <a:ea typeface="Aptos" panose="020B0004020202020204" pitchFamily="34" charset="0"/>
                <a:cs typeface="Poppins" pitchFamily="2" charset="77"/>
              </a:rPr>
              <a:t>Study progress—participant enrollment &amp; obtaining feedback</a:t>
            </a:r>
            <a:endParaRPr kumimoji="0" lang="en-US" sz="24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3" name="Rectangle: Rounded Corners 2">
            <a:extLst>
              <a:ext uri="{FF2B5EF4-FFF2-40B4-BE49-F238E27FC236}">
                <a16:creationId xmlns:a16="http://schemas.microsoft.com/office/drawing/2014/main" id="{6CCBB606-0C19-B70D-764B-1274A7D298F7}"/>
              </a:ext>
              <a:ext uri="{C183D7F6-B498-43B3-948B-1728B52AA6E4}">
                <adec:decorative xmlns:adec="http://schemas.microsoft.com/office/drawing/2017/decorative" val="1"/>
              </a:ext>
            </a:extLst>
          </p:cNvPr>
          <p:cNvSpPr/>
          <p:nvPr/>
        </p:nvSpPr>
        <p:spPr>
          <a:xfrm>
            <a:off x="760101" y="2120840"/>
            <a:ext cx="10927829" cy="119765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Social network with solid fill">
            <a:extLst>
              <a:ext uri="{FF2B5EF4-FFF2-40B4-BE49-F238E27FC236}">
                <a16:creationId xmlns:a16="http://schemas.microsoft.com/office/drawing/2014/main" id="{AB70EACE-E301-B69C-6B76-C0CAE015921E}"/>
              </a:ext>
            </a:extLst>
          </p:cNvPr>
          <p:cNvSpPr/>
          <p:nvPr/>
        </p:nvSpPr>
        <p:spPr>
          <a:xfrm>
            <a:off x="1122390" y="2390312"/>
            <a:ext cx="658708" cy="658708"/>
          </a:xfrm>
          <a:prstGeom prst="rect">
            <a:avLst/>
          </a:prstGeom>
          <a:blipFill rotWithShape="1">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EDF33D11-78E3-C1DB-AE9B-54B724F37494}"/>
              </a:ext>
            </a:extLst>
          </p:cNvPr>
          <p:cNvSpPr/>
          <p:nvPr/>
        </p:nvSpPr>
        <p:spPr>
          <a:xfrm>
            <a:off x="2143388" y="2120840"/>
            <a:ext cx="4917523" cy="1197651"/>
          </a:xfrm>
          <a:custGeom>
            <a:avLst/>
            <a:gdLst>
              <a:gd name="connsiteX0" fmla="*/ 0 w 4917523"/>
              <a:gd name="connsiteY0" fmla="*/ 0 h 1197651"/>
              <a:gd name="connsiteX1" fmla="*/ 4917523 w 4917523"/>
              <a:gd name="connsiteY1" fmla="*/ 0 h 1197651"/>
              <a:gd name="connsiteX2" fmla="*/ 4917523 w 4917523"/>
              <a:gd name="connsiteY2" fmla="*/ 1197651 h 1197651"/>
              <a:gd name="connsiteX3" fmla="*/ 0 w 4917523"/>
              <a:gd name="connsiteY3" fmla="*/ 1197651 h 1197651"/>
              <a:gd name="connsiteX4" fmla="*/ 0 w 4917523"/>
              <a:gd name="connsiteY4" fmla="*/ 0 h 119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523" h="1197651">
                <a:moveTo>
                  <a:pt x="0" y="0"/>
                </a:moveTo>
                <a:lnTo>
                  <a:pt x="4917523" y="0"/>
                </a:lnTo>
                <a:lnTo>
                  <a:pt x="4917523" y="1197651"/>
                </a:lnTo>
                <a:lnTo>
                  <a:pt x="0" y="1197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751" tIns="126751" rIns="126751" bIns="12675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ontserrat" pitchFamily="2" charset="77"/>
              </a:rPr>
              <a:t>Conducted training with obstetric professionals</a:t>
            </a:r>
          </a:p>
        </p:txBody>
      </p:sp>
      <p:sp>
        <p:nvSpPr>
          <p:cNvPr id="9" name="Freeform: Shape 8">
            <a:extLst>
              <a:ext uri="{FF2B5EF4-FFF2-40B4-BE49-F238E27FC236}">
                <a16:creationId xmlns:a16="http://schemas.microsoft.com/office/drawing/2014/main" id="{845DFCA3-C8C7-4797-13F9-45E5851044A8}"/>
              </a:ext>
            </a:extLst>
          </p:cNvPr>
          <p:cNvSpPr/>
          <p:nvPr/>
        </p:nvSpPr>
        <p:spPr>
          <a:xfrm>
            <a:off x="7060911" y="2120840"/>
            <a:ext cx="4627018" cy="1197651"/>
          </a:xfrm>
          <a:custGeom>
            <a:avLst/>
            <a:gdLst>
              <a:gd name="connsiteX0" fmla="*/ 0 w 4627018"/>
              <a:gd name="connsiteY0" fmla="*/ 0 h 1197651"/>
              <a:gd name="connsiteX1" fmla="*/ 4627018 w 4627018"/>
              <a:gd name="connsiteY1" fmla="*/ 0 h 1197651"/>
              <a:gd name="connsiteX2" fmla="*/ 4627018 w 4627018"/>
              <a:gd name="connsiteY2" fmla="*/ 1197651 h 1197651"/>
              <a:gd name="connsiteX3" fmla="*/ 0 w 4627018"/>
              <a:gd name="connsiteY3" fmla="*/ 1197651 h 1197651"/>
              <a:gd name="connsiteX4" fmla="*/ 0 w 4627018"/>
              <a:gd name="connsiteY4" fmla="*/ 0 h 119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018" h="1197651">
                <a:moveTo>
                  <a:pt x="0" y="0"/>
                </a:moveTo>
                <a:lnTo>
                  <a:pt x="4627018" y="0"/>
                </a:lnTo>
                <a:lnTo>
                  <a:pt x="4627018" y="1197651"/>
                </a:lnTo>
                <a:lnTo>
                  <a:pt x="0" y="1197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751" tIns="126751" rIns="126751" bIns="1267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ontserrat" pitchFamily="2" charset="77"/>
              </a:rPr>
              <a:t>17 clinical staff (4/16)</a:t>
            </a:r>
          </a:p>
          <a:p>
            <a:pPr marL="0" lvl="0" indent="0" algn="l" defTabSz="800100">
              <a:lnSpc>
                <a:spcPct val="100000"/>
              </a:lnSpc>
              <a:spcBef>
                <a:spcPct val="0"/>
              </a:spcBef>
              <a:spcAft>
                <a:spcPct val="35000"/>
              </a:spcAft>
              <a:buNone/>
            </a:pPr>
            <a:r>
              <a:rPr lang="en-US" sz="1800" kern="1200" dirty="0">
                <a:latin typeface="Montserrat" pitchFamily="2" charset="77"/>
              </a:rPr>
              <a:t>12 </a:t>
            </a:r>
            <a:r>
              <a:rPr lang="en-US" sz="1800" kern="1200" dirty="0" err="1">
                <a:latin typeface="Montserrat" pitchFamily="2" charset="77"/>
              </a:rPr>
              <a:t>ob</a:t>
            </a:r>
            <a:r>
              <a:rPr lang="en-US" sz="1800" kern="1200" dirty="0">
                <a:latin typeface="Montserrat" pitchFamily="2" charset="77"/>
              </a:rPr>
              <a:t>/gyn residents (4/30)</a:t>
            </a:r>
          </a:p>
        </p:txBody>
      </p:sp>
      <p:sp>
        <p:nvSpPr>
          <p:cNvPr id="11" name="Rectangle: Rounded Corners 10">
            <a:extLst>
              <a:ext uri="{FF2B5EF4-FFF2-40B4-BE49-F238E27FC236}">
                <a16:creationId xmlns:a16="http://schemas.microsoft.com/office/drawing/2014/main" id="{71014579-1B63-3948-F2F1-71D2CFE6B201}"/>
              </a:ext>
              <a:ext uri="{C183D7F6-B498-43B3-948B-1728B52AA6E4}">
                <adec:decorative xmlns:adec="http://schemas.microsoft.com/office/drawing/2017/decorative" val="1"/>
              </a:ext>
            </a:extLst>
          </p:cNvPr>
          <p:cNvSpPr/>
          <p:nvPr/>
        </p:nvSpPr>
        <p:spPr>
          <a:xfrm>
            <a:off x="760101" y="3617905"/>
            <a:ext cx="10927829" cy="119765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Clipboard with solid fill">
            <a:extLst>
              <a:ext uri="{FF2B5EF4-FFF2-40B4-BE49-F238E27FC236}">
                <a16:creationId xmlns:a16="http://schemas.microsoft.com/office/drawing/2014/main" id="{D8F562F1-48ED-60F2-8F85-EE272933E8FC}"/>
              </a:ext>
            </a:extLst>
          </p:cNvPr>
          <p:cNvSpPr/>
          <p:nvPr/>
        </p:nvSpPr>
        <p:spPr>
          <a:xfrm>
            <a:off x="1122390" y="3887377"/>
            <a:ext cx="658708" cy="658708"/>
          </a:xfrm>
          <a:prstGeom prst="rect">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EF7F9F1B-8726-0CBF-3997-C6044399E97B}"/>
              </a:ext>
            </a:extLst>
          </p:cNvPr>
          <p:cNvSpPr/>
          <p:nvPr/>
        </p:nvSpPr>
        <p:spPr>
          <a:xfrm>
            <a:off x="2143388" y="3617905"/>
            <a:ext cx="4917523" cy="1197651"/>
          </a:xfrm>
          <a:custGeom>
            <a:avLst/>
            <a:gdLst>
              <a:gd name="connsiteX0" fmla="*/ 0 w 4917523"/>
              <a:gd name="connsiteY0" fmla="*/ 0 h 1197651"/>
              <a:gd name="connsiteX1" fmla="*/ 4917523 w 4917523"/>
              <a:gd name="connsiteY1" fmla="*/ 0 h 1197651"/>
              <a:gd name="connsiteX2" fmla="*/ 4917523 w 4917523"/>
              <a:gd name="connsiteY2" fmla="*/ 1197651 h 1197651"/>
              <a:gd name="connsiteX3" fmla="*/ 0 w 4917523"/>
              <a:gd name="connsiteY3" fmla="*/ 1197651 h 1197651"/>
              <a:gd name="connsiteX4" fmla="*/ 0 w 4917523"/>
              <a:gd name="connsiteY4" fmla="*/ 0 h 119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523" h="1197651">
                <a:moveTo>
                  <a:pt x="0" y="0"/>
                </a:moveTo>
                <a:lnTo>
                  <a:pt x="4917523" y="0"/>
                </a:lnTo>
                <a:lnTo>
                  <a:pt x="4917523" y="1197651"/>
                </a:lnTo>
                <a:lnTo>
                  <a:pt x="0" y="1197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751" tIns="126751" rIns="126751" bIns="12675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ontserrat" pitchFamily="2" charset="77"/>
              </a:rPr>
              <a:t>Obtained feedback and on training via focus groups</a:t>
            </a:r>
          </a:p>
        </p:txBody>
      </p:sp>
      <p:sp>
        <p:nvSpPr>
          <p:cNvPr id="16" name="Freeform: Shape 15">
            <a:extLst>
              <a:ext uri="{FF2B5EF4-FFF2-40B4-BE49-F238E27FC236}">
                <a16:creationId xmlns:a16="http://schemas.microsoft.com/office/drawing/2014/main" id="{8FFD648F-CCDB-2D04-5A93-19D7CE6DAA78}"/>
              </a:ext>
            </a:extLst>
          </p:cNvPr>
          <p:cNvSpPr/>
          <p:nvPr/>
        </p:nvSpPr>
        <p:spPr>
          <a:xfrm>
            <a:off x="7060911" y="3617905"/>
            <a:ext cx="4627018" cy="1197651"/>
          </a:xfrm>
          <a:custGeom>
            <a:avLst/>
            <a:gdLst>
              <a:gd name="connsiteX0" fmla="*/ 0 w 4627018"/>
              <a:gd name="connsiteY0" fmla="*/ 0 h 1197651"/>
              <a:gd name="connsiteX1" fmla="*/ 4627018 w 4627018"/>
              <a:gd name="connsiteY1" fmla="*/ 0 h 1197651"/>
              <a:gd name="connsiteX2" fmla="*/ 4627018 w 4627018"/>
              <a:gd name="connsiteY2" fmla="*/ 1197651 h 1197651"/>
              <a:gd name="connsiteX3" fmla="*/ 0 w 4627018"/>
              <a:gd name="connsiteY3" fmla="*/ 1197651 h 1197651"/>
              <a:gd name="connsiteX4" fmla="*/ 0 w 4627018"/>
              <a:gd name="connsiteY4" fmla="*/ 0 h 119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018" h="1197651">
                <a:moveTo>
                  <a:pt x="0" y="0"/>
                </a:moveTo>
                <a:lnTo>
                  <a:pt x="4627018" y="0"/>
                </a:lnTo>
                <a:lnTo>
                  <a:pt x="4627018" y="1197651"/>
                </a:lnTo>
                <a:lnTo>
                  <a:pt x="0" y="1197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751" tIns="126751" rIns="126751" bIns="1267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ontserrat" pitchFamily="2" charset="77"/>
              </a:rPr>
              <a:t>Clinical staff (n=5)</a:t>
            </a:r>
          </a:p>
          <a:p>
            <a:pPr marL="0" lvl="0" indent="0" algn="l" defTabSz="800100">
              <a:lnSpc>
                <a:spcPct val="100000"/>
              </a:lnSpc>
              <a:spcBef>
                <a:spcPct val="0"/>
              </a:spcBef>
              <a:spcAft>
                <a:spcPct val="35000"/>
              </a:spcAft>
              <a:buNone/>
            </a:pPr>
            <a:r>
              <a:rPr lang="en-US" sz="1800" kern="1200" dirty="0">
                <a:latin typeface="Montserrat" pitchFamily="2" charset="77"/>
              </a:rPr>
              <a:t>Ob/gyn residents (n=3)</a:t>
            </a:r>
          </a:p>
        </p:txBody>
      </p:sp>
      <p:sp>
        <p:nvSpPr>
          <p:cNvPr id="17" name="Rectangle: Rounded Corners 16">
            <a:extLst>
              <a:ext uri="{FF2B5EF4-FFF2-40B4-BE49-F238E27FC236}">
                <a16:creationId xmlns:a16="http://schemas.microsoft.com/office/drawing/2014/main" id="{93DD0DC5-DEA0-1EE7-D888-E50154759EB8}"/>
              </a:ext>
              <a:ext uri="{C183D7F6-B498-43B3-948B-1728B52AA6E4}">
                <adec:decorative xmlns:adec="http://schemas.microsoft.com/office/drawing/2017/decorative" val="1"/>
              </a:ext>
            </a:extLst>
          </p:cNvPr>
          <p:cNvSpPr/>
          <p:nvPr/>
        </p:nvSpPr>
        <p:spPr>
          <a:xfrm>
            <a:off x="760101" y="5114970"/>
            <a:ext cx="10927829" cy="119765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17" descr="Pregnant lady with solid fill">
            <a:extLst>
              <a:ext uri="{FF2B5EF4-FFF2-40B4-BE49-F238E27FC236}">
                <a16:creationId xmlns:a16="http://schemas.microsoft.com/office/drawing/2014/main" id="{0261CDCC-1C98-D805-EAC2-6973043979C2}"/>
              </a:ext>
            </a:extLst>
          </p:cNvPr>
          <p:cNvSpPr/>
          <p:nvPr/>
        </p:nvSpPr>
        <p:spPr>
          <a:xfrm>
            <a:off x="1122390" y="5384442"/>
            <a:ext cx="658708" cy="658708"/>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DC717CB0-B889-70CC-40AF-EFC9366901CC}"/>
              </a:ext>
            </a:extLst>
          </p:cNvPr>
          <p:cNvSpPr/>
          <p:nvPr/>
        </p:nvSpPr>
        <p:spPr>
          <a:xfrm>
            <a:off x="2143388" y="5114970"/>
            <a:ext cx="4917523" cy="1197651"/>
          </a:xfrm>
          <a:custGeom>
            <a:avLst/>
            <a:gdLst>
              <a:gd name="connsiteX0" fmla="*/ 0 w 4917523"/>
              <a:gd name="connsiteY0" fmla="*/ 0 h 1197651"/>
              <a:gd name="connsiteX1" fmla="*/ 4917523 w 4917523"/>
              <a:gd name="connsiteY1" fmla="*/ 0 h 1197651"/>
              <a:gd name="connsiteX2" fmla="*/ 4917523 w 4917523"/>
              <a:gd name="connsiteY2" fmla="*/ 1197651 h 1197651"/>
              <a:gd name="connsiteX3" fmla="*/ 0 w 4917523"/>
              <a:gd name="connsiteY3" fmla="*/ 1197651 h 1197651"/>
              <a:gd name="connsiteX4" fmla="*/ 0 w 4917523"/>
              <a:gd name="connsiteY4" fmla="*/ 0 h 119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523" h="1197651">
                <a:moveTo>
                  <a:pt x="0" y="0"/>
                </a:moveTo>
                <a:lnTo>
                  <a:pt x="4917523" y="0"/>
                </a:lnTo>
                <a:lnTo>
                  <a:pt x="4917523" y="1197651"/>
                </a:lnTo>
                <a:lnTo>
                  <a:pt x="0" y="1197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751" tIns="126751" rIns="126751" bIns="12675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ontserrat" pitchFamily="2" charset="77"/>
              </a:rPr>
              <a:t>Perinatal patient recruitment</a:t>
            </a:r>
          </a:p>
        </p:txBody>
      </p:sp>
      <p:sp>
        <p:nvSpPr>
          <p:cNvPr id="20" name="Freeform: Shape 19">
            <a:extLst>
              <a:ext uri="{FF2B5EF4-FFF2-40B4-BE49-F238E27FC236}">
                <a16:creationId xmlns:a16="http://schemas.microsoft.com/office/drawing/2014/main" id="{C0633F84-CC8A-E424-C184-72CD0F53477B}"/>
              </a:ext>
            </a:extLst>
          </p:cNvPr>
          <p:cNvSpPr/>
          <p:nvPr/>
        </p:nvSpPr>
        <p:spPr>
          <a:xfrm>
            <a:off x="7060911" y="5114970"/>
            <a:ext cx="4627018" cy="1197651"/>
          </a:xfrm>
          <a:custGeom>
            <a:avLst/>
            <a:gdLst>
              <a:gd name="connsiteX0" fmla="*/ 0 w 4627018"/>
              <a:gd name="connsiteY0" fmla="*/ 0 h 1197651"/>
              <a:gd name="connsiteX1" fmla="*/ 4627018 w 4627018"/>
              <a:gd name="connsiteY1" fmla="*/ 0 h 1197651"/>
              <a:gd name="connsiteX2" fmla="*/ 4627018 w 4627018"/>
              <a:gd name="connsiteY2" fmla="*/ 1197651 h 1197651"/>
              <a:gd name="connsiteX3" fmla="*/ 0 w 4627018"/>
              <a:gd name="connsiteY3" fmla="*/ 1197651 h 1197651"/>
              <a:gd name="connsiteX4" fmla="*/ 0 w 4627018"/>
              <a:gd name="connsiteY4" fmla="*/ 0 h 119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018" h="1197651">
                <a:moveTo>
                  <a:pt x="0" y="0"/>
                </a:moveTo>
                <a:lnTo>
                  <a:pt x="4627018" y="0"/>
                </a:lnTo>
                <a:lnTo>
                  <a:pt x="4627018" y="1197651"/>
                </a:lnTo>
                <a:lnTo>
                  <a:pt x="0" y="1197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751" tIns="126751" rIns="126751" bIns="1267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ontserrat" pitchFamily="2" charset="77"/>
              </a:rPr>
              <a:t>3 completed eligibility</a:t>
            </a:r>
          </a:p>
          <a:p>
            <a:pPr marL="171450" lvl="1" indent="-171450" algn="l" defTabSz="800100">
              <a:lnSpc>
                <a:spcPct val="90000"/>
              </a:lnSpc>
              <a:spcBef>
                <a:spcPct val="0"/>
              </a:spcBef>
              <a:spcAft>
                <a:spcPct val="15000"/>
              </a:spcAft>
              <a:buChar char="•"/>
            </a:pPr>
            <a:r>
              <a:rPr lang="en-US" sz="1800" kern="1200" dirty="0">
                <a:latin typeface="Montserrat" pitchFamily="2" charset="77"/>
              </a:rPr>
              <a:t>2 GAD-7&lt;5</a:t>
            </a:r>
          </a:p>
          <a:p>
            <a:pPr marL="171450" lvl="1" indent="-171450" algn="l" defTabSz="800100">
              <a:lnSpc>
                <a:spcPct val="90000"/>
              </a:lnSpc>
              <a:spcBef>
                <a:spcPct val="0"/>
              </a:spcBef>
              <a:spcAft>
                <a:spcPct val="15000"/>
              </a:spcAft>
              <a:buChar char="•"/>
            </a:pPr>
            <a:r>
              <a:rPr lang="en-US" sz="1800" kern="1200" dirty="0">
                <a:latin typeface="Montserrat" pitchFamily="2" charset="77"/>
              </a:rPr>
              <a:t>1 enrolled</a:t>
            </a:r>
          </a:p>
        </p:txBody>
      </p:sp>
    </p:spTree>
    <p:extLst>
      <p:ext uri="{BB962C8B-B14F-4D97-AF65-F5344CB8AC3E}">
        <p14:creationId xmlns:p14="http://schemas.microsoft.com/office/powerpoint/2010/main" val="180071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D71C-DC8F-EE25-6D91-7CD977A11F68}"/>
              </a:ext>
            </a:extLst>
          </p:cNvPr>
          <p:cNvSpPr>
            <a:spLocks noGrp="1"/>
          </p:cNvSpPr>
          <p:nvPr>
            <p:ph type="title" idx="4294967295"/>
          </p:nvPr>
        </p:nvSpPr>
        <p:spPr>
          <a:xfrm>
            <a:off x="304800" y="-762000"/>
            <a:ext cx="5486400" cy="762000"/>
          </a:xfrm>
        </p:spPr>
        <p:txBody>
          <a:bodyPr vert="horz" lIns="91440" tIns="45720" rIns="91440" bIns="45720" rtlCol="0" anchor="b">
            <a:normAutofit/>
          </a:bodyPr>
          <a:lstStyle/>
          <a:p>
            <a:r>
              <a:rPr lang="en-US" dirty="0"/>
              <a:t>Quote from participant</a:t>
            </a:r>
          </a:p>
        </p:txBody>
      </p:sp>
      <p:sp>
        <p:nvSpPr>
          <p:cNvPr id="5" name="Rounded Rectangular Callout 4" descr="Quote bubble">
            <a:extLst>
              <a:ext uri="{FF2B5EF4-FFF2-40B4-BE49-F238E27FC236}">
                <a16:creationId xmlns:a16="http://schemas.microsoft.com/office/drawing/2014/main" id="{0F903AB8-7B04-8BC7-1F0E-92710F629A01}"/>
              </a:ext>
            </a:extLst>
          </p:cNvPr>
          <p:cNvSpPr/>
          <p:nvPr/>
        </p:nvSpPr>
        <p:spPr>
          <a:xfrm>
            <a:off x="2494608" y="669802"/>
            <a:ext cx="6877050" cy="5048250"/>
          </a:xfrm>
          <a:prstGeom prst="wedgeRoundRectCallout">
            <a:avLst>
              <a:gd name="adj1" fmla="val 38771"/>
              <a:gd name="adj2" fmla="val 56878"/>
              <a:gd name="adj3" fmla="val 16667"/>
            </a:avLst>
          </a:prstGeom>
          <a:noFill/>
          <a:ln>
            <a:solidFill>
              <a:srgbClr val="D09D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807ED3-0EF2-9AA8-AB6B-812811762B52}"/>
              </a:ext>
            </a:extLst>
          </p:cNvPr>
          <p:cNvSpPr txBox="1"/>
          <p:nvPr/>
        </p:nvSpPr>
        <p:spPr>
          <a:xfrm>
            <a:off x="2820341" y="674400"/>
            <a:ext cx="6551317" cy="5509200"/>
          </a:xfrm>
          <a:prstGeom prst="rect">
            <a:avLst/>
          </a:prstGeom>
          <a:noFill/>
        </p:spPr>
        <p:txBody>
          <a:bodyPr wrap="square">
            <a:spAutoFit/>
          </a:bodyPr>
          <a:lstStyle/>
          <a:p>
            <a:endParaRPr lang="en-US" sz="3200" kern="100" dirty="0">
              <a:effectLst/>
              <a:latin typeface="Montserrat" pitchFamily="2" charset="77"/>
              <a:ea typeface="Aptos" panose="020B0004020202020204" pitchFamily="34" charset="0"/>
              <a:cs typeface="Times New Roman" panose="02020603050405020304" pitchFamily="18" charset="0"/>
            </a:endParaRPr>
          </a:p>
          <a:p>
            <a:r>
              <a:rPr lang="en-US" sz="3200" kern="100" dirty="0">
                <a:effectLst/>
                <a:latin typeface="Montserrat" pitchFamily="2" charset="77"/>
                <a:ea typeface="Aptos" panose="020B0004020202020204" pitchFamily="34" charset="0"/>
                <a:cs typeface="Times New Roman" panose="02020603050405020304" pitchFamily="18" charset="0"/>
              </a:rPr>
              <a:t>“I think when it comes to learning</a:t>
            </a:r>
            <a:r>
              <a:rPr lang="en-US" sz="3200" kern="100" dirty="0">
                <a:latin typeface="Montserrat" pitchFamily="2" charset="77"/>
                <a:ea typeface="Aptos" panose="020B0004020202020204" pitchFamily="34" charset="0"/>
                <a:cs typeface="Times New Roman" panose="02020603050405020304" pitchFamily="18" charset="0"/>
              </a:rPr>
              <a:t>, </a:t>
            </a:r>
            <a:r>
              <a:rPr lang="en-US" sz="3200" kern="100" dirty="0">
                <a:effectLst/>
                <a:latin typeface="Montserrat" pitchFamily="2" charset="77"/>
                <a:ea typeface="Aptos" panose="020B0004020202020204" pitchFamily="34" charset="0"/>
                <a:cs typeface="Times New Roman" panose="02020603050405020304" pitchFamily="18" charset="0"/>
              </a:rPr>
              <a:t>what the hospital provides for us is suicide risk… what to watch for and what to do, </a:t>
            </a:r>
            <a:r>
              <a:rPr lang="en-US" sz="3200" b="1" kern="100" dirty="0">
                <a:effectLst/>
                <a:latin typeface="Montserrat" pitchFamily="2" charset="77"/>
                <a:ea typeface="Aptos" panose="020B0004020202020204" pitchFamily="34" charset="0"/>
                <a:cs typeface="Times New Roman" panose="02020603050405020304" pitchFamily="18" charset="0"/>
              </a:rPr>
              <a:t>but it's never about what to say and how to say it</a:t>
            </a:r>
            <a:r>
              <a:rPr lang="en-US" sz="3200" kern="100" dirty="0">
                <a:effectLst/>
                <a:latin typeface="Montserrat" pitchFamily="2" charset="77"/>
                <a:ea typeface="Aptos" panose="020B0004020202020204" pitchFamily="34" charset="0"/>
                <a:cs typeface="Times New Roman" panose="02020603050405020304" pitchFamily="18" charset="0"/>
              </a:rPr>
              <a:t>."</a:t>
            </a:r>
          </a:p>
          <a:p>
            <a:endParaRPr lang="en-US" sz="3200" kern="100" dirty="0">
              <a:latin typeface="Montserrat" pitchFamily="2" charset="77"/>
              <a:ea typeface="Aptos" panose="020B0004020202020204" pitchFamily="34" charset="0"/>
              <a:cs typeface="Times New Roman" panose="02020603050405020304" pitchFamily="18" charset="0"/>
            </a:endParaRPr>
          </a:p>
          <a:p>
            <a:r>
              <a:rPr lang="en-US" sz="3200" kern="100" dirty="0">
                <a:latin typeface="Montserrat" pitchFamily="2" charset="77"/>
                <a:ea typeface="Aptos" panose="020B0004020202020204" pitchFamily="34" charset="0"/>
                <a:cs typeface="Times New Roman" panose="02020603050405020304" pitchFamily="18" charset="0"/>
              </a:rPr>
              <a:t>–Nurse (Participant #2)</a:t>
            </a:r>
          </a:p>
          <a:p>
            <a:pPr marL="0" marR="0">
              <a:buNone/>
            </a:pPr>
            <a:endParaRPr lang="en-US" sz="3200" b="1" u="sng" kern="100" dirty="0">
              <a:effectLst/>
              <a:latin typeface="Montserrat" pitchFamily="2" charset="77"/>
              <a:ea typeface="Aptos" panose="020B0004020202020204" pitchFamily="34" charset="0"/>
              <a:cs typeface="Times New Roman" panose="02020603050405020304" pitchFamily="18" charset="0"/>
            </a:endParaRPr>
          </a:p>
          <a:p>
            <a:pPr marL="0" marR="0"/>
            <a:endParaRPr lang="en-US" sz="3200" kern="100" dirty="0">
              <a:effectLst/>
              <a:latin typeface="Montserrat"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1998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557F74-6248-2A4E-A070-289B14E45473}"/>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0E5283D-039A-1072-B67E-C1AD4D8A893A}"/>
              </a:ext>
            </a:extLst>
          </p:cNvPr>
          <p:cNvSpPr txBox="1">
            <a:spLocks noGrp="1"/>
          </p:cNvSpPr>
          <p:nvPr>
            <p:ph type="title" idx="4294967295"/>
          </p:nvPr>
        </p:nvSpPr>
        <p:spPr>
          <a:xfrm>
            <a:off x="466722" y="586855"/>
            <a:ext cx="3201366" cy="3387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mj-lt"/>
                <a:ea typeface="+mj-ea"/>
                <a:cs typeface="+mj-cs"/>
              </a:rPr>
              <a:t>Next steps</a:t>
            </a:r>
          </a:p>
        </p:txBody>
      </p:sp>
      <p:sp>
        <p:nvSpPr>
          <p:cNvPr id="5" name="Rectangle: Rounded Corners 4">
            <a:extLst>
              <a:ext uri="{FF2B5EF4-FFF2-40B4-BE49-F238E27FC236}">
                <a16:creationId xmlns:a16="http://schemas.microsoft.com/office/drawing/2014/main" id="{06114D3B-91E6-3EF8-5AE4-81AB7AB32BA9}"/>
              </a:ext>
              <a:ext uri="{C183D7F6-B498-43B3-948B-1728B52AA6E4}">
                <adec:decorative xmlns:adec="http://schemas.microsoft.com/office/drawing/2017/decorative" val="1"/>
              </a:ext>
            </a:extLst>
          </p:cNvPr>
          <p:cNvSpPr/>
          <p:nvPr/>
        </p:nvSpPr>
        <p:spPr>
          <a:xfrm>
            <a:off x="4562477" y="1691131"/>
            <a:ext cx="7183382" cy="155378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Line arrow: Rotate left with solid fill">
            <a:extLst>
              <a:ext uri="{FF2B5EF4-FFF2-40B4-BE49-F238E27FC236}">
                <a16:creationId xmlns:a16="http://schemas.microsoft.com/office/drawing/2014/main" id="{BE76DC31-5257-F647-895F-DD71C6931D57}"/>
              </a:ext>
            </a:extLst>
          </p:cNvPr>
          <p:cNvSpPr/>
          <p:nvPr/>
        </p:nvSpPr>
        <p:spPr>
          <a:xfrm>
            <a:off x="5032496" y="2040732"/>
            <a:ext cx="854580" cy="85458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74807EB7-D703-105A-B59B-C75B4597D969}"/>
              </a:ext>
            </a:extLst>
          </p:cNvPr>
          <p:cNvSpPr/>
          <p:nvPr/>
        </p:nvSpPr>
        <p:spPr>
          <a:xfrm>
            <a:off x="6357096" y="1691131"/>
            <a:ext cx="3232521" cy="1553783"/>
          </a:xfrm>
          <a:custGeom>
            <a:avLst/>
            <a:gdLst>
              <a:gd name="connsiteX0" fmla="*/ 0 w 3232521"/>
              <a:gd name="connsiteY0" fmla="*/ 0 h 1553783"/>
              <a:gd name="connsiteX1" fmla="*/ 3232521 w 3232521"/>
              <a:gd name="connsiteY1" fmla="*/ 0 h 1553783"/>
              <a:gd name="connsiteX2" fmla="*/ 3232521 w 3232521"/>
              <a:gd name="connsiteY2" fmla="*/ 1553783 h 1553783"/>
              <a:gd name="connsiteX3" fmla="*/ 0 w 3232521"/>
              <a:gd name="connsiteY3" fmla="*/ 1553783 h 1553783"/>
              <a:gd name="connsiteX4" fmla="*/ 0 w 3232521"/>
              <a:gd name="connsiteY4" fmla="*/ 0 h 1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2521" h="1553783">
                <a:moveTo>
                  <a:pt x="0" y="0"/>
                </a:moveTo>
                <a:lnTo>
                  <a:pt x="3232521" y="0"/>
                </a:lnTo>
                <a:lnTo>
                  <a:pt x="3232521" y="1553783"/>
                </a:lnTo>
                <a:lnTo>
                  <a:pt x="0" y="1553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442" tIns="164442" rIns="164442" bIns="16444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ontserrat" pitchFamily="2" charset="77"/>
              </a:rPr>
              <a:t>Continuing to refine Reaching Calm</a:t>
            </a:r>
          </a:p>
        </p:txBody>
      </p:sp>
      <p:sp>
        <p:nvSpPr>
          <p:cNvPr id="8" name="Freeform: Shape 7">
            <a:extLst>
              <a:ext uri="{FF2B5EF4-FFF2-40B4-BE49-F238E27FC236}">
                <a16:creationId xmlns:a16="http://schemas.microsoft.com/office/drawing/2014/main" id="{E22E4648-0416-0A43-44D0-045501CBA24A}"/>
              </a:ext>
            </a:extLst>
          </p:cNvPr>
          <p:cNvSpPr/>
          <p:nvPr/>
        </p:nvSpPr>
        <p:spPr>
          <a:xfrm>
            <a:off x="9589618" y="1691131"/>
            <a:ext cx="2156240" cy="1553783"/>
          </a:xfrm>
          <a:custGeom>
            <a:avLst/>
            <a:gdLst>
              <a:gd name="connsiteX0" fmla="*/ 0 w 2156240"/>
              <a:gd name="connsiteY0" fmla="*/ 0 h 1553783"/>
              <a:gd name="connsiteX1" fmla="*/ 2156240 w 2156240"/>
              <a:gd name="connsiteY1" fmla="*/ 0 h 1553783"/>
              <a:gd name="connsiteX2" fmla="*/ 2156240 w 2156240"/>
              <a:gd name="connsiteY2" fmla="*/ 1553783 h 1553783"/>
              <a:gd name="connsiteX3" fmla="*/ 0 w 2156240"/>
              <a:gd name="connsiteY3" fmla="*/ 1553783 h 1553783"/>
              <a:gd name="connsiteX4" fmla="*/ 0 w 2156240"/>
              <a:gd name="connsiteY4" fmla="*/ 0 h 1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240" h="1553783">
                <a:moveTo>
                  <a:pt x="0" y="0"/>
                </a:moveTo>
                <a:lnTo>
                  <a:pt x="2156240" y="0"/>
                </a:lnTo>
                <a:lnTo>
                  <a:pt x="2156240" y="1553783"/>
                </a:lnTo>
                <a:lnTo>
                  <a:pt x="0" y="1553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442" tIns="164442" rIns="164442" bIns="164442"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ontserrat" pitchFamily="2" charset="77"/>
              </a:rPr>
              <a:t>Scripts for professionals including clinic staff</a:t>
            </a:r>
          </a:p>
        </p:txBody>
      </p:sp>
      <p:sp>
        <p:nvSpPr>
          <p:cNvPr id="9" name="Rectangle: Rounded Corners 8">
            <a:extLst>
              <a:ext uri="{FF2B5EF4-FFF2-40B4-BE49-F238E27FC236}">
                <a16:creationId xmlns:a16="http://schemas.microsoft.com/office/drawing/2014/main" id="{AA9F09BE-F2BB-DDC4-6360-65B255646842}"/>
              </a:ext>
              <a:ext uri="{C183D7F6-B498-43B3-948B-1728B52AA6E4}">
                <adec:decorative xmlns:adec="http://schemas.microsoft.com/office/drawing/2017/decorative" val="1"/>
              </a:ext>
            </a:extLst>
          </p:cNvPr>
          <p:cNvSpPr/>
          <p:nvPr/>
        </p:nvSpPr>
        <p:spPr>
          <a:xfrm>
            <a:off x="4562477" y="3633360"/>
            <a:ext cx="7183382" cy="155378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Address Book with solid fill">
            <a:extLst>
              <a:ext uri="{FF2B5EF4-FFF2-40B4-BE49-F238E27FC236}">
                <a16:creationId xmlns:a16="http://schemas.microsoft.com/office/drawing/2014/main" id="{F24C6194-3A01-8653-314E-6506F70D3D1D}"/>
              </a:ext>
            </a:extLst>
          </p:cNvPr>
          <p:cNvSpPr/>
          <p:nvPr/>
        </p:nvSpPr>
        <p:spPr>
          <a:xfrm>
            <a:off x="5032496" y="3982962"/>
            <a:ext cx="854580" cy="854580"/>
          </a:xfrm>
          <a:prstGeom prst="rect">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501663D6-54B5-1705-703E-DE937BA9EC7F}"/>
              </a:ext>
            </a:extLst>
          </p:cNvPr>
          <p:cNvSpPr/>
          <p:nvPr/>
        </p:nvSpPr>
        <p:spPr>
          <a:xfrm>
            <a:off x="6357096" y="3633360"/>
            <a:ext cx="3232521" cy="1553783"/>
          </a:xfrm>
          <a:custGeom>
            <a:avLst/>
            <a:gdLst>
              <a:gd name="connsiteX0" fmla="*/ 0 w 3232521"/>
              <a:gd name="connsiteY0" fmla="*/ 0 h 1553783"/>
              <a:gd name="connsiteX1" fmla="*/ 3232521 w 3232521"/>
              <a:gd name="connsiteY1" fmla="*/ 0 h 1553783"/>
              <a:gd name="connsiteX2" fmla="*/ 3232521 w 3232521"/>
              <a:gd name="connsiteY2" fmla="*/ 1553783 h 1553783"/>
              <a:gd name="connsiteX3" fmla="*/ 0 w 3232521"/>
              <a:gd name="connsiteY3" fmla="*/ 1553783 h 1553783"/>
              <a:gd name="connsiteX4" fmla="*/ 0 w 3232521"/>
              <a:gd name="connsiteY4" fmla="*/ 0 h 1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2521" h="1553783">
                <a:moveTo>
                  <a:pt x="0" y="0"/>
                </a:moveTo>
                <a:lnTo>
                  <a:pt x="3232521" y="0"/>
                </a:lnTo>
                <a:lnTo>
                  <a:pt x="3232521" y="1553783"/>
                </a:lnTo>
                <a:lnTo>
                  <a:pt x="0" y="1553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442" tIns="164442" rIns="164442" bIns="16444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ontserrat" pitchFamily="2" charset="77"/>
              </a:rPr>
              <a:t>Perinatal patient recruitment</a:t>
            </a:r>
          </a:p>
        </p:txBody>
      </p:sp>
      <p:sp>
        <p:nvSpPr>
          <p:cNvPr id="12" name="Freeform: Shape 11">
            <a:extLst>
              <a:ext uri="{FF2B5EF4-FFF2-40B4-BE49-F238E27FC236}">
                <a16:creationId xmlns:a16="http://schemas.microsoft.com/office/drawing/2014/main" id="{C7D0DACA-7BFB-DCE4-92B5-58FA04C49FBF}"/>
              </a:ext>
            </a:extLst>
          </p:cNvPr>
          <p:cNvSpPr/>
          <p:nvPr/>
        </p:nvSpPr>
        <p:spPr>
          <a:xfrm>
            <a:off x="9589618" y="3633360"/>
            <a:ext cx="2156240" cy="1553783"/>
          </a:xfrm>
          <a:custGeom>
            <a:avLst/>
            <a:gdLst>
              <a:gd name="connsiteX0" fmla="*/ 0 w 2156240"/>
              <a:gd name="connsiteY0" fmla="*/ 0 h 1553783"/>
              <a:gd name="connsiteX1" fmla="*/ 2156240 w 2156240"/>
              <a:gd name="connsiteY1" fmla="*/ 0 h 1553783"/>
              <a:gd name="connsiteX2" fmla="*/ 2156240 w 2156240"/>
              <a:gd name="connsiteY2" fmla="*/ 1553783 h 1553783"/>
              <a:gd name="connsiteX3" fmla="*/ 0 w 2156240"/>
              <a:gd name="connsiteY3" fmla="*/ 1553783 h 1553783"/>
              <a:gd name="connsiteX4" fmla="*/ 0 w 2156240"/>
              <a:gd name="connsiteY4" fmla="*/ 0 h 1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240" h="1553783">
                <a:moveTo>
                  <a:pt x="0" y="0"/>
                </a:moveTo>
                <a:lnTo>
                  <a:pt x="2156240" y="0"/>
                </a:lnTo>
                <a:lnTo>
                  <a:pt x="2156240" y="1553783"/>
                </a:lnTo>
                <a:lnTo>
                  <a:pt x="0" y="1553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442" tIns="164442" rIns="164442" bIns="164442"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ontserrat" pitchFamily="2" charset="77"/>
              </a:rPr>
              <a:t>Developing new procedures- </a:t>
            </a:r>
            <a:r>
              <a:rPr lang="en-US" sz="1800" kern="1200" dirty="0" err="1">
                <a:latin typeface="Montserrat" pitchFamily="2" charset="77"/>
              </a:rPr>
              <a:t>eg</a:t>
            </a:r>
            <a:r>
              <a:rPr lang="en-US" sz="1800" kern="1200" dirty="0">
                <a:latin typeface="Montserrat" pitchFamily="2" charset="77"/>
              </a:rPr>
              <a:t> MyChart</a:t>
            </a:r>
          </a:p>
        </p:txBody>
      </p:sp>
    </p:spTree>
    <p:extLst>
      <p:ext uri="{BB962C8B-B14F-4D97-AF65-F5344CB8AC3E}">
        <p14:creationId xmlns:p14="http://schemas.microsoft.com/office/powerpoint/2010/main" val="77616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383CBC-CC4D-F31D-CB58-E812AA02BBE4}"/>
              </a:ext>
            </a:extLst>
          </p:cNvPr>
          <p:cNvSpPr txBox="1">
            <a:spLocks noGrp="1"/>
          </p:cNvSpPr>
          <p:nvPr>
            <p:ph type="title" idx="4294967295"/>
          </p:nvPr>
        </p:nvSpPr>
        <p:spPr>
          <a:xfrm>
            <a:off x="473951" y="5242719"/>
            <a:ext cx="202389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ontserrat" pitchFamily="2" charset="77"/>
                <a:ea typeface="+mj-ea"/>
                <a:cs typeface="+mj-cs"/>
              </a:rPr>
              <a:t>Study team</a:t>
            </a:r>
          </a:p>
        </p:txBody>
      </p:sp>
      <p:sp>
        <p:nvSpPr>
          <p:cNvPr id="5" name="Freeform: Shape 4">
            <a:extLst>
              <a:ext uri="{FF2B5EF4-FFF2-40B4-BE49-F238E27FC236}">
                <a16:creationId xmlns:a16="http://schemas.microsoft.com/office/drawing/2014/main" id="{4050C211-B1BF-7BBA-2E92-9BB609A71AE2}"/>
              </a:ext>
            </a:extLst>
          </p:cNvPr>
          <p:cNvSpPr/>
          <p:nvPr/>
        </p:nvSpPr>
        <p:spPr>
          <a:xfrm>
            <a:off x="1181398" y="416904"/>
            <a:ext cx="3012095" cy="1807257"/>
          </a:xfrm>
          <a:custGeom>
            <a:avLst/>
            <a:gdLst>
              <a:gd name="connsiteX0" fmla="*/ 0 w 3012095"/>
              <a:gd name="connsiteY0" fmla="*/ 301216 h 1807257"/>
              <a:gd name="connsiteX1" fmla="*/ 301216 w 3012095"/>
              <a:gd name="connsiteY1" fmla="*/ 0 h 1807257"/>
              <a:gd name="connsiteX2" fmla="*/ 2710879 w 3012095"/>
              <a:gd name="connsiteY2" fmla="*/ 0 h 1807257"/>
              <a:gd name="connsiteX3" fmla="*/ 3012095 w 3012095"/>
              <a:gd name="connsiteY3" fmla="*/ 301216 h 1807257"/>
              <a:gd name="connsiteX4" fmla="*/ 3012095 w 3012095"/>
              <a:gd name="connsiteY4" fmla="*/ 1506041 h 1807257"/>
              <a:gd name="connsiteX5" fmla="*/ 2710879 w 3012095"/>
              <a:gd name="connsiteY5" fmla="*/ 1807257 h 1807257"/>
              <a:gd name="connsiteX6" fmla="*/ 301216 w 3012095"/>
              <a:gd name="connsiteY6" fmla="*/ 1807257 h 1807257"/>
              <a:gd name="connsiteX7" fmla="*/ 0 w 3012095"/>
              <a:gd name="connsiteY7" fmla="*/ 1506041 h 1807257"/>
              <a:gd name="connsiteX8" fmla="*/ 0 w 3012095"/>
              <a:gd name="connsiteY8" fmla="*/ 301216 h 18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095" h="1807257">
                <a:moveTo>
                  <a:pt x="0" y="301216"/>
                </a:moveTo>
                <a:cubicBezTo>
                  <a:pt x="0" y="134859"/>
                  <a:pt x="134859" y="0"/>
                  <a:pt x="301216" y="0"/>
                </a:cubicBezTo>
                <a:lnTo>
                  <a:pt x="2710879" y="0"/>
                </a:lnTo>
                <a:cubicBezTo>
                  <a:pt x="2877236" y="0"/>
                  <a:pt x="3012095" y="134859"/>
                  <a:pt x="3012095" y="301216"/>
                </a:cubicBezTo>
                <a:lnTo>
                  <a:pt x="3012095" y="1506041"/>
                </a:lnTo>
                <a:cubicBezTo>
                  <a:pt x="3012095" y="1672398"/>
                  <a:pt x="2877236" y="1807257"/>
                  <a:pt x="2710879" y="1807257"/>
                </a:cubicBezTo>
                <a:lnTo>
                  <a:pt x="301216" y="1807257"/>
                </a:lnTo>
                <a:cubicBezTo>
                  <a:pt x="134859" y="1807257"/>
                  <a:pt x="0" y="1672398"/>
                  <a:pt x="0" y="1506041"/>
                </a:cubicBezTo>
                <a:lnTo>
                  <a:pt x="0" y="30121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9183" tIns="149183" rIns="149183" bIns="14918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itchFamily="2" charset="77"/>
              </a:rPr>
              <a:t>Project lead: Martha Zimmermann, PhD</a:t>
            </a:r>
          </a:p>
          <a:p>
            <a:pPr marL="0" lvl="0" indent="0" algn="ctr" defTabSz="711200">
              <a:lnSpc>
                <a:spcPct val="90000"/>
              </a:lnSpc>
              <a:spcBef>
                <a:spcPct val="0"/>
              </a:spcBef>
              <a:spcAft>
                <a:spcPct val="35000"/>
              </a:spcAft>
              <a:buNone/>
            </a:pPr>
            <a:r>
              <a:rPr lang="en-US" sz="1600" kern="1200" dirty="0">
                <a:latin typeface="Montserrat" pitchFamily="2" charset="77"/>
              </a:rPr>
              <a:t>Psychiatry &amp; Behavioral Sciences</a:t>
            </a:r>
          </a:p>
          <a:p>
            <a:pPr marL="0" lvl="0" indent="0" algn="ctr" defTabSz="711200">
              <a:lnSpc>
                <a:spcPct val="90000"/>
              </a:lnSpc>
              <a:spcBef>
                <a:spcPct val="0"/>
              </a:spcBef>
              <a:spcAft>
                <a:spcPct val="35000"/>
              </a:spcAft>
              <a:buNone/>
            </a:pPr>
            <a:r>
              <a:rPr lang="en-US" sz="1600" kern="1200" dirty="0">
                <a:latin typeface="Montserrat" pitchFamily="2" charset="77"/>
              </a:rPr>
              <a:t>UMass Chan Medical School</a:t>
            </a:r>
          </a:p>
        </p:txBody>
      </p:sp>
      <p:sp>
        <p:nvSpPr>
          <p:cNvPr id="6" name="Freeform: Shape 5">
            <a:extLst>
              <a:ext uri="{FF2B5EF4-FFF2-40B4-BE49-F238E27FC236}">
                <a16:creationId xmlns:a16="http://schemas.microsoft.com/office/drawing/2014/main" id="{94B14D30-43F0-F219-94FD-FA01D375DA13}"/>
              </a:ext>
            </a:extLst>
          </p:cNvPr>
          <p:cNvSpPr/>
          <p:nvPr/>
        </p:nvSpPr>
        <p:spPr>
          <a:xfrm>
            <a:off x="4494703" y="416904"/>
            <a:ext cx="3012095" cy="1807257"/>
          </a:xfrm>
          <a:custGeom>
            <a:avLst/>
            <a:gdLst>
              <a:gd name="connsiteX0" fmla="*/ 0 w 3012095"/>
              <a:gd name="connsiteY0" fmla="*/ 301216 h 1807257"/>
              <a:gd name="connsiteX1" fmla="*/ 301216 w 3012095"/>
              <a:gd name="connsiteY1" fmla="*/ 0 h 1807257"/>
              <a:gd name="connsiteX2" fmla="*/ 2710879 w 3012095"/>
              <a:gd name="connsiteY2" fmla="*/ 0 h 1807257"/>
              <a:gd name="connsiteX3" fmla="*/ 3012095 w 3012095"/>
              <a:gd name="connsiteY3" fmla="*/ 301216 h 1807257"/>
              <a:gd name="connsiteX4" fmla="*/ 3012095 w 3012095"/>
              <a:gd name="connsiteY4" fmla="*/ 1506041 h 1807257"/>
              <a:gd name="connsiteX5" fmla="*/ 2710879 w 3012095"/>
              <a:gd name="connsiteY5" fmla="*/ 1807257 h 1807257"/>
              <a:gd name="connsiteX6" fmla="*/ 301216 w 3012095"/>
              <a:gd name="connsiteY6" fmla="*/ 1807257 h 1807257"/>
              <a:gd name="connsiteX7" fmla="*/ 0 w 3012095"/>
              <a:gd name="connsiteY7" fmla="*/ 1506041 h 1807257"/>
              <a:gd name="connsiteX8" fmla="*/ 0 w 3012095"/>
              <a:gd name="connsiteY8" fmla="*/ 301216 h 18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095" h="1807257">
                <a:moveTo>
                  <a:pt x="0" y="301216"/>
                </a:moveTo>
                <a:cubicBezTo>
                  <a:pt x="0" y="134859"/>
                  <a:pt x="134859" y="0"/>
                  <a:pt x="301216" y="0"/>
                </a:cubicBezTo>
                <a:lnTo>
                  <a:pt x="2710879" y="0"/>
                </a:lnTo>
                <a:cubicBezTo>
                  <a:pt x="2877236" y="0"/>
                  <a:pt x="3012095" y="134859"/>
                  <a:pt x="3012095" y="301216"/>
                </a:cubicBezTo>
                <a:lnTo>
                  <a:pt x="3012095" y="1506041"/>
                </a:lnTo>
                <a:cubicBezTo>
                  <a:pt x="3012095" y="1672398"/>
                  <a:pt x="2877236" y="1807257"/>
                  <a:pt x="2710879" y="1807257"/>
                </a:cubicBezTo>
                <a:lnTo>
                  <a:pt x="301216" y="1807257"/>
                </a:lnTo>
                <a:cubicBezTo>
                  <a:pt x="134859" y="1807257"/>
                  <a:pt x="0" y="1672398"/>
                  <a:pt x="0" y="1506041"/>
                </a:cubicBezTo>
                <a:lnTo>
                  <a:pt x="0" y="30121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9183" tIns="149183" rIns="149183" bIns="14918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itchFamily="2" charset="77"/>
              </a:rPr>
              <a:t>Collaborator: Anna Whelan, MD, FACOG</a:t>
            </a:r>
          </a:p>
          <a:p>
            <a:pPr marL="0" lvl="0" indent="0" algn="ctr" defTabSz="711200">
              <a:lnSpc>
                <a:spcPct val="90000"/>
              </a:lnSpc>
              <a:spcBef>
                <a:spcPct val="0"/>
              </a:spcBef>
              <a:spcAft>
                <a:spcPct val="35000"/>
              </a:spcAft>
              <a:buNone/>
            </a:pPr>
            <a:r>
              <a:rPr lang="en-US" sz="1600" kern="1200" dirty="0">
                <a:latin typeface="Montserrat" pitchFamily="2" charset="77"/>
              </a:rPr>
              <a:t>Obstetrics and Gynecology / Maternal Fetal Medicine</a:t>
            </a:r>
          </a:p>
          <a:p>
            <a:pPr marL="0" lvl="0" indent="0" algn="ctr" defTabSz="711200">
              <a:lnSpc>
                <a:spcPct val="90000"/>
              </a:lnSpc>
              <a:spcBef>
                <a:spcPct val="0"/>
              </a:spcBef>
              <a:spcAft>
                <a:spcPct val="35000"/>
              </a:spcAft>
              <a:buNone/>
            </a:pPr>
            <a:r>
              <a:rPr lang="en-US" sz="1600" kern="1200" dirty="0">
                <a:latin typeface="Montserrat" pitchFamily="2" charset="77"/>
              </a:rPr>
              <a:t>UMass Chan Medical School</a:t>
            </a:r>
          </a:p>
        </p:txBody>
      </p:sp>
      <p:sp>
        <p:nvSpPr>
          <p:cNvPr id="7" name="Freeform: Shape 6">
            <a:extLst>
              <a:ext uri="{FF2B5EF4-FFF2-40B4-BE49-F238E27FC236}">
                <a16:creationId xmlns:a16="http://schemas.microsoft.com/office/drawing/2014/main" id="{9357364A-729A-2F8E-66ED-B59D7FEC6556}"/>
              </a:ext>
            </a:extLst>
          </p:cNvPr>
          <p:cNvSpPr/>
          <p:nvPr/>
        </p:nvSpPr>
        <p:spPr>
          <a:xfrm>
            <a:off x="7808008" y="416904"/>
            <a:ext cx="3012095" cy="1807257"/>
          </a:xfrm>
          <a:custGeom>
            <a:avLst/>
            <a:gdLst>
              <a:gd name="connsiteX0" fmla="*/ 0 w 3012095"/>
              <a:gd name="connsiteY0" fmla="*/ 301216 h 1807257"/>
              <a:gd name="connsiteX1" fmla="*/ 301216 w 3012095"/>
              <a:gd name="connsiteY1" fmla="*/ 0 h 1807257"/>
              <a:gd name="connsiteX2" fmla="*/ 2710879 w 3012095"/>
              <a:gd name="connsiteY2" fmla="*/ 0 h 1807257"/>
              <a:gd name="connsiteX3" fmla="*/ 3012095 w 3012095"/>
              <a:gd name="connsiteY3" fmla="*/ 301216 h 1807257"/>
              <a:gd name="connsiteX4" fmla="*/ 3012095 w 3012095"/>
              <a:gd name="connsiteY4" fmla="*/ 1506041 h 1807257"/>
              <a:gd name="connsiteX5" fmla="*/ 2710879 w 3012095"/>
              <a:gd name="connsiteY5" fmla="*/ 1807257 h 1807257"/>
              <a:gd name="connsiteX6" fmla="*/ 301216 w 3012095"/>
              <a:gd name="connsiteY6" fmla="*/ 1807257 h 1807257"/>
              <a:gd name="connsiteX7" fmla="*/ 0 w 3012095"/>
              <a:gd name="connsiteY7" fmla="*/ 1506041 h 1807257"/>
              <a:gd name="connsiteX8" fmla="*/ 0 w 3012095"/>
              <a:gd name="connsiteY8" fmla="*/ 301216 h 18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095" h="1807257">
                <a:moveTo>
                  <a:pt x="0" y="301216"/>
                </a:moveTo>
                <a:cubicBezTo>
                  <a:pt x="0" y="134859"/>
                  <a:pt x="134859" y="0"/>
                  <a:pt x="301216" y="0"/>
                </a:cubicBezTo>
                <a:lnTo>
                  <a:pt x="2710879" y="0"/>
                </a:lnTo>
                <a:cubicBezTo>
                  <a:pt x="2877236" y="0"/>
                  <a:pt x="3012095" y="134859"/>
                  <a:pt x="3012095" y="301216"/>
                </a:cubicBezTo>
                <a:lnTo>
                  <a:pt x="3012095" y="1506041"/>
                </a:lnTo>
                <a:cubicBezTo>
                  <a:pt x="3012095" y="1672398"/>
                  <a:pt x="2877236" y="1807257"/>
                  <a:pt x="2710879" y="1807257"/>
                </a:cubicBezTo>
                <a:lnTo>
                  <a:pt x="301216" y="1807257"/>
                </a:lnTo>
                <a:cubicBezTo>
                  <a:pt x="134859" y="1807257"/>
                  <a:pt x="0" y="1672398"/>
                  <a:pt x="0" y="1506041"/>
                </a:cubicBezTo>
                <a:lnTo>
                  <a:pt x="0" y="30121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9183" tIns="149183" rIns="149183" bIns="14918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itchFamily="2" charset="77"/>
                <a:cs typeface="Poppins" pitchFamily="2" charset="77"/>
              </a:rPr>
              <a:t>Collaborator: </a:t>
            </a:r>
            <a:r>
              <a:rPr lang="en-US" sz="1600" b="1" kern="1200" dirty="0" err="1">
                <a:latin typeface="Montserrat" pitchFamily="2" charset="77"/>
                <a:cs typeface="Poppins" pitchFamily="2" charset="77"/>
              </a:rPr>
              <a:t>Lourah</a:t>
            </a:r>
            <a:r>
              <a:rPr lang="en-US" sz="1600" b="1" kern="1200" dirty="0">
                <a:latin typeface="Montserrat" pitchFamily="2" charset="77"/>
                <a:cs typeface="Poppins" pitchFamily="2" charset="77"/>
              </a:rPr>
              <a:t> Kelly, PhD</a:t>
            </a:r>
          </a:p>
          <a:p>
            <a:pPr marL="0" lvl="0" indent="0" algn="ctr" defTabSz="711200">
              <a:lnSpc>
                <a:spcPct val="90000"/>
              </a:lnSpc>
              <a:spcBef>
                <a:spcPct val="0"/>
              </a:spcBef>
              <a:spcAft>
                <a:spcPct val="35000"/>
              </a:spcAft>
              <a:buNone/>
            </a:pPr>
            <a:r>
              <a:rPr lang="en-US" sz="1600" kern="1200" dirty="0">
                <a:latin typeface="Montserrat" pitchFamily="2" charset="77"/>
                <a:cs typeface="Poppins" pitchFamily="2" charset="77"/>
              </a:rPr>
              <a:t>Psychiatry &amp; Behavioral Sciences</a:t>
            </a:r>
          </a:p>
          <a:p>
            <a:pPr marL="0" lvl="0" indent="0" algn="ctr" defTabSz="711200">
              <a:lnSpc>
                <a:spcPct val="90000"/>
              </a:lnSpc>
              <a:spcBef>
                <a:spcPct val="0"/>
              </a:spcBef>
              <a:spcAft>
                <a:spcPct val="35000"/>
              </a:spcAft>
              <a:buNone/>
            </a:pPr>
            <a:r>
              <a:rPr lang="en-US" sz="1600" kern="1200" dirty="0">
                <a:latin typeface="Montserrat" pitchFamily="2" charset="77"/>
                <a:cs typeface="Poppins" pitchFamily="2" charset="77"/>
              </a:rPr>
              <a:t>UMass Chan Medical School</a:t>
            </a:r>
          </a:p>
        </p:txBody>
      </p:sp>
      <p:sp>
        <p:nvSpPr>
          <p:cNvPr id="8" name="Freeform: Shape 7">
            <a:extLst>
              <a:ext uri="{FF2B5EF4-FFF2-40B4-BE49-F238E27FC236}">
                <a16:creationId xmlns:a16="http://schemas.microsoft.com/office/drawing/2014/main" id="{5CD99E3B-B382-2C27-4A4E-EB4FB6E7B88F}"/>
              </a:ext>
            </a:extLst>
          </p:cNvPr>
          <p:cNvSpPr/>
          <p:nvPr/>
        </p:nvSpPr>
        <p:spPr>
          <a:xfrm>
            <a:off x="1181398" y="2525371"/>
            <a:ext cx="3012095" cy="1807257"/>
          </a:xfrm>
          <a:custGeom>
            <a:avLst/>
            <a:gdLst>
              <a:gd name="connsiteX0" fmla="*/ 0 w 3012095"/>
              <a:gd name="connsiteY0" fmla="*/ 301216 h 1807257"/>
              <a:gd name="connsiteX1" fmla="*/ 301216 w 3012095"/>
              <a:gd name="connsiteY1" fmla="*/ 0 h 1807257"/>
              <a:gd name="connsiteX2" fmla="*/ 2710879 w 3012095"/>
              <a:gd name="connsiteY2" fmla="*/ 0 h 1807257"/>
              <a:gd name="connsiteX3" fmla="*/ 3012095 w 3012095"/>
              <a:gd name="connsiteY3" fmla="*/ 301216 h 1807257"/>
              <a:gd name="connsiteX4" fmla="*/ 3012095 w 3012095"/>
              <a:gd name="connsiteY4" fmla="*/ 1506041 h 1807257"/>
              <a:gd name="connsiteX5" fmla="*/ 2710879 w 3012095"/>
              <a:gd name="connsiteY5" fmla="*/ 1807257 h 1807257"/>
              <a:gd name="connsiteX6" fmla="*/ 301216 w 3012095"/>
              <a:gd name="connsiteY6" fmla="*/ 1807257 h 1807257"/>
              <a:gd name="connsiteX7" fmla="*/ 0 w 3012095"/>
              <a:gd name="connsiteY7" fmla="*/ 1506041 h 1807257"/>
              <a:gd name="connsiteX8" fmla="*/ 0 w 3012095"/>
              <a:gd name="connsiteY8" fmla="*/ 301216 h 18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095" h="1807257">
                <a:moveTo>
                  <a:pt x="0" y="301216"/>
                </a:moveTo>
                <a:cubicBezTo>
                  <a:pt x="0" y="134859"/>
                  <a:pt x="134859" y="0"/>
                  <a:pt x="301216" y="0"/>
                </a:cubicBezTo>
                <a:lnTo>
                  <a:pt x="2710879" y="0"/>
                </a:lnTo>
                <a:cubicBezTo>
                  <a:pt x="2877236" y="0"/>
                  <a:pt x="3012095" y="134859"/>
                  <a:pt x="3012095" y="301216"/>
                </a:cubicBezTo>
                <a:lnTo>
                  <a:pt x="3012095" y="1506041"/>
                </a:lnTo>
                <a:cubicBezTo>
                  <a:pt x="3012095" y="1672398"/>
                  <a:pt x="2877236" y="1807257"/>
                  <a:pt x="2710879" y="1807257"/>
                </a:cubicBezTo>
                <a:lnTo>
                  <a:pt x="301216" y="1807257"/>
                </a:lnTo>
                <a:cubicBezTo>
                  <a:pt x="134859" y="1807257"/>
                  <a:pt x="0" y="1672398"/>
                  <a:pt x="0" y="1506041"/>
                </a:cubicBezTo>
                <a:lnTo>
                  <a:pt x="0" y="30121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9183" tIns="149183" rIns="149183" bIns="14918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itchFamily="2" charset="77"/>
              </a:rPr>
              <a:t>Collaborator: Nancy Byatt, DO, MS, MBA, DFAPA, FACLP</a:t>
            </a:r>
          </a:p>
          <a:p>
            <a:pPr marL="0" lvl="0" indent="0" algn="ctr" defTabSz="711200">
              <a:lnSpc>
                <a:spcPct val="90000"/>
              </a:lnSpc>
              <a:spcBef>
                <a:spcPct val="0"/>
              </a:spcBef>
              <a:spcAft>
                <a:spcPct val="35000"/>
              </a:spcAft>
              <a:buNone/>
            </a:pPr>
            <a:r>
              <a:rPr lang="en-US" sz="1600" kern="1200" dirty="0">
                <a:latin typeface="Montserrat" pitchFamily="2" charset="77"/>
              </a:rPr>
              <a:t>Psychiatry &amp; Behavioral Sciences</a:t>
            </a:r>
          </a:p>
          <a:p>
            <a:pPr marL="0" lvl="0" indent="0" algn="ctr" defTabSz="711200">
              <a:lnSpc>
                <a:spcPct val="90000"/>
              </a:lnSpc>
              <a:spcBef>
                <a:spcPct val="0"/>
              </a:spcBef>
              <a:spcAft>
                <a:spcPct val="35000"/>
              </a:spcAft>
              <a:buNone/>
            </a:pPr>
            <a:r>
              <a:rPr lang="en-US" sz="1600" kern="1200" dirty="0">
                <a:latin typeface="Montserrat" pitchFamily="2" charset="77"/>
              </a:rPr>
              <a:t>UMass Chan Medical School</a:t>
            </a:r>
          </a:p>
        </p:txBody>
      </p:sp>
      <p:sp>
        <p:nvSpPr>
          <p:cNvPr id="9" name="Freeform: Shape 8">
            <a:extLst>
              <a:ext uri="{FF2B5EF4-FFF2-40B4-BE49-F238E27FC236}">
                <a16:creationId xmlns:a16="http://schemas.microsoft.com/office/drawing/2014/main" id="{27D85716-7E5B-9685-6A52-F227EEA1BC6B}"/>
              </a:ext>
            </a:extLst>
          </p:cNvPr>
          <p:cNvSpPr/>
          <p:nvPr/>
        </p:nvSpPr>
        <p:spPr>
          <a:xfrm>
            <a:off x="4494703" y="2525371"/>
            <a:ext cx="3012095" cy="1807257"/>
          </a:xfrm>
          <a:custGeom>
            <a:avLst/>
            <a:gdLst>
              <a:gd name="connsiteX0" fmla="*/ 0 w 3012095"/>
              <a:gd name="connsiteY0" fmla="*/ 301216 h 1807257"/>
              <a:gd name="connsiteX1" fmla="*/ 301216 w 3012095"/>
              <a:gd name="connsiteY1" fmla="*/ 0 h 1807257"/>
              <a:gd name="connsiteX2" fmla="*/ 2710879 w 3012095"/>
              <a:gd name="connsiteY2" fmla="*/ 0 h 1807257"/>
              <a:gd name="connsiteX3" fmla="*/ 3012095 w 3012095"/>
              <a:gd name="connsiteY3" fmla="*/ 301216 h 1807257"/>
              <a:gd name="connsiteX4" fmla="*/ 3012095 w 3012095"/>
              <a:gd name="connsiteY4" fmla="*/ 1506041 h 1807257"/>
              <a:gd name="connsiteX5" fmla="*/ 2710879 w 3012095"/>
              <a:gd name="connsiteY5" fmla="*/ 1807257 h 1807257"/>
              <a:gd name="connsiteX6" fmla="*/ 301216 w 3012095"/>
              <a:gd name="connsiteY6" fmla="*/ 1807257 h 1807257"/>
              <a:gd name="connsiteX7" fmla="*/ 0 w 3012095"/>
              <a:gd name="connsiteY7" fmla="*/ 1506041 h 1807257"/>
              <a:gd name="connsiteX8" fmla="*/ 0 w 3012095"/>
              <a:gd name="connsiteY8" fmla="*/ 301216 h 18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095" h="1807257">
                <a:moveTo>
                  <a:pt x="0" y="301216"/>
                </a:moveTo>
                <a:cubicBezTo>
                  <a:pt x="0" y="134859"/>
                  <a:pt x="134859" y="0"/>
                  <a:pt x="301216" y="0"/>
                </a:cubicBezTo>
                <a:lnTo>
                  <a:pt x="2710879" y="0"/>
                </a:lnTo>
                <a:cubicBezTo>
                  <a:pt x="2877236" y="0"/>
                  <a:pt x="3012095" y="134859"/>
                  <a:pt x="3012095" y="301216"/>
                </a:cubicBezTo>
                <a:lnTo>
                  <a:pt x="3012095" y="1506041"/>
                </a:lnTo>
                <a:cubicBezTo>
                  <a:pt x="3012095" y="1672398"/>
                  <a:pt x="2877236" y="1807257"/>
                  <a:pt x="2710879" y="1807257"/>
                </a:cubicBezTo>
                <a:lnTo>
                  <a:pt x="301216" y="1807257"/>
                </a:lnTo>
                <a:cubicBezTo>
                  <a:pt x="134859" y="1807257"/>
                  <a:pt x="0" y="1672398"/>
                  <a:pt x="0" y="1506041"/>
                </a:cubicBezTo>
                <a:lnTo>
                  <a:pt x="0" y="30121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9183" tIns="149183" rIns="149183" bIns="14918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itchFamily="2" charset="77"/>
              </a:rPr>
              <a:t>Collaborator: Edwin Boudreaux, PhD</a:t>
            </a:r>
          </a:p>
          <a:p>
            <a:pPr marL="0" lvl="0" indent="0" algn="ctr" defTabSz="711200">
              <a:lnSpc>
                <a:spcPct val="90000"/>
              </a:lnSpc>
              <a:spcBef>
                <a:spcPct val="0"/>
              </a:spcBef>
              <a:spcAft>
                <a:spcPct val="35000"/>
              </a:spcAft>
              <a:buNone/>
            </a:pPr>
            <a:r>
              <a:rPr lang="en-US" sz="1600" kern="1200" dirty="0">
                <a:latin typeface="Montserrat" pitchFamily="2" charset="77"/>
              </a:rPr>
              <a:t>Emergency Medicine</a:t>
            </a:r>
          </a:p>
          <a:p>
            <a:pPr marL="0" lvl="0" indent="0" algn="ctr" defTabSz="711200">
              <a:lnSpc>
                <a:spcPct val="90000"/>
              </a:lnSpc>
              <a:spcBef>
                <a:spcPct val="0"/>
              </a:spcBef>
              <a:spcAft>
                <a:spcPct val="35000"/>
              </a:spcAft>
              <a:buNone/>
            </a:pPr>
            <a:r>
              <a:rPr lang="en-US" sz="1600" kern="1200" dirty="0">
                <a:latin typeface="Montserrat" pitchFamily="2" charset="77"/>
              </a:rPr>
              <a:t>UMass Chan Medical School</a:t>
            </a:r>
          </a:p>
        </p:txBody>
      </p:sp>
      <p:sp>
        <p:nvSpPr>
          <p:cNvPr id="10" name="Freeform: Shape 9">
            <a:extLst>
              <a:ext uri="{FF2B5EF4-FFF2-40B4-BE49-F238E27FC236}">
                <a16:creationId xmlns:a16="http://schemas.microsoft.com/office/drawing/2014/main" id="{42B77E73-1EEF-72D6-65E4-D4CCB455FB0F}"/>
              </a:ext>
            </a:extLst>
          </p:cNvPr>
          <p:cNvSpPr/>
          <p:nvPr/>
        </p:nvSpPr>
        <p:spPr>
          <a:xfrm>
            <a:off x="7808008" y="2525371"/>
            <a:ext cx="3012095" cy="1807257"/>
          </a:xfrm>
          <a:custGeom>
            <a:avLst/>
            <a:gdLst>
              <a:gd name="connsiteX0" fmla="*/ 0 w 3012095"/>
              <a:gd name="connsiteY0" fmla="*/ 301216 h 1807257"/>
              <a:gd name="connsiteX1" fmla="*/ 301216 w 3012095"/>
              <a:gd name="connsiteY1" fmla="*/ 0 h 1807257"/>
              <a:gd name="connsiteX2" fmla="*/ 2710879 w 3012095"/>
              <a:gd name="connsiteY2" fmla="*/ 0 h 1807257"/>
              <a:gd name="connsiteX3" fmla="*/ 3012095 w 3012095"/>
              <a:gd name="connsiteY3" fmla="*/ 301216 h 1807257"/>
              <a:gd name="connsiteX4" fmla="*/ 3012095 w 3012095"/>
              <a:gd name="connsiteY4" fmla="*/ 1506041 h 1807257"/>
              <a:gd name="connsiteX5" fmla="*/ 2710879 w 3012095"/>
              <a:gd name="connsiteY5" fmla="*/ 1807257 h 1807257"/>
              <a:gd name="connsiteX6" fmla="*/ 301216 w 3012095"/>
              <a:gd name="connsiteY6" fmla="*/ 1807257 h 1807257"/>
              <a:gd name="connsiteX7" fmla="*/ 0 w 3012095"/>
              <a:gd name="connsiteY7" fmla="*/ 1506041 h 1807257"/>
              <a:gd name="connsiteX8" fmla="*/ 0 w 3012095"/>
              <a:gd name="connsiteY8" fmla="*/ 301216 h 18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095" h="1807257">
                <a:moveTo>
                  <a:pt x="0" y="301216"/>
                </a:moveTo>
                <a:cubicBezTo>
                  <a:pt x="0" y="134859"/>
                  <a:pt x="134859" y="0"/>
                  <a:pt x="301216" y="0"/>
                </a:cubicBezTo>
                <a:lnTo>
                  <a:pt x="2710879" y="0"/>
                </a:lnTo>
                <a:cubicBezTo>
                  <a:pt x="2877236" y="0"/>
                  <a:pt x="3012095" y="134859"/>
                  <a:pt x="3012095" y="301216"/>
                </a:cubicBezTo>
                <a:lnTo>
                  <a:pt x="3012095" y="1506041"/>
                </a:lnTo>
                <a:cubicBezTo>
                  <a:pt x="3012095" y="1672398"/>
                  <a:pt x="2877236" y="1807257"/>
                  <a:pt x="2710879" y="1807257"/>
                </a:cubicBezTo>
                <a:lnTo>
                  <a:pt x="301216" y="1807257"/>
                </a:lnTo>
                <a:cubicBezTo>
                  <a:pt x="134859" y="1807257"/>
                  <a:pt x="0" y="1672398"/>
                  <a:pt x="0" y="1506041"/>
                </a:cubicBezTo>
                <a:lnTo>
                  <a:pt x="0" y="30121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9183" tIns="149183" rIns="149183" bIns="14918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itchFamily="2" charset="77"/>
              </a:rPr>
              <a:t>Consultant: Bengisu Tulu, PhD</a:t>
            </a:r>
          </a:p>
          <a:p>
            <a:pPr marL="0" lvl="0" indent="0" algn="ctr" defTabSz="711200">
              <a:lnSpc>
                <a:spcPct val="90000"/>
              </a:lnSpc>
              <a:spcBef>
                <a:spcPct val="0"/>
              </a:spcBef>
              <a:spcAft>
                <a:spcPct val="35000"/>
              </a:spcAft>
              <a:buNone/>
            </a:pPr>
            <a:r>
              <a:rPr lang="en-US" sz="1600" kern="1200" dirty="0">
                <a:latin typeface="Montserrat" pitchFamily="2" charset="77"/>
              </a:rPr>
              <a:t>Information Technology</a:t>
            </a:r>
          </a:p>
          <a:p>
            <a:pPr marL="0" lvl="0" indent="0" algn="ctr" defTabSz="711200">
              <a:lnSpc>
                <a:spcPct val="90000"/>
              </a:lnSpc>
              <a:spcBef>
                <a:spcPct val="0"/>
              </a:spcBef>
              <a:spcAft>
                <a:spcPct val="35000"/>
              </a:spcAft>
              <a:buNone/>
            </a:pPr>
            <a:r>
              <a:rPr lang="en-US" sz="1600" kern="1200" dirty="0">
                <a:latin typeface="Montserrat" pitchFamily="2" charset="77"/>
              </a:rPr>
              <a:t>Worcester Polytechnic Institute</a:t>
            </a:r>
          </a:p>
        </p:txBody>
      </p:sp>
      <p:sp>
        <p:nvSpPr>
          <p:cNvPr id="11" name="Freeform: Shape 10">
            <a:extLst>
              <a:ext uri="{FF2B5EF4-FFF2-40B4-BE49-F238E27FC236}">
                <a16:creationId xmlns:a16="http://schemas.microsoft.com/office/drawing/2014/main" id="{686308BE-9A54-B4BA-609B-F9D0DD19F573}"/>
              </a:ext>
            </a:extLst>
          </p:cNvPr>
          <p:cNvSpPr/>
          <p:nvPr/>
        </p:nvSpPr>
        <p:spPr>
          <a:xfrm>
            <a:off x="2838051" y="4633838"/>
            <a:ext cx="3012095" cy="1807257"/>
          </a:xfrm>
          <a:custGeom>
            <a:avLst/>
            <a:gdLst>
              <a:gd name="connsiteX0" fmla="*/ 0 w 3012095"/>
              <a:gd name="connsiteY0" fmla="*/ 301216 h 1807257"/>
              <a:gd name="connsiteX1" fmla="*/ 301216 w 3012095"/>
              <a:gd name="connsiteY1" fmla="*/ 0 h 1807257"/>
              <a:gd name="connsiteX2" fmla="*/ 2710879 w 3012095"/>
              <a:gd name="connsiteY2" fmla="*/ 0 h 1807257"/>
              <a:gd name="connsiteX3" fmla="*/ 3012095 w 3012095"/>
              <a:gd name="connsiteY3" fmla="*/ 301216 h 1807257"/>
              <a:gd name="connsiteX4" fmla="*/ 3012095 w 3012095"/>
              <a:gd name="connsiteY4" fmla="*/ 1506041 h 1807257"/>
              <a:gd name="connsiteX5" fmla="*/ 2710879 w 3012095"/>
              <a:gd name="connsiteY5" fmla="*/ 1807257 h 1807257"/>
              <a:gd name="connsiteX6" fmla="*/ 301216 w 3012095"/>
              <a:gd name="connsiteY6" fmla="*/ 1807257 h 1807257"/>
              <a:gd name="connsiteX7" fmla="*/ 0 w 3012095"/>
              <a:gd name="connsiteY7" fmla="*/ 1506041 h 1807257"/>
              <a:gd name="connsiteX8" fmla="*/ 0 w 3012095"/>
              <a:gd name="connsiteY8" fmla="*/ 301216 h 18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095" h="1807257">
                <a:moveTo>
                  <a:pt x="0" y="301216"/>
                </a:moveTo>
                <a:cubicBezTo>
                  <a:pt x="0" y="134859"/>
                  <a:pt x="134859" y="0"/>
                  <a:pt x="301216" y="0"/>
                </a:cubicBezTo>
                <a:lnTo>
                  <a:pt x="2710879" y="0"/>
                </a:lnTo>
                <a:cubicBezTo>
                  <a:pt x="2877236" y="0"/>
                  <a:pt x="3012095" y="134859"/>
                  <a:pt x="3012095" y="301216"/>
                </a:cubicBezTo>
                <a:lnTo>
                  <a:pt x="3012095" y="1506041"/>
                </a:lnTo>
                <a:cubicBezTo>
                  <a:pt x="3012095" y="1672398"/>
                  <a:pt x="2877236" y="1807257"/>
                  <a:pt x="2710879" y="1807257"/>
                </a:cubicBezTo>
                <a:lnTo>
                  <a:pt x="301216" y="1807257"/>
                </a:lnTo>
                <a:cubicBezTo>
                  <a:pt x="134859" y="1807257"/>
                  <a:pt x="0" y="1672398"/>
                  <a:pt x="0" y="1506041"/>
                </a:cubicBezTo>
                <a:lnTo>
                  <a:pt x="0" y="30121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9183" tIns="149183" rIns="149183" bIns="14918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itchFamily="2" charset="77"/>
              </a:rPr>
              <a:t>RCIII: Carolyn Friedhoff, MBE</a:t>
            </a:r>
          </a:p>
          <a:p>
            <a:pPr marL="0" lvl="0" indent="0" algn="ctr" defTabSz="711200">
              <a:lnSpc>
                <a:spcPct val="90000"/>
              </a:lnSpc>
              <a:spcBef>
                <a:spcPct val="0"/>
              </a:spcBef>
              <a:spcAft>
                <a:spcPct val="35000"/>
              </a:spcAft>
              <a:buNone/>
            </a:pPr>
            <a:r>
              <a:rPr lang="en-US" sz="1600" kern="1200" dirty="0">
                <a:latin typeface="Montserrat" pitchFamily="2" charset="77"/>
              </a:rPr>
              <a:t>UMass Chan Medical School</a:t>
            </a:r>
          </a:p>
        </p:txBody>
      </p:sp>
      <p:sp>
        <p:nvSpPr>
          <p:cNvPr id="12" name="Freeform: Shape 11">
            <a:extLst>
              <a:ext uri="{FF2B5EF4-FFF2-40B4-BE49-F238E27FC236}">
                <a16:creationId xmlns:a16="http://schemas.microsoft.com/office/drawing/2014/main" id="{8F675BD4-DE16-72C1-9AFE-95B3831012EA}"/>
              </a:ext>
            </a:extLst>
          </p:cNvPr>
          <p:cNvSpPr/>
          <p:nvPr/>
        </p:nvSpPr>
        <p:spPr>
          <a:xfrm>
            <a:off x="6151355" y="4633838"/>
            <a:ext cx="3012095" cy="1807257"/>
          </a:xfrm>
          <a:custGeom>
            <a:avLst/>
            <a:gdLst>
              <a:gd name="connsiteX0" fmla="*/ 0 w 3012095"/>
              <a:gd name="connsiteY0" fmla="*/ 301216 h 1807257"/>
              <a:gd name="connsiteX1" fmla="*/ 301216 w 3012095"/>
              <a:gd name="connsiteY1" fmla="*/ 0 h 1807257"/>
              <a:gd name="connsiteX2" fmla="*/ 2710879 w 3012095"/>
              <a:gd name="connsiteY2" fmla="*/ 0 h 1807257"/>
              <a:gd name="connsiteX3" fmla="*/ 3012095 w 3012095"/>
              <a:gd name="connsiteY3" fmla="*/ 301216 h 1807257"/>
              <a:gd name="connsiteX4" fmla="*/ 3012095 w 3012095"/>
              <a:gd name="connsiteY4" fmla="*/ 1506041 h 1807257"/>
              <a:gd name="connsiteX5" fmla="*/ 2710879 w 3012095"/>
              <a:gd name="connsiteY5" fmla="*/ 1807257 h 1807257"/>
              <a:gd name="connsiteX6" fmla="*/ 301216 w 3012095"/>
              <a:gd name="connsiteY6" fmla="*/ 1807257 h 1807257"/>
              <a:gd name="connsiteX7" fmla="*/ 0 w 3012095"/>
              <a:gd name="connsiteY7" fmla="*/ 1506041 h 1807257"/>
              <a:gd name="connsiteX8" fmla="*/ 0 w 3012095"/>
              <a:gd name="connsiteY8" fmla="*/ 301216 h 18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095" h="1807257">
                <a:moveTo>
                  <a:pt x="0" y="301216"/>
                </a:moveTo>
                <a:cubicBezTo>
                  <a:pt x="0" y="134859"/>
                  <a:pt x="134859" y="0"/>
                  <a:pt x="301216" y="0"/>
                </a:cubicBezTo>
                <a:lnTo>
                  <a:pt x="2710879" y="0"/>
                </a:lnTo>
                <a:cubicBezTo>
                  <a:pt x="2877236" y="0"/>
                  <a:pt x="3012095" y="134859"/>
                  <a:pt x="3012095" y="301216"/>
                </a:cubicBezTo>
                <a:lnTo>
                  <a:pt x="3012095" y="1506041"/>
                </a:lnTo>
                <a:cubicBezTo>
                  <a:pt x="3012095" y="1672398"/>
                  <a:pt x="2877236" y="1807257"/>
                  <a:pt x="2710879" y="1807257"/>
                </a:cubicBezTo>
                <a:lnTo>
                  <a:pt x="301216" y="1807257"/>
                </a:lnTo>
                <a:cubicBezTo>
                  <a:pt x="134859" y="1807257"/>
                  <a:pt x="0" y="1672398"/>
                  <a:pt x="0" y="1506041"/>
                </a:cubicBezTo>
                <a:lnTo>
                  <a:pt x="0" y="30121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9183" tIns="149183" rIns="149183" bIns="14918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itchFamily="2" charset="77"/>
              </a:rPr>
              <a:t>Capstone Student: Lorenc Vangeli, BS</a:t>
            </a:r>
          </a:p>
          <a:p>
            <a:pPr marL="0" lvl="0" indent="0" algn="ctr" defTabSz="711200">
              <a:lnSpc>
                <a:spcPct val="90000"/>
              </a:lnSpc>
              <a:spcBef>
                <a:spcPct val="0"/>
              </a:spcBef>
              <a:spcAft>
                <a:spcPct val="35000"/>
              </a:spcAft>
              <a:buNone/>
            </a:pPr>
            <a:r>
              <a:rPr lang="en-US" sz="1600" kern="1200" dirty="0">
                <a:latin typeface="Montserrat" pitchFamily="2" charset="77"/>
              </a:rPr>
              <a:t>UMass Chan Medical School</a:t>
            </a:r>
          </a:p>
        </p:txBody>
      </p:sp>
    </p:spTree>
    <p:extLst>
      <p:ext uri="{BB962C8B-B14F-4D97-AF65-F5344CB8AC3E}">
        <p14:creationId xmlns:p14="http://schemas.microsoft.com/office/powerpoint/2010/main" val="12515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1F5C7F-6EF0-DA22-AE14-907AA83CD873}"/>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CD6AB2-C366-FFA5-4371-A292044D3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4E11E9DF-8A72-2F1B-9DF1-1069E132A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5F0A799-1AFE-8DBD-7522-F91786287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CD5F2D2F-9AC4-30F2-A35A-1C778801C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7">
            <a:extLst>
              <a:ext uri="{FF2B5EF4-FFF2-40B4-BE49-F238E27FC236}">
                <a16:creationId xmlns:a16="http://schemas.microsoft.com/office/drawing/2014/main" id="{35F378B8-632D-A7A5-7F73-FD547CC253B0}"/>
              </a:ext>
            </a:extLst>
          </p:cNvPr>
          <p:cNvSpPr txBox="1">
            <a:spLocks noGrp="1"/>
          </p:cNvSpPr>
          <p:nvPr>
            <p:ph type="title" idx="4294967295"/>
          </p:nvPr>
        </p:nvSpPr>
        <p:spPr>
          <a:xfrm>
            <a:off x="224363" y="2780489"/>
            <a:ext cx="3810171" cy="21526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47"/>
              </a:lnSpc>
              <a:spcBef>
                <a:spcPts val="0"/>
              </a:spcBef>
              <a:spcAft>
                <a:spcPts val="0"/>
              </a:spcAft>
              <a:buClrTx/>
              <a:buSzTx/>
              <a:buFontTx/>
              <a:buNone/>
              <a:tabLst/>
              <a:defRPr/>
            </a:pPr>
            <a:r>
              <a:rPr kumimoji="0" lang="en-US" sz="11500" b="1" i="0" u="none" strike="noStrike" kern="1200" cap="none" spc="-187" normalizeH="0" baseline="0" noProof="0" dirty="0">
                <a:ln>
                  <a:noFill/>
                </a:ln>
                <a:solidFill>
                  <a:srgbClr val="B62A7F"/>
                </a:solidFill>
                <a:effectLst/>
                <a:uLnTx/>
                <a:uFillTx/>
                <a:latin typeface="Bodoni FLF"/>
                <a:ea typeface="Bodoni FLF"/>
                <a:cs typeface="Bodoni FLF"/>
                <a:sym typeface="Bodoni FLF"/>
              </a:rPr>
              <a:t>Thank</a:t>
            </a:r>
          </a:p>
          <a:p>
            <a:pPr marL="0" marR="0" lvl="0" indent="0" algn="l" defTabSz="914400" rtl="0" eaLnBrk="1" fontAlgn="auto" latinLnBrk="0" hangingPunct="1">
              <a:lnSpc>
                <a:spcPts val="5047"/>
              </a:lnSpc>
              <a:spcBef>
                <a:spcPts val="0"/>
              </a:spcBef>
              <a:spcAft>
                <a:spcPts val="0"/>
              </a:spcAft>
              <a:buClrTx/>
              <a:buSzTx/>
              <a:buFontTx/>
              <a:buNone/>
              <a:tabLst/>
              <a:defRPr/>
            </a:pPr>
            <a:r>
              <a:rPr kumimoji="0" lang="en-US" sz="11500" b="1" i="0" u="none" strike="noStrike" kern="1200" cap="none" spc="-187" normalizeH="0" baseline="0" noProof="0" dirty="0">
                <a:ln>
                  <a:noFill/>
                </a:ln>
                <a:solidFill>
                  <a:srgbClr val="B62A7F"/>
                </a:solidFill>
                <a:effectLst/>
                <a:uLnTx/>
                <a:uFillTx/>
                <a:latin typeface="Bodoni FLF"/>
                <a:ea typeface="Bodoni FLF"/>
                <a:cs typeface="Bodoni FLF"/>
                <a:sym typeface="Bodoni FLF"/>
              </a:rPr>
              <a:t> </a:t>
            </a:r>
          </a:p>
          <a:p>
            <a:pPr marL="0" marR="0" lvl="0" indent="0" algn="l" defTabSz="914400" rtl="0" eaLnBrk="1" fontAlgn="auto" latinLnBrk="0" hangingPunct="1">
              <a:lnSpc>
                <a:spcPts val="5047"/>
              </a:lnSpc>
              <a:spcBef>
                <a:spcPts val="0"/>
              </a:spcBef>
              <a:spcAft>
                <a:spcPts val="0"/>
              </a:spcAft>
              <a:buClrTx/>
              <a:buSzTx/>
              <a:buFontTx/>
              <a:buNone/>
              <a:tabLst/>
              <a:defRPr/>
            </a:pPr>
            <a:r>
              <a:rPr kumimoji="0" lang="en-US" sz="11500" b="1" i="0" u="none" strike="noStrike" kern="1200" cap="none" spc="-187" normalizeH="0" baseline="0" noProof="0" dirty="0">
                <a:ln>
                  <a:noFill/>
                </a:ln>
                <a:solidFill>
                  <a:srgbClr val="B62A7F"/>
                </a:solidFill>
                <a:effectLst/>
                <a:uLnTx/>
                <a:uFillTx/>
                <a:latin typeface="Bodoni FLF"/>
                <a:ea typeface="Bodoni FLF"/>
                <a:cs typeface="Bodoni FLF"/>
                <a:sym typeface="Bodoni FLF"/>
              </a:rPr>
              <a:t>you!</a:t>
            </a:r>
          </a:p>
        </p:txBody>
      </p:sp>
      <p:sp>
        <p:nvSpPr>
          <p:cNvPr id="12" name="TextBox 6">
            <a:extLst>
              <a:ext uri="{FF2B5EF4-FFF2-40B4-BE49-F238E27FC236}">
                <a16:creationId xmlns:a16="http://schemas.microsoft.com/office/drawing/2014/main" id="{189D4DA0-4CFD-72E5-17AA-FCA1F4A83B66}"/>
              </a:ext>
            </a:extLst>
          </p:cNvPr>
          <p:cNvSpPr txBox="1"/>
          <p:nvPr/>
        </p:nvSpPr>
        <p:spPr>
          <a:xfrm>
            <a:off x="4375541" y="411143"/>
            <a:ext cx="7581065" cy="974626"/>
          </a:xfrm>
          <a:prstGeom prst="rect">
            <a:avLst/>
          </a:prstGeom>
        </p:spPr>
        <p:txBody>
          <a:bodyPr wrap="square" lIns="0" tIns="0" rIns="0" bIns="0" rtlCol="0" anchor="t">
            <a:spAutoFit/>
          </a:bodyPr>
          <a:lstStyle/>
          <a:p>
            <a:pPr>
              <a:lnSpc>
                <a:spcPts val="1944"/>
              </a:lnSpc>
            </a:pPr>
            <a:r>
              <a:rPr lang="en-US" spc="36" dirty="0">
                <a:solidFill>
                  <a:schemeClr val="bg1"/>
                </a:solidFill>
                <a:latin typeface="Montserrat" pitchFamily="2" charset="77"/>
                <a:ea typeface="Montserrat"/>
                <a:cs typeface="Montserrat"/>
                <a:sym typeface="Montserrat"/>
              </a:rPr>
              <a:t>Center for Accelerating Practices to End Suicide R03</a:t>
            </a:r>
          </a:p>
          <a:p>
            <a:pPr>
              <a:lnSpc>
                <a:spcPts val="1944"/>
              </a:lnSpc>
            </a:pPr>
            <a:r>
              <a:rPr lang="en-US" spc="36" dirty="0">
                <a:solidFill>
                  <a:schemeClr val="bg1"/>
                </a:solidFill>
                <a:latin typeface="Montserrat" pitchFamily="2" charset="77"/>
                <a:ea typeface="Montserrat"/>
                <a:cs typeface="Montserrat"/>
                <a:sym typeface="Montserrat"/>
              </a:rPr>
              <a:t>Center for Clinical and Translational Science (UMCCTS) Mentored Career Development (KL2) Training Program </a:t>
            </a:r>
          </a:p>
          <a:p>
            <a:pPr>
              <a:lnSpc>
                <a:spcPts val="1944"/>
              </a:lnSpc>
            </a:pPr>
            <a:endParaRPr lang="en-US" spc="36" dirty="0">
              <a:solidFill>
                <a:schemeClr val="bg1"/>
              </a:solidFill>
              <a:latin typeface="Montserrat" pitchFamily="2" charset="77"/>
              <a:ea typeface="Montserrat"/>
              <a:cs typeface="Montserrat"/>
              <a:sym typeface="Montserrat"/>
            </a:endParaRPr>
          </a:p>
        </p:txBody>
      </p:sp>
      <p:sp>
        <p:nvSpPr>
          <p:cNvPr id="13" name="TextBox 8">
            <a:extLst>
              <a:ext uri="{FF2B5EF4-FFF2-40B4-BE49-F238E27FC236}">
                <a16:creationId xmlns:a16="http://schemas.microsoft.com/office/drawing/2014/main" id="{F88DD5AF-E389-D9B6-FB97-36077F66B2EF}"/>
              </a:ext>
            </a:extLst>
          </p:cNvPr>
          <p:cNvSpPr txBox="1"/>
          <p:nvPr/>
        </p:nvSpPr>
        <p:spPr>
          <a:xfrm>
            <a:off x="4676483" y="2276559"/>
            <a:ext cx="3042900" cy="1218282"/>
          </a:xfrm>
          <a:prstGeom prst="rect">
            <a:avLst/>
          </a:prstGeom>
        </p:spPr>
        <p:txBody>
          <a:bodyPr wrap="square" lIns="0" tIns="0" rIns="0" bIns="0" rtlCol="0" anchor="t">
            <a:spAutoFit/>
          </a:bodyPr>
          <a:lstStyle/>
          <a:p>
            <a:pPr algn="ctr">
              <a:lnSpc>
                <a:spcPts val="1944"/>
              </a:lnSpc>
            </a:pPr>
            <a:r>
              <a:rPr lang="en-US" spc="36" dirty="0">
                <a:solidFill>
                  <a:schemeClr val="bg1"/>
                </a:solidFill>
                <a:latin typeface="Montserrat" pitchFamily="2" charset="77"/>
                <a:ea typeface="Montserrat"/>
                <a:cs typeface="Montserrat"/>
                <a:sym typeface="Montserrat"/>
              </a:rPr>
              <a:t>CAPES Lived Experience Advisory Council</a:t>
            </a:r>
          </a:p>
          <a:p>
            <a:pPr algn="ctr">
              <a:lnSpc>
                <a:spcPts val="1944"/>
              </a:lnSpc>
            </a:pPr>
            <a:r>
              <a:rPr lang="en-US" spc="36" dirty="0" err="1">
                <a:solidFill>
                  <a:schemeClr val="bg1"/>
                </a:solidFill>
                <a:latin typeface="Montserrat" pitchFamily="2" charset="77"/>
                <a:ea typeface="Montserrat"/>
                <a:cs typeface="Montserrat"/>
                <a:sym typeface="Montserrat"/>
              </a:rPr>
              <a:t>weSPARC</a:t>
            </a:r>
            <a:r>
              <a:rPr lang="en-US" spc="36" dirty="0">
                <a:solidFill>
                  <a:schemeClr val="bg1"/>
                </a:solidFill>
                <a:latin typeface="Montserrat" pitchFamily="2" charset="77"/>
                <a:ea typeface="Montserrat"/>
                <a:cs typeface="Montserrat"/>
                <a:sym typeface="Montserrat"/>
              </a:rPr>
              <a:t> Insight Advisory Council</a:t>
            </a:r>
          </a:p>
          <a:p>
            <a:pPr algn="ctr">
              <a:lnSpc>
                <a:spcPts val="1944"/>
              </a:lnSpc>
            </a:pPr>
            <a:r>
              <a:rPr lang="en-US" spc="36" dirty="0">
                <a:solidFill>
                  <a:schemeClr val="bg1"/>
                </a:solidFill>
                <a:latin typeface="Montserrat" pitchFamily="2" charset="77"/>
                <a:ea typeface="Montserrat"/>
                <a:cs typeface="Montserrat"/>
                <a:sym typeface="Montserrat"/>
              </a:rPr>
              <a:t>Study Participants</a:t>
            </a:r>
          </a:p>
        </p:txBody>
      </p:sp>
      <p:sp>
        <p:nvSpPr>
          <p:cNvPr id="17" name="TextBox 9">
            <a:extLst>
              <a:ext uri="{FF2B5EF4-FFF2-40B4-BE49-F238E27FC236}">
                <a16:creationId xmlns:a16="http://schemas.microsoft.com/office/drawing/2014/main" id="{FBB7F7F6-5D08-4BCF-A255-186BBF27C2B3}"/>
              </a:ext>
            </a:extLst>
          </p:cNvPr>
          <p:cNvSpPr txBox="1"/>
          <p:nvPr/>
        </p:nvSpPr>
        <p:spPr>
          <a:xfrm>
            <a:off x="4676483" y="4142540"/>
            <a:ext cx="3042900" cy="1705595"/>
          </a:xfrm>
          <a:prstGeom prst="rect">
            <a:avLst/>
          </a:prstGeom>
        </p:spPr>
        <p:txBody>
          <a:bodyPr wrap="square" lIns="0" tIns="0" rIns="0" bIns="0" rtlCol="0" anchor="t">
            <a:spAutoFit/>
          </a:bodyPr>
          <a:lstStyle/>
          <a:p>
            <a:pPr>
              <a:lnSpc>
                <a:spcPts val="1944"/>
              </a:lnSpc>
            </a:pPr>
            <a:r>
              <a:rPr lang="en-US" spc="36" dirty="0">
                <a:solidFill>
                  <a:srgbClr val="FFFFFF"/>
                </a:solidFill>
                <a:latin typeface="Montserrat" pitchFamily="2" charset="77"/>
                <a:ea typeface="Montserrat"/>
                <a:cs typeface="Montserrat"/>
                <a:sym typeface="Montserrat"/>
              </a:rPr>
              <a:t>KL2 Scientific Advisory Council</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Heather Forkey, MD</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Kimberly A. Yonkers, MD</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Bengisu Tulu, PhD</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Karen Tabb Dina, PhD</a:t>
            </a:r>
          </a:p>
        </p:txBody>
      </p:sp>
      <p:sp>
        <p:nvSpPr>
          <p:cNvPr id="9" name="TextBox 4">
            <a:extLst>
              <a:ext uri="{FF2B5EF4-FFF2-40B4-BE49-F238E27FC236}">
                <a16:creationId xmlns:a16="http://schemas.microsoft.com/office/drawing/2014/main" id="{1F115B5E-89DC-4DE2-C337-9631A2885498}"/>
              </a:ext>
            </a:extLst>
          </p:cNvPr>
          <p:cNvSpPr txBox="1"/>
          <p:nvPr/>
        </p:nvSpPr>
        <p:spPr>
          <a:xfrm>
            <a:off x="7853847" y="2006314"/>
            <a:ext cx="4440421" cy="5078313"/>
          </a:xfrm>
          <a:prstGeom prst="rect">
            <a:avLst/>
          </a:prstGeom>
        </p:spPr>
        <p:txBody>
          <a:bodyPr lIns="0" tIns="0" rIns="0" bIns="0" rtlCol="0" anchor="t">
            <a:spAutoFit/>
          </a:bodyPr>
          <a:lstStyle/>
          <a:p>
            <a:pPr>
              <a:lnSpc>
                <a:spcPts val="1821"/>
              </a:lnSpc>
            </a:pPr>
            <a:r>
              <a:rPr lang="en-US" sz="1685" spc="33" dirty="0">
                <a:solidFill>
                  <a:srgbClr val="FFFFFF"/>
                </a:solidFill>
                <a:latin typeface="Montserrat" pitchFamily="2" charset="77"/>
                <a:ea typeface="Montserrat"/>
                <a:cs typeface="Montserrat"/>
                <a:sym typeface="Montserrat"/>
              </a:rPr>
              <a:t>KL2 Mentor Team</a:t>
            </a:r>
          </a:p>
          <a:p>
            <a:pPr marL="358661" lvl="1" indent="-179331">
              <a:lnSpc>
                <a:spcPts val="1821"/>
              </a:lnSpc>
              <a:buFont typeface="Arial"/>
              <a:buChar char="•"/>
            </a:pPr>
            <a:r>
              <a:rPr lang="en-US" sz="1685" spc="33" dirty="0">
                <a:solidFill>
                  <a:srgbClr val="FFFFFF"/>
                </a:solidFill>
                <a:latin typeface="Montserrat" pitchFamily="2" charset="77"/>
                <a:ea typeface="Montserrat"/>
                <a:cs typeface="Montserrat"/>
                <a:sym typeface="Montserrat"/>
              </a:rPr>
              <a:t>Primary Mentor: Nancy Byatt, DO, BA, MS, DFAPA, FACLP</a:t>
            </a:r>
          </a:p>
          <a:p>
            <a:pPr marL="358661" lvl="1" indent="-179331">
              <a:lnSpc>
                <a:spcPts val="1821"/>
              </a:lnSpc>
              <a:buFont typeface="Arial"/>
              <a:buChar char="•"/>
            </a:pPr>
            <a:r>
              <a:rPr lang="en-US" sz="1685" spc="33" dirty="0">
                <a:solidFill>
                  <a:srgbClr val="FFFFFF"/>
                </a:solidFill>
                <a:latin typeface="Montserrat" pitchFamily="2" charset="77"/>
                <a:ea typeface="Montserrat"/>
                <a:cs typeface="Montserrat"/>
                <a:sym typeface="Montserrat"/>
              </a:rPr>
              <a:t>Stephenie C. Lemon, PhD, MS</a:t>
            </a:r>
          </a:p>
          <a:p>
            <a:pPr marL="358661" lvl="1" indent="-179331">
              <a:lnSpc>
                <a:spcPts val="1821"/>
              </a:lnSpc>
              <a:buFont typeface="Arial"/>
              <a:buChar char="•"/>
            </a:pPr>
            <a:r>
              <a:rPr lang="en-US" sz="1685" spc="33" dirty="0">
                <a:solidFill>
                  <a:srgbClr val="FFFFFF"/>
                </a:solidFill>
                <a:latin typeface="Montserrat" pitchFamily="2" charset="77"/>
                <a:ea typeface="Montserrat"/>
                <a:cs typeface="Montserrat"/>
                <a:sym typeface="Montserrat"/>
              </a:rPr>
              <a:t>Edwin Boudreaux, PhD</a:t>
            </a:r>
          </a:p>
          <a:p>
            <a:pPr marL="358661" lvl="1" indent="-179331">
              <a:lnSpc>
                <a:spcPts val="1821"/>
              </a:lnSpc>
              <a:buFont typeface="Arial"/>
              <a:buChar char="•"/>
            </a:pPr>
            <a:r>
              <a:rPr lang="en-US" sz="1685" spc="33" dirty="0">
                <a:solidFill>
                  <a:srgbClr val="FFFFFF"/>
                </a:solidFill>
                <a:latin typeface="Montserrat" pitchFamily="2" charset="77"/>
                <a:ea typeface="Montserrat"/>
                <a:cs typeface="Montserrat"/>
                <a:sym typeface="Montserrat"/>
              </a:rPr>
              <a:t>Camille A. Clare, MD, MPH</a:t>
            </a:r>
          </a:p>
          <a:p>
            <a:pPr marL="358661" lvl="1" indent="-179331">
              <a:lnSpc>
                <a:spcPts val="1821"/>
              </a:lnSpc>
              <a:buFont typeface="Arial"/>
              <a:buChar char="•"/>
            </a:pPr>
            <a:r>
              <a:rPr lang="en-US" sz="1685" spc="33" dirty="0">
                <a:solidFill>
                  <a:srgbClr val="FFFFFF"/>
                </a:solidFill>
                <a:latin typeface="Montserrat" pitchFamily="2" charset="77"/>
                <a:ea typeface="Montserrat"/>
                <a:cs typeface="Montserrat"/>
                <a:sym typeface="Montserrat"/>
              </a:rPr>
              <a:t>Elizabeth Peacock-Chambers, MD, MS</a:t>
            </a: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r>
              <a:rPr lang="en-US" sz="1685" spc="33" dirty="0">
                <a:solidFill>
                  <a:srgbClr val="FFFFFF"/>
                </a:solidFill>
                <a:latin typeface="Montserrat" pitchFamily="2" charset="77"/>
                <a:ea typeface="Montserrat"/>
                <a:cs typeface="Montserrat"/>
                <a:sym typeface="Montserrat"/>
              </a:rPr>
              <a:t> </a:t>
            </a: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a:p>
            <a:pPr marL="358661" lvl="1" indent="-179331">
              <a:lnSpc>
                <a:spcPts val="1821"/>
              </a:lnSpc>
            </a:pPr>
            <a:endParaRPr lang="en-US" sz="1685" spc="33" dirty="0">
              <a:solidFill>
                <a:srgbClr val="FFFFFF"/>
              </a:solidFill>
              <a:latin typeface="Montserrat" pitchFamily="2" charset="77"/>
              <a:ea typeface="Montserrat"/>
              <a:cs typeface="Montserrat"/>
              <a:sym typeface="Montserrat"/>
            </a:endParaRPr>
          </a:p>
        </p:txBody>
      </p:sp>
      <p:sp>
        <p:nvSpPr>
          <p:cNvPr id="15" name="TextBox 10">
            <a:extLst>
              <a:ext uri="{FF2B5EF4-FFF2-40B4-BE49-F238E27FC236}">
                <a16:creationId xmlns:a16="http://schemas.microsoft.com/office/drawing/2014/main" id="{1CD10D81-1FE4-F9E7-B5B3-9B010D3FADF3}"/>
              </a:ext>
            </a:extLst>
          </p:cNvPr>
          <p:cNvSpPr txBox="1"/>
          <p:nvPr/>
        </p:nvSpPr>
        <p:spPr>
          <a:xfrm>
            <a:off x="7957453" y="3850353"/>
            <a:ext cx="5974080" cy="2680221"/>
          </a:xfrm>
          <a:prstGeom prst="rect">
            <a:avLst/>
          </a:prstGeom>
        </p:spPr>
        <p:txBody>
          <a:bodyPr lIns="0" tIns="0" rIns="0" bIns="0" rtlCol="0" anchor="t">
            <a:spAutoFit/>
          </a:bodyPr>
          <a:lstStyle/>
          <a:p>
            <a:pPr>
              <a:lnSpc>
                <a:spcPts val="1944"/>
              </a:lnSpc>
            </a:pPr>
            <a:endParaRPr sz="1200" dirty="0"/>
          </a:p>
          <a:p>
            <a:pPr>
              <a:lnSpc>
                <a:spcPts val="1944"/>
              </a:lnSpc>
            </a:pPr>
            <a:r>
              <a:rPr lang="en-US" spc="72" dirty="0">
                <a:solidFill>
                  <a:srgbClr val="FFFFFF"/>
                </a:solidFill>
                <a:latin typeface="Montserrat" pitchFamily="2" charset="77"/>
                <a:ea typeface="Montserrat"/>
                <a:cs typeface="Montserrat"/>
                <a:sym typeface="Montserrat"/>
              </a:rPr>
              <a:t>Collaborators &amp; CAPES </a:t>
            </a:r>
          </a:p>
          <a:p>
            <a:pPr>
              <a:lnSpc>
                <a:spcPts val="1944"/>
              </a:lnSpc>
            </a:pPr>
            <a:r>
              <a:rPr lang="en-US" spc="72" dirty="0">
                <a:solidFill>
                  <a:srgbClr val="FFFFFF"/>
                </a:solidFill>
                <a:latin typeface="Montserrat" pitchFamily="2" charset="77"/>
                <a:ea typeface="Montserrat"/>
                <a:cs typeface="Montserrat"/>
                <a:sym typeface="Montserrat"/>
              </a:rPr>
              <a:t>Study Team</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Anna Whelan, MD</a:t>
            </a:r>
          </a:p>
          <a:p>
            <a:pPr marL="382935" lvl="1" indent="-191468">
              <a:lnSpc>
                <a:spcPts val="1944"/>
              </a:lnSpc>
              <a:buFont typeface="Arial"/>
              <a:buChar char="•"/>
            </a:pPr>
            <a:r>
              <a:rPr lang="en-US" spc="36" dirty="0" err="1">
                <a:solidFill>
                  <a:srgbClr val="FFFFFF"/>
                </a:solidFill>
                <a:latin typeface="Montserrat" pitchFamily="2" charset="77"/>
                <a:ea typeface="Montserrat"/>
                <a:cs typeface="Montserrat"/>
                <a:sym typeface="Montserrat"/>
              </a:rPr>
              <a:t>Lourah</a:t>
            </a:r>
            <a:r>
              <a:rPr lang="en-US" spc="36" dirty="0">
                <a:solidFill>
                  <a:srgbClr val="FFFFFF"/>
                </a:solidFill>
                <a:latin typeface="Montserrat" pitchFamily="2" charset="77"/>
                <a:ea typeface="Montserrat"/>
                <a:cs typeface="Montserrat"/>
                <a:sym typeface="Montserrat"/>
              </a:rPr>
              <a:t> Kelly, PhD</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Carolyn Friedhoff, MBE</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Xihan Yang PhD</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Lorenc </a:t>
            </a:r>
            <a:r>
              <a:rPr lang="en-US" spc="36" dirty="0" err="1">
                <a:solidFill>
                  <a:srgbClr val="FFFFFF"/>
                </a:solidFill>
                <a:latin typeface="Montserrat" pitchFamily="2" charset="77"/>
                <a:ea typeface="Montserrat"/>
                <a:cs typeface="Montserrat"/>
                <a:sym typeface="Montserrat"/>
              </a:rPr>
              <a:t>Vangjeli</a:t>
            </a:r>
            <a:r>
              <a:rPr lang="en-US" spc="36" dirty="0">
                <a:solidFill>
                  <a:srgbClr val="FFFFFF"/>
                </a:solidFill>
                <a:latin typeface="Montserrat" pitchFamily="2" charset="77"/>
                <a:ea typeface="Montserrat"/>
                <a:cs typeface="Montserrat"/>
                <a:sym typeface="Montserrat"/>
              </a:rPr>
              <a:t>, BS</a:t>
            </a:r>
          </a:p>
          <a:p>
            <a:pPr marL="382935" lvl="1" indent="-191468">
              <a:lnSpc>
                <a:spcPts val="1944"/>
              </a:lnSpc>
              <a:buFont typeface="Arial"/>
              <a:buChar char="•"/>
            </a:pPr>
            <a:r>
              <a:rPr lang="en-US" spc="36" dirty="0">
                <a:solidFill>
                  <a:srgbClr val="FFFFFF"/>
                </a:solidFill>
                <a:latin typeface="Montserrat" pitchFamily="2" charset="77"/>
                <a:ea typeface="Montserrat"/>
                <a:cs typeface="Montserrat"/>
                <a:sym typeface="Montserrat"/>
              </a:rPr>
              <a:t>Lindsey Ford, BS</a:t>
            </a:r>
          </a:p>
          <a:p>
            <a:pPr marL="191467" lvl="1">
              <a:lnSpc>
                <a:spcPts val="1944"/>
              </a:lnSpc>
            </a:pPr>
            <a:endParaRPr lang="en-US" spc="36" dirty="0">
              <a:solidFill>
                <a:srgbClr val="FFFFFF"/>
              </a:solidFill>
              <a:latin typeface="Montserrat" pitchFamily="2" charset="77"/>
              <a:ea typeface="Montserrat"/>
              <a:cs typeface="Montserrat"/>
              <a:sym typeface="Montserrat"/>
            </a:endParaRPr>
          </a:p>
          <a:p>
            <a:pPr marL="382935" lvl="1" indent="-191468">
              <a:lnSpc>
                <a:spcPts val="1944"/>
              </a:lnSpc>
              <a:buFont typeface="Arial"/>
              <a:buChar char="•"/>
            </a:pPr>
            <a:endParaRPr lang="en-US" spc="36" dirty="0">
              <a:solidFill>
                <a:srgbClr val="FFFFFF"/>
              </a:solidFill>
              <a:latin typeface="Montserrat" pitchFamily="2" charset="77"/>
              <a:ea typeface="Montserrat"/>
              <a:cs typeface="Montserrat"/>
              <a:sym typeface="Montserrat"/>
            </a:endParaRPr>
          </a:p>
        </p:txBody>
      </p:sp>
      <p:sp>
        <p:nvSpPr>
          <p:cNvPr id="7" name="Freeform 3" descr="Email icon">
            <a:extLst>
              <a:ext uri="{FF2B5EF4-FFF2-40B4-BE49-F238E27FC236}">
                <a16:creationId xmlns:a16="http://schemas.microsoft.com/office/drawing/2014/main" id="{7674AB19-05DC-21A8-E388-46FB9BD780DE}"/>
              </a:ext>
            </a:extLst>
          </p:cNvPr>
          <p:cNvSpPr/>
          <p:nvPr/>
        </p:nvSpPr>
        <p:spPr>
          <a:xfrm>
            <a:off x="4370641" y="5848350"/>
            <a:ext cx="944310" cy="933020"/>
          </a:xfrm>
          <a:custGeom>
            <a:avLst/>
            <a:gdLst/>
            <a:ahLst/>
            <a:cxnLst/>
            <a:rect l="l" t="t" r="r" b="b"/>
            <a:pathLst>
              <a:path w="2013580" h="2013580">
                <a:moveTo>
                  <a:pt x="0" y="0"/>
                </a:moveTo>
                <a:lnTo>
                  <a:pt x="2013580" y="0"/>
                </a:lnTo>
                <a:lnTo>
                  <a:pt x="2013580" y="2013580"/>
                </a:lnTo>
                <a:lnTo>
                  <a:pt x="0" y="20135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100"/>
          </a:p>
        </p:txBody>
      </p:sp>
      <p:sp>
        <p:nvSpPr>
          <p:cNvPr id="11" name="TextBox 5">
            <a:extLst>
              <a:ext uri="{FF2B5EF4-FFF2-40B4-BE49-F238E27FC236}">
                <a16:creationId xmlns:a16="http://schemas.microsoft.com/office/drawing/2014/main" id="{8AC71E6F-76F9-652E-2787-E2FD13B5A6BF}"/>
              </a:ext>
            </a:extLst>
          </p:cNvPr>
          <p:cNvSpPr txBox="1"/>
          <p:nvPr/>
        </p:nvSpPr>
        <p:spPr>
          <a:xfrm>
            <a:off x="3761549" y="6170551"/>
            <a:ext cx="8135775" cy="441018"/>
          </a:xfrm>
          <a:prstGeom prst="rect">
            <a:avLst/>
          </a:prstGeom>
        </p:spPr>
        <p:txBody>
          <a:bodyPr wrap="square" lIns="0" tIns="0" rIns="0" bIns="0" rtlCol="0" anchor="t">
            <a:spAutoFit/>
          </a:bodyPr>
          <a:lstStyle/>
          <a:p>
            <a:pPr algn="r">
              <a:lnSpc>
                <a:spcPts val="3566"/>
              </a:lnSpc>
            </a:pPr>
            <a:r>
              <a:rPr lang="en-US" sz="2800" b="1" i="1" spc="119" dirty="0">
                <a:solidFill>
                  <a:srgbClr val="FFFFFF"/>
                </a:solidFill>
                <a:latin typeface="Bodoni FLF Italics"/>
                <a:ea typeface="Bodoni FLF Italics"/>
                <a:cs typeface="Bodoni FLF Italics"/>
                <a:sym typeface="Bodoni FLF Italics"/>
              </a:rPr>
              <a:t>martha.zimmermann1@umassmed.edu</a:t>
            </a:r>
          </a:p>
        </p:txBody>
      </p:sp>
    </p:spTree>
    <p:extLst>
      <p:ext uri="{BB962C8B-B14F-4D97-AF65-F5344CB8AC3E}">
        <p14:creationId xmlns:p14="http://schemas.microsoft.com/office/powerpoint/2010/main" val="342895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E569D6-F9B5-0977-4E2D-39529F02EEB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805323A-954E-EE08-861C-31CF23F45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B65989A0-E89A-9ACE-3001-517E84FC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D4F9D886-11EA-184E-A468-A9D70D183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8E0054C5-9A28-7312-4BEF-7EF31B7C9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Oval 2">
            <a:extLst>
              <a:ext uri="{FF2B5EF4-FFF2-40B4-BE49-F238E27FC236}">
                <a16:creationId xmlns:a16="http://schemas.microsoft.com/office/drawing/2014/main" id="{2B5F95B2-7DBD-5684-270E-D618CFE682C4}"/>
              </a:ext>
              <a:ext uri="{C183D7F6-B498-43B3-948B-1728B52AA6E4}">
                <adec:decorative xmlns:adec="http://schemas.microsoft.com/office/drawing/2017/decorative" val="1"/>
              </a:ext>
            </a:extLst>
          </p:cNvPr>
          <p:cNvSpPr/>
          <p:nvPr/>
        </p:nvSpPr>
        <p:spPr>
          <a:xfrm>
            <a:off x="613873" y="2722991"/>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BD6F47-BC38-38CC-9419-E28A5BD7D8E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Table of contents</a:t>
            </a:r>
          </a:p>
        </p:txBody>
      </p:sp>
      <p:sp>
        <p:nvSpPr>
          <p:cNvPr id="10" name="Freeform 9">
            <a:extLst>
              <a:ext uri="{FF2B5EF4-FFF2-40B4-BE49-F238E27FC236}">
                <a16:creationId xmlns:a16="http://schemas.microsoft.com/office/drawing/2014/main" id="{58CAB8EF-404D-E562-2A0A-EE89319BF5E1}"/>
              </a:ext>
            </a:extLst>
          </p:cNvPr>
          <p:cNvSpPr/>
          <p:nvPr/>
        </p:nvSpPr>
        <p:spPr>
          <a:xfrm>
            <a:off x="1670569" y="1139746"/>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Montserrat" pitchFamily="2" charset="77"/>
                <a:ea typeface="+mn-ea"/>
                <a:cs typeface="+mn-cs"/>
              </a:rPr>
              <a:t>Reaching Calm</a:t>
            </a:r>
          </a:p>
        </p:txBody>
      </p:sp>
      <p:sp>
        <p:nvSpPr>
          <p:cNvPr id="4" name="Freeform 3">
            <a:extLst>
              <a:ext uri="{FF2B5EF4-FFF2-40B4-BE49-F238E27FC236}">
                <a16:creationId xmlns:a16="http://schemas.microsoft.com/office/drawing/2014/main" id="{14E1C43D-339C-569D-23BC-76608EC95B10}"/>
              </a:ext>
            </a:extLst>
          </p:cNvPr>
          <p:cNvSpPr/>
          <p:nvPr/>
        </p:nvSpPr>
        <p:spPr>
          <a:xfrm>
            <a:off x="1670569" y="2775349"/>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Montserrat" pitchFamily="2" charset="77"/>
                <a:ea typeface="+mn-ea"/>
                <a:cs typeface="+mn-cs"/>
              </a:rPr>
              <a:t>Study aims</a:t>
            </a:r>
          </a:p>
        </p:txBody>
      </p:sp>
      <p:sp>
        <p:nvSpPr>
          <p:cNvPr id="5" name="Oval 4">
            <a:extLst>
              <a:ext uri="{FF2B5EF4-FFF2-40B4-BE49-F238E27FC236}">
                <a16:creationId xmlns:a16="http://schemas.microsoft.com/office/drawing/2014/main" id="{44C379FD-31F5-F2CD-0E39-058A20CDE530}"/>
              </a:ext>
              <a:ext uri="{C183D7F6-B498-43B3-948B-1728B52AA6E4}">
                <adec:decorative xmlns:adec="http://schemas.microsoft.com/office/drawing/2017/decorative" val="1"/>
              </a:ext>
            </a:extLst>
          </p:cNvPr>
          <p:cNvSpPr/>
          <p:nvPr/>
        </p:nvSpPr>
        <p:spPr>
          <a:xfrm>
            <a:off x="621988" y="4303021"/>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5">
            <a:extLst>
              <a:ext uri="{FF2B5EF4-FFF2-40B4-BE49-F238E27FC236}">
                <a16:creationId xmlns:a16="http://schemas.microsoft.com/office/drawing/2014/main" id="{E67D6810-51F0-47C3-B480-766B50F39878}"/>
              </a:ext>
            </a:extLst>
          </p:cNvPr>
          <p:cNvSpPr/>
          <p:nvPr/>
        </p:nvSpPr>
        <p:spPr>
          <a:xfrm>
            <a:off x="1678684" y="4393594"/>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Montserrat" pitchFamily="2" charset="77"/>
                <a:ea typeface="+mn-ea"/>
                <a:cs typeface="+mn-cs"/>
              </a:rPr>
              <a:t>Study progress &amp; </a:t>
            </a:r>
          </a:p>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Montserrat" pitchFamily="2" charset="77"/>
                <a:ea typeface="+mn-ea"/>
                <a:cs typeface="+mn-cs"/>
              </a:rPr>
              <a:t>next steps</a:t>
            </a:r>
          </a:p>
        </p:txBody>
      </p:sp>
      <p:sp>
        <p:nvSpPr>
          <p:cNvPr id="8" name="Oval 7">
            <a:extLst>
              <a:ext uri="{FF2B5EF4-FFF2-40B4-BE49-F238E27FC236}">
                <a16:creationId xmlns:a16="http://schemas.microsoft.com/office/drawing/2014/main" id="{9FBF030F-B8DF-F076-E45A-6E4156B5BF7B}"/>
              </a:ext>
              <a:ext uri="{C183D7F6-B498-43B3-948B-1728B52AA6E4}">
                <adec:decorative xmlns:adec="http://schemas.microsoft.com/office/drawing/2017/decorative" val="1"/>
              </a:ext>
            </a:extLst>
          </p:cNvPr>
          <p:cNvSpPr/>
          <p:nvPr/>
        </p:nvSpPr>
        <p:spPr>
          <a:xfrm>
            <a:off x="613873" y="1087388"/>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457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73D2B9F-7CBC-788B-4EDB-D0F0EA220A6B}"/>
              </a:ext>
              <a:ext uri="{C183D7F6-B498-43B3-948B-1728B52AA6E4}">
                <adec:decorative xmlns:adec="http://schemas.microsoft.com/office/drawing/2017/decorative" val="1"/>
              </a:ext>
            </a:extLst>
          </p:cNvPr>
          <p:cNvSpPr/>
          <p:nvPr/>
        </p:nvSpPr>
        <p:spPr>
          <a:xfrm>
            <a:off x="613873" y="2722991"/>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10" name="Freeform 9">
            <a:extLst>
              <a:ext uri="{FF2B5EF4-FFF2-40B4-BE49-F238E27FC236}">
                <a16:creationId xmlns:a16="http://schemas.microsoft.com/office/drawing/2014/main" id="{E4A1381B-E48C-33F8-3AC5-35A4B5A63A35}"/>
              </a:ext>
            </a:extLst>
          </p:cNvPr>
          <p:cNvSpPr>
            <a:spLocks noGrp="1"/>
          </p:cNvSpPr>
          <p:nvPr>
            <p:ph type="title" idx="4294967295"/>
          </p:nvPr>
        </p:nvSpPr>
        <p:spPr>
          <a:xfrm>
            <a:off x="1670569" y="1139746"/>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a:noFill/>
          <a:ln>
            <a:noFill/>
            <a:prstDash/>
          </a:ln>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rot="0" spcFirstLastPara="0" vertOverflow="overflow" horzOverflow="overflow" vert="horz" wrap="square" lIns="0" tIns="24130" rIns="0" bIns="24130" numCol="1" spcCol="1270" rtlCol="0" fromWordArt="0" anchor="ctr" anchorCtr="0" forceAA="0" compatLnSpc="1">
            <a:prstTxWarp prst="textNoShape">
              <a:avLst/>
            </a:prstTxWarp>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schemeClr val="tx1">
                    <a:hueOff val="0"/>
                    <a:satOff val="0"/>
                    <a:lumOff val="0"/>
                    <a:alphaOff val="0"/>
                  </a:schemeClr>
                </a:solidFill>
                <a:effectLst/>
                <a:uLnTx/>
                <a:uFillTx/>
                <a:latin typeface="Montserrat" pitchFamily="2" charset="77"/>
                <a:ea typeface="+mn-ea"/>
                <a:cs typeface="+mn-cs"/>
              </a:rPr>
              <a:t>Reaching Calm</a:t>
            </a:r>
          </a:p>
        </p:txBody>
      </p:sp>
      <p:sp>
        <p:nvSpPr>
          <p:cNvPr id="4" name="Freeform 3">
            <a:extLst>
              <a:ext uri="{FF2B5EF4-FFF2-40B4-BE49-F238E27FC236}">
                <a16:creationId xmlns:a16="http://schemas.microsoft.com/office/drawing/2014/main" id="{1DF1962B-0108-1808-7B20-2806FFBC46F1}"/>
              </a:ext>
            </a:extLst>
          </p:cNvPr>
          <p:cNvSpPr/>
          <p:nvPr/>
        </p:nvSpPr>
        <p:spPr>
          <a:xfrm>
            <a:off x="1670569" y="2775349"/>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ontserrat" pitchFamily="2" charset="77"/>
              </a:rPr>
              <a:t>Study aims</a:t>
            </a:r>
          </a:p>
        </p:txBody>
      </p:sp>
      <p:sp>
        <p:nvSpPr>
          <p:cNvPr id="5" name="Oval 4">
            <a:extLst>
              <a:ext uri="{FF2B5EF4-FFF2-40B4-BE49-F238E27FC236}">
                <a16:creationId xmlns:a16="http://schemas.microsoft.com/office/drawing/2014/main" id="{95FE8E82-B03C-11FD-13FD-3E42CA64385F}"/>
              </a:ext>
              <a:ext uri="{C183D7F6-B498-43B3-948B-1728B52AA6E4}">
                <adec:decorative xmlns:adec="http://schemas.microsoft.com/office/drawing/2017/decorative" val="1"/>
              </a:ext>
            </a:extLst>
          </p:cNvPr>
          <p:cNvSpPr/>
          <p:nvPr/>
        </p:nvSpPr>
        <p:spPr>
          <a:xfrm>
            <a:off x="621988" y="4303021"/>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6" name="Freeform 5">
            <a:extLst>
              <a:ext uri="{FF2B5EF4-FFF2-40B4-BE49-F238E27FC236}">
                <a16:creationId xmlns:a16="http://schemas.microsoft.com/office/drawing/2014/main" id="{3DABEEE9-FF97-E5B3-AFA0-33B545F2C6D8}"/>
              </a:ext>
            </a:extLst>
          </p:cNvPr>
          <p:cNvSpPr/>
          <p:nvPr/>
        </p:nvSpPr>
        <p:spPr>
          <a:xfrm>
            <a:off x="1678684" y="4393594"/>
            <a:ext cx="4711700" cy="883107"/>
          </a:xfrm>
          <a:custGeom>
            <a:avLst/>
            <a:gdLst>
              <a:gd name="connsiteX0" fmla="*/ 0 w 4711700"/>
              <a:gd name="connsiteY0" fmla="*/ 0 h 883107"/>
              <a:gd name="connsiteX1" fmla="*/ 4711700 w 4711700"/>
              <a:gd name="connsiteY1" fmla="*/ 0 h 883107"/>
              <a:gd name="connsiteX2" fmla="*/ 4711700 w 4711700"/>
              <a:gd name="connsiteY2" fmla="*/ 883107 h 883107"/>
              <a:gd name="connsiteX3" fmla="*/ 0 w 4711700"/>
              <a:gd name="connsiteY3" fmla="*/ 883107 h 883107"/>
              <a:gd name="connsiteX4" fmla="*/ 0 w 4711700"/>
              <a:gd name="connsiteY4" fmla="*/ 0 h 88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700" h="883107">
                <a:moveTo>
                  <a:pt x="0" y="0"/>
                </a:moveTo>
                <a:lnTo>
                  <a:pt x="4711700" y="0"/>
                </a:lnTo>
                <a:lnTo>
                  <a:pt x="4711700" y="883107"/>
                </a:lnTo>
                <a:lnTo>
                  <a:pt x="0" y="883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ontserrat" pitchFamily="2" charset="77"/>
              </a:rPr>
              <a:t>Study progress &amp; </a:t>
            </a:r>
          </a:p>
          <a:p>
            <a:pPr marL="0" lvl="0" indent="0" algn="l" defTabSz="844550">
              <a:lnSpc>
                <a:spcPct val="90000"/>
              </a:lnSpc>
              <a:spcBef>
                <a:spcPct val="0"/>
              </a:spcBef>
              <a:spcAft>
                <a:spcPct val="35000"/>
              </a:spcAft>
              <a:buNone/>
            </a:pPr>
            <a:r>
              <a:rPr lang="en-US" sz="1900" kern="1200" dirty="0">
                <a:latin typeface="Montserrat" pitchFamily="2" charset="77"/>
              </a:rPr>
              <a:t>nex</a:t>
            </a:r>
            <a:r>
              <a:rPr lang="en-US" sz="1900" dirty="0">
                <a:latin typeface="Montserrat" pitchFamily="2" charset="77"/>
              </a:rPr>
              <a:t>t steps</a:t>
            </a:r>
            <a:endParaRPr lang="en-US" sz="1900" kern="1200" dirty="0">
              <a:latin typeface="Montserrat" pitchFamily="2" charset="77"/>
            </a:endParaRPr>
          </a:p>
        </p:txBody>
      </p:sp>
      <p:sp>
        <p:nvSpPr>
          <p:cNvPr id="8" name="Oval 7">
            <a:extLst>
              <a:ext uri="{FF2B5EF4-FFF2-40B4-BE49-F238E27FC236}">
                <a16:creationId xmlns:a16="http://schemas.microsoft.com/office/drawing/2014/main" id="{697FF0FD-25B7-EB6E-77C2-CA7D210805B1}"/>
              </a:ext>
              <a:ext uri="{C183D7F6-B498-43B3-948B-1728B52AA6E4}">
                <adec:decorative xmlns:adec="http://schemas.microsoft.com/office/drawing/2017/decorative" val="1"/>
              </a:ext>
            </a:extLst>
          </p:cNvPr>
          <p:cNvSpPr/>
          <p:nvPr/>
        </p:nvSpPr>
        <p:spPr>
          <a:xfrm>
            <a:off x="613873" y="1087388"/>
            <a:ext cx="883107" cy="88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Tree>
    <p:extLst>
      <p:ext uri="{BB962C8B-B14F-4D97-AF65-F5344CB8AC3E}">
        <p14:creationId xmlns:p14="http://schemas.microsoft.com/office/powerpoint/2010/main" val="32027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6CCCB9-AE1E-D0E1-4FAF-58D50476F62D}"/>
              </a:ext>
            </a:extLst>
          </p:cNvPr>
          <p:cNvSpPr txBox="1">
            <a:spLocks noGrp="1"/>
          </p:cNvSpPr>
          <p:nvPr>
            <p:ph type="title" idx="4294967295"/>
          </p:nvPr>
        </p:nvSpPr>
        <p:spPr>
          <a:xfrm>
            <a:off x="309865" y="166608"/>
            <a:ext cx="1068089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ontserrat" pitchFamily="2" charset="77"/>
                <a:ea typeface="+mj-ea"/>
                <a:cs typeface="Poppins" pitchFamily="2" charset="77"/>
              </a:rPr>
              <a:t>We developed Reaching Calm to prevent perinatal anxiety in obstetric settings</a:t>
            </a:r>
          </a:p>
        </p:txBody>
      </p:sp>
      <p:pic>
        <p:nvPicPr>
          <p:cNvPr id="2" name="Picture 2" descr="Reaching Calm logo">
            <a:extLst>
              <a:ext uri="{FF2B5EF4-FFF2-40B4-BE49-F238E27FC236}">
                <a16:creationId xmlns:a16="http://schemas.microsoft.com/office/drawing/2014/main" id="{BB293A8F-F01B-68ED-4F98-2236B78780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897"/>
          <a:stretch/>
        </p:blipFill>
        <p:spPr bwMode="auto">
          <a:xfrm>
            <a:off x="950101" y="832924"/>
            <a:ext cx="2256738" cy="32756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llustration of a phone">
            <a:extLst>
              <a:ext uri="{FF2B5EF4-FFF2-40B4-BE49-F238E27FC236}">
                <a16:creationId xmlns:a16="http://schemas.microsoft.com/office/drawing/2014/main" id="{256A3681-32B2-D47E-BAD6-51668B756C45}"/>
              </a:ext>
            </a:extLst>
          </p:cNvPr>
          <p:cNvPicPr>
            <a:picLocks noChangeAspect="1"/>
          </p:cNvPicPr>
          <p:nvPr/>
        </p:nvPicPr>
        <p:blipFill>
          <a:blip r:embed="rId4"/>
          <a:stretch>
            <a:fillRect/>
          </a:stretch>
        </p:blipFill>
        <p:spPr>
          <a:xfrm>
            <a:off x="2392896" y="1127736"/>
            <a:ext cx="3257414" cy="3257414"/>
          </a:xfrm>
          <a:prstGeom prst="rect">
            <a:avLst/>
          </a:prstGeom>
        </p:spPr>
      </p:pic>
      <p:sp>
        <p:nvSpPr>
          <p:cNvPr id="6" name="Freeform: Shape 5">
            <a:extLst>
              <a:ext uri="{FF2B5EF4-FFF2-40B4-BE49-F238E27FC236}">
                <a16:creationId xmlns:a16="http://schemas.microsoft.com/office/drawing/2014/main" id="{28340A3C-D5E1-AA89-CC92-3D8524BE5DEA}"/>
              </a:ext>
            </a:extLst>
          </p:cNvPr>
          <p:cNvSpPr/>
          <p:nvPr/>
        </p:nvSpPr>
        <p:spPr>
          <a:xfrm>
            <a:off x="650955" y="4462028"/>
            <a:ext cx="2189851" cy="875940"/>
          </a:xfrm>
          <a:custGeom>
            <a:avLst/>
            <a:gdLst>
              <a:gd name="connsiteX0" fmla="*/ 0 w 2189851"/>
              <a:gd name="connsiteY0" fmla="*/ 0 h 875940"/>
              <a:gd name="connsiteX1" fmla="*/ 1751881 w 2189851"/>
              <a:gd name="connsiteY1" fmla="*/ 0 h 875940"/>
              <a:gd name="connsiteX2" fmla="*/ 2189851 w 2189851"/>
              <a:gd name="connsiteY2" fmla="*/ 437970 h 875940"/>
              <a:gd name="connsiteX3" fmla="*/ 1751881 w 2189851"/>
              <a:gd name="connsiteY3" fmla="*/ 875940 h 875940"/>
              <a:gd name="connsiteX4" fmla="*/ 0 w 2189851"/>
              <a:gd name="connsiteY4" fmla="*/ 875940 h 875940"/>
              <a:gd name="connsiteX5" fmla="*/ 437970 w 2189851"/>
              <a:gd name="connsiteY5" fmla="*/ 437970 h 875940"/>
              <a:gd name="connsiteX6" fmla="*/ 0 w 2189851"/>
              <a:gd name="connsiteY6" fmla="*/ 0 h 87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851" h="875940">
                <a:moveTo>
                  <a:pt x="0" y="0"/>
                </a:moveTo>
                <a:lnTo>
                  <a:pt x="1751881" y="0"/>
                </a:lnTo>
                <a:lnTo>
                  <a:pt x="2189851" y="437970"/>
                </a:lnTo>
                <a:lnTo>
                  <a:pt x="1751881" y="875940"/>
                </a:lnTo>
                <a:lnTo>
                  <a:pt x="0" y="875940"/>
                </a:lnTo>
                <a:lnTo>
                  <a:pt x="437970" y="437970"/>
                </a:lnTo>
                <a:lnTo>
                  <a:pt x="0" y="0"/>
                </a:lnTo>
                <a:close/>
              </a:path>
            </a:pathLst>
          </a:custGeom>
          <a:solidFill>
            <a:srgbClr val="CBD8C6">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6230" tIns="24130" rIns="43797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lumMod val="65000"/>
                    <a:lumOff val="35000"/>
                  </a:schemeClr>
                </a:solidFill>
                <a:latin typeface="Arial" panose="020B0604020202020204" pitchFamily="34" charset="0"/>
                <a:ea typeface="+mn-ea"/>
                <a:cs typeface="Arial" panose="020B0604020202020204" pitchFamily="34" charset="0"/>
              </a:rPr>
              <a:t>When</a:t>
            </a:r>
          </a:p>
        </p:txBody>
      </p:sp>
      <p:sp>
        <p:nvSpPr>
          <p:cNvPr id="7" name="Freeform: Shape 6">
            <a:extLst>
              <a:ext uri="{FF2B5EF4-FFF2-40B4-BE49-F238E27FC236}">
                <a16:creationId xmlns:a16="http://schemas.microsoft.com/office/drawing/2014/main" id="{AA190DF7-FE08-B46F-8B22-673266BB4989}"/>
              </a:ext>
            </a:extLst>
          </p:cNvPr>
          <p:cNvSpPr/>
          <p:nvPr/>
        </p:nvSpPr>
        <p:spPr>
          <a:xfrm>
            <a:off x="2556126" y="4536483"/>
            <a:ext cx="1817576" cy="727030"/>
          </a:xfrm>
          <a:custGeom>
            <a:avLst/>
            <a:gdLst>
              <a:gd name="connsiteX0" fmla="*/ 0 w 1817576"/>
              <a:gd name="connsiteY0" fmla="*/ 0 h 727030"/>
              <a:gd name="connsiteX1" fmla="*/ 1454061 w 1817576"/>
              <a:gd name="connsiteY1" fmla="*/ 0 h 727030"/>
              <a:gd name="connsiteX2" fmla="*/ 1817576 w 1817576"/>
              <a:gd name="connsiteY2" fmla="*/ 363515 h 727030"/>
              <a:gd name="connsiteX3" fmla="*/ 1454061 w 1817576"/>
              <a:gd name="connsiteY3" fmla="*/ 727030 h 727030"/>
              <a:gd name="connsiteX4" fmla="*/ 0 w 1817576"/>
              <a:gd name="connsiteY4" fmla="*/ 727030 h 727030"/>
              <a:gd name="connsiteX5" fmla="*/ 363515 w 1817576"/>
              <a:gd name="connsiteY5" fmla="*/ 363515 h 727030"/>
              <a:gd name="connsiteX6" fmla="*/ 0 w 1817576"/>
              <a:gd name="connsiteY6" fmla="*/ 0 h 7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576" h="727030">
                <a:moveTo>
                  <a:pt x="0" y="0"/>
                </a:moveTo>
                <a:lnTo>
                  <a:pt x="1454061" y="0"/>
                </a:lnTo>
                <a:lnTo>
                  <a:pt x="1817576" y="363515"/>
                </a:lnTo>
                <a:lnTo>
                  <a:pt x="1454061" y="727030"/>
                </a:lnTo>
                <a:lnTo>
                  <a:pt x="0" y="727030"/>
                </a:lnTo>
                <a:lnTo>
                  <a:pt x="363515" y="363515"/>
                </a:lnTo>
                <a:lnTo>
                  <a:pt x="0" y="0"/>
                </a:lnTo>
                <a:close/>
              </a:path>
            </a:pathLst>
          </a:custGeom>
          <a:solidFill>
            <a:srgbClr val="CBD8C6">
              <a:alpha val="90000"/>
              <a:tint val="40000"/>
              <a:hueOff val="0"/>
              <a:satOff val="0"/>
              <a:lumOff val="0"/>
              <a:alphaOff val="0"/>
            </a:srgbClr>
          </a:solidFill>
          <a:ln w="12700" cap="flat" cmpd="sng" algn="ctr">
            <a:solidFill>
              <a:srgbClr val="CBD8C6">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81295" tIns="8890" rIns="363515"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Before a crisis</a:t>
            </a:r>
          </a:p>
        </p:txBody>
      </p:sp>
      <p:sp>
        <p:nvSpPr>
          <p:cNvPr id="8" name="Freeform: Shape 7">
            <a:extLst>
              <a:ext uri="{FF2B5EF4-FFF2-40B4-BE49-F238E27FC236}">
                <a16:creationId xmlns:a16="http://schemas.microsoft.com/office/drawing/2014/main" id="{8D77AE5A-86BD-25B8-4C25-CF70B5DD6D96}"/>
              </a:ext>
            </a:extLst>
          </p:cNvPr>
          <p:cNvSpPr/>
          <p:nvPr/>
        </p:nvSpPr>
        <p:spPr>
          <a:xfrm>
            <a:off x="650955" y="5460600"/>
            <a:ext cx="2189851" cy="875940"/>
          </a:xfrm>
          <a:custGeom>
            <a:avLst/>
            <a:gdLst>
              <a:gd name="connsiteX0" fmla="*/ 0 w 2189851"/>
              <a:gd name="connsiteY0" fmla="*/ 0 h 875940"/>
              <a:gd name="connsiteX1" fmla="*/ 1751881 w 2189851"/>
              <a:gd name="connsiteY1" fmla="*/ 0 h 875940"/>
              <a:gd name="connsiteX2" fmla="*/ 2189851 w 2189851"/>
              <a:gd name="connsiteY2" fmla="*/ 437970 h 875940"/>
              <a:gd name="connsiteX3" fmla="*/ 1751881 w 2189851"/>
              <a:gd name="connsiteY3" fmla="*/ 875940 h 875940"/>
              <a:gd name="connsiteX4" fmla="*/ 0 w 2189851"/>
              <a:gd name="connsiteY4" fmla="*/ 875940 h 875940"/>
              <a:gd name="connsiteX5" fmla="*/ 437970 w 2189851"/>
              <a:gd name="connsiteY5" fmla="*/ 437970 h 875940"/>
              <a:gd name="connsiteX6" fmla="*/ 0 w 2189851"/>
              <a:gd name="connsiteY6" fmla="*/ 0 h 87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851" h="875940">
                <a:moveTo>
                  <a:pt x="0" y="0"/>
                </a:moveTo>
                <a:lnTo>
                  <a:pt x="1751881" y="0"/>
                </a:lnTo>
                <a:lnTo>
                  <a:pt x="2189851" y="437970"/>
                </a:lnTo>
                <a:lnTo>
                  <a:pt x="1751881" y="875940"/>
                </a:lnTo>
                <a:lnTo>
                  <a:pt x="0" y="875940"/>
                </a:lnTo>
                <a:lnTo>
                  <a:pt x="437970" y="437970"/>
                </a:lnTo>
                <a:lnTo>
                  <a:pt x="0" y="0"/>
                </a:lnTo>
                <a:close/>
              </a:path>
            </a:pathLst>
          </a:custGeom>
          <a:solidFill>
            <a:srgbClr val="CBD8C6">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6230" tIns="24130" rIns="43797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lumMod val="65000"/>
                    <a:lumOff val="35000"/>
                  </a:schemeClr>
                </a:solidFill>
                <a:latin typeface="Arial" panose="020B0604020202020204" pitchFamily="34" charset="0"/>
                <a:ea typeface="+mn-ea"/>
                <a:cs typeface="Arial" panose="020B0604020202020204" pitchFamily="34" charset="0"/>
              </a:rPr>
              <a:t>Who</a:t>
            </a:r>
          </a:p>
        </p:txBody>
      </p:sp>
      <p:sp>
        <p:nvSpPr>
          <p:cNvPr id="9" name="Freeform: Shape 8">
            <a:extLst>
              <a:ext uri="{FF2B5EF4-FFF2-40B4-BE49-F238E27FC236}">
                <a16:creationId xmlns:a16="http://schemas.microsoft.com/office/drawing/2014/main" id="{A49B05CF-5272-4D7D-A7B5-1DCE071D4F3A}"/>
              </a:ext>
            </a:extLst>
          </p:cNvPr>
          <p:cNvSpPr/>
          <p:nvPr/>
        </p:nvSpPr>
        <p:spPr>
          <a:xfrm>
            <a:off x="2556126" y="5535055"/>
            <a:ext cx="1817576" cy="727030"/>
          </a:xfrm>
          <a:custGeom>
            <a:avLst/>
            <a:gdLst>
              <a:gd name="connsiteX0" fmla="*/ 0 w 1817576"/>
              <a:gd name="connsiteY0" fmla="*/ 0 h 727030"/>
              <a:gd name="connsiteX1" fmla="*/ 1454061 w 1817576"/>
              <a:gd name="connsiteY1" fmla="*/ 0 h 727030"/>
              <a:gd name="connsiteX2" fmla="*/ 1817576 w 1817576"/>
              <a:gd name="connsiteY2" fmla="*/ 363515 h 727030"/>
              <a:gd name="connsiteX3" fmla="*/ 1454061 w 1817576"/>
              <a:gd name="connsiteY3" fmla="*/ 727030 h 727030"/>
              <a:gd name="connsiteX4" fmla="*/ 0 w 1817576"/>
              <a:gd name="connsiteY4" fmla="*/ 727030 h 727030"/>
              <a:gd name="connsiteX5" fmla="*/ 363515 w 1817576"/>
              <a:gd name="connsiteY5" fmla="*/ 363515 h 727030"/>
              <a:gd name="connsiteX6" fmla="*/ 0 w 1817576"/>
              <a:gd name="connsiteY6" fmla="*/ 0 h 7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576" h="727030">
                <a:moveTo>
                  <a:pt x="0" y="0"/>
                </a:moveTo>
                <a:lnTo>
                  <a:pt x="1454061" y="0"/>
                </a:lnTo>
                <a:lnTo>
                  <a:pt x="1817576" y="363515"/>
                </a:lnTo>
                <a:lnTo>
                  <a:pt x="1454061" y="727030"/>
                </a:lnTo>
                <a:lnTo>
                  <a:pt x="0" y="727030"/>
                </a:lnTo>
                <a:lnTo>
                  <a:pt x="363515" y="363515"/>
                </a:lnTo>
                <a:lnTo>
                  <a:pt x="0" y="0"/>
                </a:lnTo>
                <a:close/>
              </a:path>
            </a:pathLst>
          </a:custGeom>
          <a:solidFill>
            <a:srgbClr val="CBD8C6">
              <a:alpha val="90000"/>
              <a:tint val="40000"/>
              <a:hueOff val="0"/>
              <a:satOff val="0"/>
              <a:lumOff val="0"/>
              <a:alphaOff val="0"/>
            </a:srgbClr>
          </a:solidFill>
          <a:ln w="12700" cap="flat" cmpd="sng" algn="ctr">
            <a:solidFill>
              <a:srgbClr val="CBD8C6">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81295" tIns="8890" rIns="363515"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Economically marginalized individuals</a:t>
            </a:r>
          </a:p>
        </p:txBody>
      </p:sp>
      <p:grpSp>
        <p:nvGrpSpPr>
          <p:cNvPr id="14" name="Group 13" descr="Venn diagram of 3 overlapping circles: Workflow for obstetric practices, training for obstetric professionals, and text messages and web-based app for pregnant people">
            <a:extLst>
              <a:ext uri="{FF2B5EF4-FFF2-40B4-BE49-F238E27FC236}">
                <a16:creationId xmlns:a16="http://schemas.microsoft.com/office/drawing/2014/main" id="{4E011E90-8A43-9EF2-6A19-6DFAD7D5BACC}"/>
              </a:ext>
            </a:extLst>
          </p:cNvPr>
          <p:cNvGrpSpPr/>
          <p:nvPr/>
        </p:nvGrpSpPr>
        <p:grpSpPr>
          <a:xfrm>
            <a:off x="5667587" y="895027"/>
            <a:ext cx="5424349" cy="5119787"/>
            <a:chOff x="5667587" y="895027"/>
            <a:chExt cx="5424349" cy="5119787"/>
          </a:xfrm>
        </p:grpSpPr>
        <p:sp>
          <p:nvSpPr>
            <p:cNvPr id="11" name="Freeform: Shape 10">
              <a:extLst>
                <a:ext uri="{FF2B5EF4-FFF2-40B4-BE49-F238E27FC236}">
                  <a16:creationId xmlns:a16="http://schemas.microsoft.com/office/drawing/2014/main" id="{9CC5156E-5495-8639-FE43-8AE28BFCEC41}"/>
                </a:ext>
              </a:extLst>
            </p:cNvPr>
            <p:cNvSpPr/>
            <p:nvPr/>
          </p:nvSpPr>
          <p:spPr>
            <a:xfrm>
              <a:off x="6804443" y="895027"/>
              <a:ext cx="3150638" cy="3150638"/>
            </a:xfrm>
            <a:custGeom>
              <a:avLst/>
              <a:gdLst>
                <a:gd name="connsiteX0" fmla="*/ 0 w 3150638"/>
                <a:gd name="connsiteY0" fmla="*/ 1575319 h 3150638"/>
                <a:gd name="connsiteX1" fmla="*/ 1575319 w 3150638"/>
                <a:gd name="connsiteY1" fmla="*/ 0 h 3150638"/>
                <a:gd name="connsiteX2" fmla="*/ 3150638 w 3150638"/>
                <a:gd name="connsiteY2" fmla="*/ 1575319 h 3150638"/>
                <a:gd name="connsiteX3" fmla="*/ 1575319 w 3150638"/>
                <a:gd name="connsiteY3" fmla="*/ 3150638 h 3150638"/>
                <a:gd name="connsiteX4" fmla="*/ 0 w 3150638"/>
                <a:gd name="connsiteY4" fmla="*/ 1575319 h 315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638" h="3150638">
                  <a:moveTo>
                    <a:pt x="0" y="1575319"/>
                  </a:moveTo>
                  <a:cubicBezTo>
                    <a:pt x="0" y="705294"/>
                    <a:pt x="705294" y="0"/>
                    <a:pt x="1575319" y="0"/>
                  </a:cubicBezTo>
                  <a:cubicBezTo>
                    <a:pt x="2445344" y="0"/>
                    <a:pt x="3150638" y="705294"/>
                    <a:pt x="3150638" y="1575319"/>
                  </a:cubicBezTo>
                  <a:cubicBezTo>
                    <a:pt x="3150638" y="2445344"/>
                    <a:pt x="2445344" y="3150638"/>
                    <a:pt x="1575319" y="3150638"/>
                  </a:cubicBezTo>
                  <a:cubicBezTo>
                    <a:pt x="705294" y="3150638"/>
                    <a:pt x="0" y="2445344"/>
                    <a:pt x="0" y="1575319"/>
                  </a:cubicBezTo>
                  <a:close/>
                </a:path>
              </a:pathLst>
            </a:custGeom>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txBody>
            <a:bodyPr spcFirstLastPara="0" vert="horz" wrap="square" lIns="420085" tIns="551362" rIns="420085" bIns="1181489"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Montserrat" pitchFamily="2" charset="77"/>
                </a:rPr>
                <a:t>Workflow for obstetric practices</a:t>
              </a:r>
              <a:endParaRPr lang="en-US" sz="2000" kern="1200" dirty="0">
                <a:solidFill>
                  <a:schemeClr val="bg1"/>
                </a:solidFill>
                <a:latin typeface="Montserrat" pitchFamily="2" charset="77"/>
              </a:endParaRPr>
            </a:p>
          </p:txBody>
        </p:sp>
        <p:sp>
          <p:nvSpPr>
            <p:cNvPr id="12" name="Freeform: Shape 11">
              <a:extLst>
                <a:ext uri="{FF2B5EF4-FFF2-40B4-BE49-F238E27FC236}">
                  <a16:creationId xmlns:a16="http://schemas.microsoft.com/office/drawing/2014/main" id="{3C785445-F634-52E3-9C50-3145A65D6773}"/>
                </a:ext>
              </a:extLst>
            </p:cNvPr>
            <p:cNvSpPr/>
            <p:nvPr/>
          </p:nvSpPr>
          <p:spPr>
            <a:xfrm>
              <a:off x="7941298" y="2864176"/>
              <a:ext cx="3150638" cy="3150638"/>
            </a:xfrm>
            <a:custGeom>
              <a:avLst/>
              <a:gdLst>
                <a:gd name="connsiteX0" fmla="*/ 0 w 3150638"/>
                <a:gd name="connsiteY0" fmla="*/ 1575319 h 3150638"/>
                <a:gd name="connsiteX1" fmla="*/ 1575319 w 3150638"/>
                <a:gd name="connsiteY1" fmla="*/ 0 h 3150638"/>
                <a:gd name="connsiteX2" fmla="*/ 3150638 w 3150638"/>
                <a:gd name="connsiteY2" fmla="*/ 1575319 h 3150638"/>
                <a:gd name="connsiteX3" fmla="*/ 1575319 w 3150638"/>
                <a:gd name="connsiteY3" fmla="*/ 3150638 h 3150638"/>
                <a:gd name="connsiteX4" fmla="*/ 0 w 3150638"/>
                <a:gd name="connsiteY4" fmla="*/ 1575319 h 315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638" h="3150638">
                  <a:moveTo>
                    <a:pt x="0" y="1575319"/>
                  </a:moveTo>
                  <a:cubicBezTo>
                    <a:pt x="0" y="705294"/>
                    <a:pt x="705294" y="0"/>
                    <a:pt x="1575319" y="0"/>
                  </a:cubicBezTo>
                  <a:cubicBezTo>
                    <a:pt x="2445344" y="0"/>
                    <a:pt x="3150638" y="705294"/>
                    <a:pt x="3150638" y="1575319"/>
                  </a:cubicBezTo>
                  <a:cubicBezTo>
                    <a:pt x="3150638" y="2445344"/>
                    <a:pt x="2445344" y="3150638"/>
                    <a:pt x="1575319" y="3150638"/>
                  </a:cubicBezTo>
                  <a:cubicBezTo>
                    <a:pt x="705294" y="3150638"/>
                    <a:pt x="0" y="2445344"/>
                    <a:pt x="0" y="1575319"/>
                  </a:cubicBezTo>
                  <a:close/>
                </a:path>
              </a:pathLst>
            </a:custGeom>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txBody>
            <a:bodyPr spcFirstLastPara="0" vert="horz" wrap="square" lIns="963570" tIns="813915" rIns="296685" bIns="603872"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ontserrat" pitchFamily="2" charset="77"/>
                </a:rPr>
                <a:t>Training for obstetric professionals</a:t>
              </a:r>
            </a:p>
          </p:txBody>
        </p:sp>
        <p:sp>
          <p:nvSpPr>
            <p:cNvPr id="13" name="Freeform: Shape 12">
              <a:extLst>
                <a:ext uri="{FF2B5EF4-FFF2-40B4-BE49-F238E27FC236}">
                  <a16:creationId xmlns:a16="http://schemas.microsoft.com/office/drawing/2014/main" id="{955B0A20-9C06-A4C2-8581-A167C42B8A00}"/>
                </a:ext>
              </a:extLst>
            </p:cNvPr>
            <p:cNvSpPr/>
            <p:nvPr/>
          </p:nvSpPr>
          <p:spPr>
            <a:xfrm>
              <a:off x="5667587" y="2864176"/>
              <a:ext cx="3150638" cy="3150638"/>
            </a:xfrm>
            <a:custGeom>
              <a:avLst/>
              <a:gdLst>
                <a:gd name="connsiteX0" fmla="*/ 0 w 3150638"/>
                <a:gd name="connsiteY0" fmla="*/ 1575319 h 3150638"/>
                <a:gd name="connsiteX1" fmla="*/ 1575319 w 3150638"/>
                <a:gd name="connsiteY1" fmla="*/ 0 h 3150638"/>
                <a:gd name="connsiteX2" fmla="*/ 3150638 w 3150638"/>
                <a:gd name="connsiteY2" fmla="*/ 1575319 h 3150638"/>
                <a:gd name="connsiteX3" fmla="*/ 1575319 w 3150638"/>
                <a:gd name="connsiteY3" fmla="*/ 3150638 h 3150638"/>
                <a:gd name="connsiteX4" fmla="*/ 0 w 3150638"/>
                <a:gd name="connsiteY4" fmla="*/ 1575319 h 315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638" h="3150638">
                  <a:moveTo>
                    <a:pt x="0" y="1575319"/>
                  </a:moveTo>
                  <a:cubicBezTo>
                    <a:pt x="0" y="705294"/>
                    <a:pt x="705294" y="0"/>
                    <a:pt x="1575319" y="0"/>
                  </a:cubicBezTo>
                  <a:cubicBezTo>
                    <a:pt x="2445344" y="0"/>
                    <a:pt x="3150638" y="705294"/>
                    <a:pt x="3150638" y="1575319"/>
                  </a:cubicBezTo>
                  <a:cubicBezTo>
                    <a:pt x="3150638" y="2445344"/>
                    <a:pt x="2445344" y="3150638"/>
                    <a:pt x="1575319" y="3150638"/>
                  </a:cubicBezTo>
                  <a:cubicBezTo>
                    <a:pt x="705294" y="3150638"/>
                    <a:pt x="0" y="2445344"/>
                    <a:pt x="0" y="1575319"/>
                  </a:cubicBezTo>
                  <a:close/>
                </a:path>
              </a:pathLst>
            </a:custGeom>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txBody>
            <a:bodyPr spcFirstLastPara="0" vert="horz" wrap="square" lIns="296686" tIns="813915" rIns="963569" bIns="603872"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Montserrat" pitchFamily="2" charset="77"/>
                </a:rPr>
                <a:t>Text messages and web-based app for pregnant people</a:t>
              </a:r>
              <a:endParaRPr lang="en-US" sz="2000" kern="1200" dirty="0">
                <a:solidFill>
                  <a:schemeClr val="bg1"/>
                </a:solidFill>
                <a:latin typeface="Montserrat" pitchFamily="2" charset="77"/>
              </a:endParaRPr>
            </a:p>
          </p:txBody>
        </p:sp>
      </p:grpSp>
    </p:spTree>
    <p:extLst>
      <p:ext uri="{BB962C8B-B14F-4D97-AF65-F5344CB8AC3E}">
        <p14:creationId xmlns:p14="http://schemas.microsoft.com/office/powerpoint/2010/main" val="283206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72E3BE-1FFD-4547-D902-3553280DCB04}"/>
              </a:ext>
            </a:extLst>
          </p:cNvPr>
          <p:cNvSpPr txBox="1">
            <a:spLocks noGrp="1"/>
          </p:cNvSpPr>
          <p:nvPr>
            <p:ph type="title" idx="4294967295"/>
          </p:nvPr>
        </p:nvSpPr>
        <p:spPr>
          <a:xfrm>
            <a:off x="495416" y="342001"/>
            <a:ext cx="896753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73545"/>
                </a:solidFill>
                <a:effectLst/>
                <a:uLnTx/>
                <a:uFillTx/>
                <a:latin typeface="Montserrat" pitchFamily="2" charset="77"/>
                <a:ea typeface="+mn-ea"/>
                <a:cs typeface="Poppins" pitchFamily="2" charset="77"/>
              </a:rPr>
              <a:t>Reaching Calm App includes:</a:t>
            </a:r>
            <a:endParaRPr kumimoji="0" lang="en-US" sz="2400" b="0" i="0" u="none" strike="noStrike" kern="1200" cap="none" spc="0" normalizeH="0" baseline="0" noProof="0" dirty="0">
              <a:ln>
                <a:noFill/>
              </a:ln>
              <a:solidFill>
                <a:srgbClr val="373545"/>
              </a:solidFill>
              <a:effectLst/>
              <a:uLnTx/>
              <a:uFillTx/>
              <a:latin typeface="Montserrat" pitchFamily="2" charset="77"/>
              <a:ea typeface="+mn-ea"/>
              <a:cs typeface="+mn-cs"/>
            </a:endParaRPr>
          </a:p>
        </p:txBody>
      </p:sp>
      <p:pic>
        <p:nvPicPr>
          <p:cNvPr id="2" name="Picture 1" descr="Screenshots from the Reaching Calm app, including screens showing text messages, interactive sessions, and the website">
            <a:extLst>
              <a:ext uri="{FF2B5EF4-FFF2-40B4-BE49-F238E27FC236}">
                <a16:creationId xmlns:a16="http://schemas.microsoft.com/office/drawing/2014/main" id="{D09A4BC9-B28B-8C09-D0E7-EBFFACD5A1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55"/>
          <a:stretch/>
        </p:blipFill>
        <p:spPr bwMode="auto">
          <a:xfrm>
            <a:off x="514349" y="919162"/>
            <a:ext cx="11163302" cy="58013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EB37A30-2F43-6E98-A5F0-52765E306FDC}"/>
              </a:ext>
            </a:extLst>
          </p:cNvPr>
          <p:cNvSpPr txBox="1"/>
          <p:nvPr/>
        </p:nvSpPr>
        <p:spPr>
          <a:xfrm>
            <a:off x="3069522" y="6503649"/>
            <a:ext cx="9147338" cy="307777"/>
          </a:xfrm>
          <a:prstGeom prst="rect">
            <a:avLst/>
          </a:prstGeom>
          <a:noFill/>
        </p:spPr>
        <p:txBody>
          <a:bodyPr wrap="square">
            <a:spAutoFit/>
          </a:bodyPr>
          <a:lstStyle/>
          <a:p>
            <a:pPr algn="r"/>
            <a:r>
              <a:rPr lang="en-US" sz="1400" dirty="0">
                <a:effectLst/>
                <a:latin typeface="Georgia" panose="02040502050405020303" pitchFamily="18" charset="0"/>
                <a:ea typeface="Times New Roman" panose="02020603050405020304" pitchFamily="18" charset="0"/>
                <a:cs typeface="Times New Roman" panose="02020603050405020304" pitchFamily="18" charset="0"/>
              </a:rPr>
              <a:t>Zimmermann</a:t>
            </a:r>
            <a:r>
              <a:rPr lang="en-US" sz="1400" dirty="0">
                <a:latin typeface="Georgia" panose="02040502050405020303" pitchFamily="18" charset="0"/>
                <a:ea typeface="Times New Roman" panose="02020603050405020304" pitchFamily="18" charset="0"/>
                <a:cs typeface="Times New Roman" panose="02020603050405020304" pitchFamily="18" charset="0"/>
              </a:rPr>
              <a:t>… &amp; Byatt </a:t>
            </a:r>
            <a:r>
              <a:rPr lang="en-US" sz="1400" dirty="0">
                <a:effectLst/>
                <a:latin typeface="Georgia" panose="02040502050405020303" pitchFamily="18" charset="0"/>
                <a:ea typeface="Times New Roman" panose="02020603050405020304" pitchFamily="18" charset="0"/>
                <a:cs typeface="Times New Roman" panose="02020603050405020304" pitchFamily="18" charset="0"/>
              </a:rPr>
              <a:t>(under review)</a:t>
            </a:r>
            <a:endParaRPr lang="en-US" sz="1400" b="1" dirty="0">
              <a:latin typeface="Georgia" panose="02040502050405020303" pitchFamily="18" charset="0"/>
            </a:endParaRPr>
          </a:p>
        </p:txBody>
      </p:sp>
    </p:spTree>
    <p:extLst>
      <p:ext uri="{BB962C8B-B14F-4D97-AF65-F5344CB8AC3E}">
        <p14:creationId xmlns:p14="http://schemas.microsoft.com/office/powerpoint/2010/main" val="32808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A688D-37F6-B177-16CA-D931DE0AB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18402-9AA3-A129-5C78-BC331A4BA5C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Cycle chart</a:t>
            </a:r>
          </a:p>
        </p:txBody>
      </p:sp>
      <p:graphicFrame>
        <p:nvGraphicFramePr>
          <p:cNvPr id="19" name="Diagram 18" descr="Arrows showing a cycle from Pregnant &amp; postpartum people to advisory councils to obstetric professionals and back around again">
            <a:extLst>
              <a:ext uri="{FF2B5EF4-FFF2-40B4-BE49-F238E27FC236}">
                <a16:creationId xmlns:a16="http://schemas.microsoft.com/office/drawing/2014/main" id="{7740D28C-8C56-8201-626A-2F45FCF4B98E}"/>
              </a:ext>
            </a:extLst>
          </p:cNvPr>
          <p:cNvGraphicFramePr/>
          <p:nvPr>
            <p:extLst>
              <p:ext uri="{D42A27DB-BD31-4B8C-83A1-F6EECF244321}">
                <p14:modId xmlns:p14="http://schemas.microsoft.com/office/powerpoint/2010/main" val="215635796"/>
              </p:ext>
            </p:extLst>
          </p:nvPr>
        </p:nvGraphicFramePr>
        <p:xfrm>
          <a:off x="3303724" y="962688"/>
          <a:ext cx="5174163" cy="4622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a:extLst>
              <a:ext uri="{FF2B5EF4-FFF2-40B4-BE49-F238E27FC236}">
                <a16:creationId xmlns:a16="http://schemas.microsoft.com/office/drawing/2014/main" id="{F13FD951-9E66-3356-3A51-50A9F4F5BCD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304531" y="1096174"/>
            <a:ext cx="584214" cy="1717080"/>
          </a:xfrm>
          <a:prstGeom prst="rect">
            <a:avLst/>
          </a:prstGeom>
        </p:spPr>
      </p:pic>
      <p:pic>
        <p:nvPicPr>
          <p:cNvPr id="26" name="Picture 25">
            <a:extLst>
              <a:ext uri="{FF2B5EF4-FFF2-40B4-BE49-F238E27FC236}">
                <a16:creationId xmlns:a16="http://schemas.microsoft.com/office/drawing/2014/main" id="{58B0B55B-EB4B-6AF9-B953-67B811F81BC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2068" y="4700526"/>
            <a:ext cx="2157474" cy="2157474"/>
          </a:xfrm>
          <a:prstGeom prst="rect">
            <a:avLst/>
          </a:prstGeom>
        </p:spPr>
      </p:pic>
      <p:pic>
        <p:nvPicPr>
          <p:cNvPr id="27" name="Picture 26">
            <a:extLst>
              <a:ext uri="{FF2B5EF4-FFF2-40B4-BE49-F238E27FC236}">
                <a16:creationId xmlns:a16="http://schemas.microsoft.com/office/drawing/2014/main" id="{76486D56-96F4-9EE4-3080-97F3FDDE4ED5}"/>
              </a:ext>
              <a:ext uri="{C183D7F6-B498-43B3-948B-1728B52AA6E4}">
                <adec:decorative xmlns:adec="http://schemas.microsoft.com/office/drawing/2017/decorative" val="1"/>
              </a:ext>
            </a:extLst>
          </p:cNvPr>
          <p:cNvPicPr>
            <a:picLocks noChangeAspect="1"/>
          </p:cNvPicPr>
          <p:nvPr/>
        </p:nvPicPr>
        <p:blipFill rotWithShape="1">
          <a:blip r:embed="rId10"/>
          <a:srcRect l="27304" t="14095" r="29584" b="7333"/>
          <a:stretch/>
        </p:blipFill>
        <p:spPr>
          <a:xfrm>
            <a:off x="2604242" y="1277111"/>
            <a:ext cx="1015411" cy="1850566"/>
          </a:xfrm>
          <a:prstGeom prst="rect">
            <a:avLst/>
          </a:prstGeom>
        </p:spPr>
      </p:pic>
      <p:pic>
        <p:nvPicPr>
          <p:cNvPr id="28" name="Picture 27">
            <a:extLst>
              <a:ext uri="{FF2B5EF4-FFF2-40B4-BE49-F238E27FC236}">
                <a16:creationId xmlns:a16="http://schemas.microsoft.com/office/drawing/2014/main" id="{B843C3CC-DD3E-CDE8-8EFD-CEA2D7C0522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810265" y="2161852"/>
            <a:ext cx="1987725" cy="1987725"/>
          </a:xfrm>
          <a:prstGeom prst="rect">
            <a:avLst/>
          </a:prstGeom>
        </p:spPr>
      </p:pic>
    </p:spTree>
    <p:extLst>
      <p:ext uri="{BB962C8B-B14F-4D97-AF65-F5344CB8AC3E}">
        <p14:creationId xmlns:p14="http://schemas.microsoft.com/office/powerpoint/2010/main" val="208931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F222A7-7342-C866-3F1B-7E1F09DD096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 in 10 statistic</a:t>
            </a:r>
          </a:p>
        </p:txBody>
      </p:sp>
      <p:sp>
        <p:nvSpPr>
          <p:cNvPr id="4" name="Rectangle 3">
            <a:extLst>
              <a:ext uri="{FF2B5EF4-FFF2-40B4-BE49-F238E27FC236}">
                <a16:creationId xmlns:a16="http://schemas.microsoft.com/office/drawing/2014/main" id="{D2B079BE-AB8F-8F08-68E0-F9EE92047F72}"/>
              </a:ext>
            </a:extLst>
          </p:cNvPr>
          <p:cNvSpPr/>
          <p:nvPr/>
        </p:nvSpPr>
        <p:spPr>
          <a:xfrm>
            <a:off x="2415718" y="3953387"/>
            <a:ext cx="3055645" cy="132344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22225">
                  <a:noFill/>
                  <a:prstDash val="solid"/>
                </a:ln>
                <a:solidFill>
                  <a:srgbClr val="ACCBF9"/>
                </a:solidFill>
                <a:effectLst/>
                <a:uLnTx/>
                <a:uFillTx/>
                <a:latin typeface="Poppins" pitchFamily="2" charset="77"/>
                <a:ea typeface="Brush Script MT" panose="03060802040406070304" pitchFamily="66" charset="-122"/>
                <a:cs typeface="Poppins" pitchFamily="2" charset="77"/>
              </a:rPr>
              <a:t>1 in 10</a:t>
            </a:r>
          </a:p>
        </p:txBody>
      </p:sp>
      <p:pic>
        <p:nvPicPr>
          <p:cNvPr id="2" name="Graphic 1">
            <a:extLst>
              <a:ext uri="{FF2B5EF4-FFF2-40B4-BE49-F238E27FC236}">
                <a16:creationId xmlns:a16="http://schemas.microsoft.com/office/drawing/2014/main" id="{27EDF9FA-02D1-998F-4992-0361EE1A3E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5635" y="2718987"/>
            <a:ext cx="998956" cy="1021350"/>
          </a:xfrm>
          <a:prstGeom prst="rect">
            <a:avLst/>
          </a:prstGeom>
        </p:spPr>
      </p:pic>
      <p:pic>
        <p:nvPicPr>
          <p:cNvPr id="3" name="Graphic 2">
            <a:extLst>
              <a:ext uri="{FF2B5EF4-FFF2-40B4-BE49-F238E27FC236}">
                <a16:creationId xmlns:a16="http://schemas.microsoft.com/office/drawing/2014/main" id="{CF77500B-7EB8-1802-4E76-9B16EA5A9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6661" y="2718987"/>
            <a:ext cx="998956" cy="1021350"/>
          </a:xfrm>
          <a:prstGeom prst="rect">
            <a:avLst/>
          </a:prstGeom>
        </p:spPr>
      </p:pic>
      <p:pic>
        <p:nvPicPr>
          <p:cNvPr id="6" name="Graphic 5">
            <a:extLst>
              <a:ext uri="{FF2B5EF4-FFF2-40B4-BE49-F238E27FC236}">
                <a16:creationId xmlns:a16="http://schemas.microsoft.com/office/drawing/2014/main" id="{6411EFDE-8FB1-784B-84CE-C9EC8F128D7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1799" y="2718987"/>
            <a:ext cx="998956" cy="1021350"/>
          </a:xfrm>
          <a:prstGeom prst="rect">
            <a:avLst/>
          </a:prstGeom>
        </p:spPr>
      </p:pic>
      <p:pic>
        <p:nvPicPr>
          <p:cNvPr id="7" name="Graphic 6">
            <a:extLst>
              <a:ext uri="{FF2B5EF4-FFF2-40B4-BE49-F238E27FC236}">
                <a16:creationId xmlns:a16="http://schemas.microsoft.com/office/drawing/2014/main" id="{0DB94B6B-655E-4A45-A4A9-1A812D7454B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2825" y="2718987"/>
            <a:ext cx="998956" cy="1021350"/>
          </a:xfrm>
          <a:prstGeom prst="rect">
            <a:avLst/>
          </a:prstGeom>
        </p:spPr>
      </p:pic>
      <p:sp>
        <p:nvSpPr>
          <p:cNvPr id="17" name="TextBox 16">
            <a:extLst>
              <a:ext uri="{FF2B5EF4-FFF2-40B4-BE49-F238E27FC236}">
                <a16:creationId xmlns:a16="http://schemas.microsoft.com/office/drawing/2014/main" id="{1A2FD3B7-57B2-834A-A5D8-580B4B341DBA}"/>
              </a:ext>
              <a:ext uri="{C183D7F6-B498-43B3-948B-1728B52AA6E4}">
                <adec:decorative xmlns:adec="http://schemas.microsoft.com/office/drawing/2017/decorative" val="0"/>
              </a:ext>
            </a:extLst>
          </p:cNvPr>
          <p:cNvSpPr txBox="1"/>
          <p:nvPr/>
        </p:nvSpPr>
        <p:spPr>
          <a:xfrm>
            <a:off x="6638989" y="2028213"/>
            <a:ext cx="4198584"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Montserrat" pitchFamily="2" charset="77"/>
              </a:rPr>
              <a:t>Pregnant or postpartum individuals experience thoughts about suicide</a:t>
            </a:r>
          </a:p>
        </p:txBody>
      </p:sp>
      <p:pic>
        <p:nvPicPr>
          <p:cNvPr id="21" name="Graphic 20">
            <a:extLst>
              <a:ext uri="{FF2B5EF4-FFF2-40B4-BE49-F238E27FC236}">
                <a16:creationId xmlns:a16="http://schemas.microsoft.com/office/drawing/2014/main" id="{A47BF6E4-7257-36B4-47B4-42A1BBB27E8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05335" y="1581173"/>
            <a:ext cx="998956" cy="1021350"/>
          </a:xfrm>
          <a:prstGeom prst="rect">
            <a:avLst/>
          </a:prstGeom>
        </p:spPr>
      </p:pic>
      <p:pic>
        <p:nvPicPr>
          <p:cNvPr id="22" name="Graphic 21">
            <a:extLst>
              <a:ext uri="{FF2B5EF4-FFF2-40B4-BE49-F238E27FC236}">
                <a16:creationId xmlns:a16="http://schemas.microsoft.com/office/drawing/2014/main" id="{570EF9D2-E058-AA3F-BFDC-C2BC4B4C938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2825636" y="1581173"/>
            <a:ext cx="998956" cy="1021350"/>
          </a:xfrm>
          <a:prstGeom prst="rect">
            <a:avLst/>
          </a:prstGeom>
        </p:spPr>
      </p:pic>
      <p:pic>
        <p:nvPicPr>
          <p:cNvPr id="23" name="Graphic 22">
            <a:extLst>
              <a:ext uri="{FF2B5EF4-FFF2-40B4-BE49-F238E27FC236}">
                <a16:creationId xmlns:a16="http://schemas.microsoft.com/office/drawing/2014/main" id="{E720EB69-06BC-B381-0212-13FB32350CF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3586662" y="1581173"/>
            <a:ext cx="998956" cy="1021350"/>
          </a:xfrm>
          <a:prstGeom prst="rect">
            <a:avLst/>
          </a:prstGeom>
        </p:spPr>
      </p:pic>
      <p:pic>
        <p:nvPicPr>
          <p:cNvPr id="24" name="Graphic 23">
            <a:extLst>
              <a:ext uri="{FF2B5EF4-FFF2-40B4-BE49-F238E27FC236}">
                <a16:creationId xmlns:a16="http://schemas.microsoft.com/office/drawing/2014/main" id="{A80A18D5-A310-7313-7957-790523E4189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4351800" y="1581173"/>
            <a:ext cx="998956" cy="1021350"/>
          </a:xfrm>
          <a:prstGeom prst="rect">
            <a:avLst/>
          </a:prstGeom>
        </p:spPr>
      </p:pic>
      <p:pic>
        <p:nvPicPr>
          <p:cNvPr id="25" name="Graphic 24">
            <a:extLst>
              <a:ext uri="{FF2B5EF4-FFF2-40B4-BE49-F238E27FC236}">
                <a16:creationId xmlns:a16="http://schemas.microsoft.com/office/drawing/2014/main" id="{D0B8DD83-99CA-4938-CDB7-595A42649A8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5112826" y="1581173"/>
            <a:ext cx="998956" cy="1021350"/>
          </a:xfrm>
          <a:prstGeom prst="rect">
            <a:avLst/>
          </a:prstGeom>
        </p:spPr>
      </p:pic>
      <p:pic>
        <p:nvPicPr>
          <p:cNvPr id="26" name="Graphic 25">
            <a:extLst>
              <a:ext uri="{FF2B5EF4-FFF2-40B4-BE49-F238E27FC236}">
                <a16:creationId xmlns:a16="http://schemas.microsoft.com/office/drawing/2014/main" id="{B1C1B107-7CE7-BB62-2A4D-6F93B04910C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05335" y="2746889"/>
            <a:ext cx="998956" cy="1021350"/>
          </a:xfrm>
          <a:prstGeom prst="rect">
            <a:avLst/>
          </a:prstGeom>
        </p:spPr>
      </p:pic>
    </p:spTree>
    <p:extLst>
      <p:ext uri="{BB962C8B-B14F-4D97-AF65-F5344CB8AC3E}">
        <p14:creationId xmlns:p14="http://schemas.microsoft.com/office/powerpoint/2010/main" val="138928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04954-D1BA-05AA-9ED3-2408774BD9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CE5EBB-78BA-0E8F-CE08-6E5C38756F9B}"/>
              </a:ext>
            </a:extLst>
          </p:cNvPr>
          <p:cNvSpPr txBox="1">
            <a:spLocks noGrp="1"/>
          </p:cNvSpPr>
          <p:nvPr>
            <p:ph type="title" idx="4294967295"/>
          </p:nvPr>
        </p:nvSpPr>
        <p:spPr>
          <a:xfrm>
            <a:off x="232591" y="248726"/>
            <a:ext cx="1102398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ontserrat" pitchFamily="2" charset="77"/>
                <a:ea typeface="+mn-ea"/>
                <a:cs typeface="Poppins" pitchFamily="2" charset="77"/>
              </a:rPr>
              <a:t>Perinatal anxiety is an under-identified risk factor</a:t>
            </a:r>
          </a:p>
        </p:txBody>
      </p:sp>
      <p:sp>
        <p:nvSpPr>
          <p:cNvPr id="7" name="Oval 6">
            <a:extLst>
              <a:ext uri="{FF2B5EF4-FFF2-40B4-BE49-F238E27FC236}">
                <a16:creationId xmlns:a16="http://schemas.microsoft.com/office/drawing/2014/main" id="{82B9DFAB-F6A0-0EE8-BF81-4C80A05F53E9}"/>
              </a:ext>
              <a:ext uri="{C183D7F6-B498-43B3-948B-1728B52AA6E4}">
                <adec:decorative xmlns:adec="http://schemas.microsoft.com/office/drawing/2017/decorative" val="1"/>
              </a:ext>
            </a:extLst>
          </p:cNvPr>
          <p:cNvSpPr/>
          <p:nvPr/>
        </p:nvSpPr>
        <p:spPr>
          <a:xfrm>
            <a:off x="780518" y="3830852"/>
            <a:ext cx="883107" cy="883107"/>
          </a:xfrm>
          <a:prstGeom prst="ellipse">
            <a:avLst/>
          </a:prstGeom>
          <a:solidFill>
            <a:srgbClr val="A02B93">
              <a:alpha val="50000"/>
              <a:hueOff val="0"/>
              <a:satOff val="0"/>
              <a:lumOff val="0"/>
              <a:alphaOff val="0"/>
            </a:srgbClr>
          </a:solidFill>
          <a:ln w="1905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BAD504DD-F765-5043-0622-C0D51FB4F793}"/>
              </a:ext>
              <a:ext uri="{C183D7F6-B498-43B3-948B-1728B52AA6E4}">
                <adec:decorative xmlns:adec="http://schemas.microsoft.com/office/drawing/2017/decorative" val="1"/>
              </a:ext>
            </a:extLst>
          </p:cNvPr>
          <p:cNvSpPr/>
          <p:nvPr/>
        </p:nvSpPr>
        <p:spPr>
          <a:xfrm>
            <a:off x="827410" y="1014180"/>
            <a:ext cx="883107" cy="883107"/>
          </a:xfrm>
          <a:prstGeom prst="ellipse">
            <a:avLst/>
          </a:prstGeom>
          <a:solidFill>
            <a:srgbClr val="A02B93">
              <a:alpha val="50000"/>
              <a:hueOff val="0"/>
              <a:satOff val="0"/>
              <a:lumOff val="0"/>
              <a:alphaOff val="0"/>
            </a:srgbClr>
          </a:solidFill>
          <a:ln w="1905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E02EEB69-1F5F-8BB0-A979-3677E6809008}"/>
              </a:ext>
            </a:extLst>
          </p:cNvPr>
          <p:cNvSpPr txBox="1"/>
          <p:nvPr/>
        </p:nvSpPr>
        <p:spPr>
          <a:xfrm>
            <a:off x="1373508" y="1237391"/>
            <a:ext cx="5454263"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ontserrat" pitchFamily="2" charset="77"/>
                <a:ea typeface="Aptos" panose="020B0004020202020204" pitchFamily="34" charset="0"/>
                <a:cs typeface="Poppins" pitchFamily="2" charset="77"/>
              </a:rPr>
              <a:t>As many as two thirds of pregnant individuals experiencing suicidality do not meet criteria for depression</a:t>
            </a:r>
            <a:r>
              <a:rPr kumimoji="0" lang="en-US" sz="2800" b="0" i="0" u="none" strike="noStrike" kern="1200" cap="none" spc="0" normalizeH="0" baseline="0" noProof="0" dirty="0">
                <a:ln>
                  <a:noFill/>
                </a:ln>
                <a:solidFill>
                  <a:prstClr val="black"/>
                </a:solidFill>
                <a:effectLst/>
                <a:uLnTx/>
                <a:uFillTx/>
                <a:latin typeface="Montserrat" pitchFamily="2" charset="77"/>
                <a:cs typeface="Poppins" pitchFamily="2" charset="77"/>
              </a:rPr>
              <a:t> </a:t>
            </a:r>
            <a:r>
              <a:rPr kumimoji="0" lang="en-US" b="0" i="0" u="none" strike="noStrike" kern="1200" cap="none" spc="0" normalizeH="0" baseline="0" noProof="0" dirty="0">
                <a:ln>
                  <a:noFill/>
                </a:ln>
                <a:solidFill>
                  <a:prstClr val="black"/>
                </a:solidFill>
                <a:effectLst/>
                <a:uLnTx/>
                <a:uFillTx/>
                <a:latin typeface="Montserrat" pitchFamily="2" charset="77"/>
                <a:cs typeface="Poppins" pitchFamily="2" charset="77"/>
              </a:rPr>
              <a:t>(Garman et al., 2019)</a:t>
            </a:r>
            <a:endParaRPr kumimoji="0" lang="en-US" sz="2400" b="0" i="0" u="none" strike="noStrike" kern="1200" cap="none" spc="0" normalizeH="0" baseline="0" noProof="0" dirty="0">
              <a:ln>
                <a:noFill/>
              </a:ln>
              <a:solidFill>
                <a:prstClr val="black"/>
              </a:solidFill>
              <a:effectLst/>
              <a:uLnTx/>
              <a:uFillTx/>
              <a:latin typeface="Montserrat" pitchFamily="2" charset="77"/>
              <a:cs typeface="Poppins" pitchFamily="2" charset="77"/>
            </a:endParaRPr>
          </a:p>
        </p:txBody>
      </p:sp>
      <p:pic>
        <p:nvPicPr>
          <p:cNvPr id="14" name="Picture 13">
            <a:extLst>
              <a:ext uri="{FF2B5EF4-FFF2-40B4-BE49-F238E27FC236}">
                <a16:creationId xmlns:a16="http://schemas.microsoft.com/office/drawing/2014/main" id="{DC9FC058-4165-DE9E-46F2-A371F9810E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04442" y="930967"/>
            <a:ext cx="2553193" cy="2553193"/>
          </a:xfrm>
          <a:prstGeom prst="rect">
            <a:avLst/>
          </a:prstGeom>
        </p:spPr>
      </p:pic>
      <p:sp>
        <p:nvSpPr>
          <p:cNvPr id="4" name="TextBox 3">
            <a:extLst>
              <a:ext uri="{FF2B5EF4-FFF2-40B4-BE49-F238E27FC236}">
                <a16:creationId xmlns:a16="http://schemas.microsoft.com/office/drawing/2014/main" id="{6860DC03-B4CE-50C8-4695-16DBDDD5C43D}"/>
              </a:ext>
            </a:extLst>
          </p:cNvPr>
          <p:cNvSpPr txBox="1"/>
          <p:nvPr/>
        </p:nvSpPr>
        <p:spPr>
          <a:xfrm>
            <a:off x="1373508" y="4011160"/>
            <a:ext cx="9060030" cy="1384995"/>
          </a:xfrm>
          <a:prstGeom prst="rect">
            <a:avLst/>
          </a:prstGeom>
          <a:noFill/>
        </p:spPr>
        <p:txBody>
          <a:bodyPr wrap="square">
            <a:spAutoFit/>
          </a:bodyPr>
          <a:lstStyle/>
          <a:p>
            <a:r>
              <a:rPr lang="en-US" sz="2800" dirty="0">
                <a:effectLst/>
                <a:latin typeface="Montserrat" pitchFamily="2" charset="77"/>
                <a:cs typeface="Times New Roman" panose="02020603050405020304" pitchFamily="18" charset="0"/>
              </a:rPr>
              <a:t>Prenatal anxiety symptoms are a stronger predictor of postpartum suicide ideation than depression symptoms </a:t>
            </a:r>
            <a:r>
              <a:rPr lang="en-US" sz="2000" dirty="0">
                <a:effectLst/>
                <a:latin typeface="Montserrat" pitchFamily="2" charset="77"/>
                <a:cs typeface="Times New Roman" panose="02020603050405020304" pitchFamily="18" charset="0"/>
              </a:rPr>
              <a:t>(Schafer et al 2024)</a:t>
            </a:r>
            <a:endParaRPr lang="en-US" sz="2400" dirty="0">
              <a:latin typeface="Montserrat" pitchFamily="2" charset="77"/>
            </a:endParaRPr>
          </a:p>
        </p:txBody>
      </p:sp>
      <p:sp>
        <p:nvSpPr>
          <p:cNvPr id="15" name="TextBox 14">
            <a:extLst>
              <a:ext uri="{FF2B5EF4-FFF2-40B4-BE49-F238E27FC236}">
                <a16:creationId xmlns:a16="http://schemas.microsoft.com/office/drawing/2014/main" id="{088397E7-4E44-BBEE-DDBA-02AD3518A55F}"/>
              </a:ext>
            </a:extLst>
          </p:cNvPr>
          <p:cNvSpPr txBox="1"/>
          <p:nvPr/>
        </p:nvSpPr>
        <p:spPr>
          <a:xfrm>
            <a:off x="9416959" y="6375043"/>
            <a:ext cx="23439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ontserrat" pitchFamily="2" charset="77"/>
                <a:cs typeface="Poppins" pitchFamily="2" charset="77"/>
              </a:rPr>
              <a:t>Garman et al., 2019</a:t>
            </a:r>
          </a:p>
        </p:txBody>
      </p:sp>
    </p:spTree>
    <p:extLst>
      <p:ext uri="{BB962C8B-B14F-4D97-AF65-F5344CB8AC3E}">
        <p14:creationId xmlns:p14="http://schemas.microsoft.com/office/powerpoint/2010/main" val="1480532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1C956E928F37448131F4CF8CEFB600" ma:contentTypeVersion="19" ma:contentTypeDescription="Create a new document." ma:contentTypeScope="" ma:versionID="bbef9053a5d87912150d69917b2b50d1">
  <xsd:schema xmlns:xsd="http://www.w3.org/2001/XMLSchema" xmlns:xs="http://www.w3.org/2001/XMLSchema" xmlns:p="http://schemas.microsoft.com/office/2006/metadata/properties" xmlns:ns1="http://schemas.microsoft.com/sharepoint/v3" xmlns:ns2="0dfa6beb-b537-4c92-9e77-a0a9e5690d0f" xmlns:ns3="02168668-a5dd-4f9f-9b68-1e6906bce43e" targetNamespace="http://schemas.microsoft.com/office/2006/metadata/properties" ma:root="true" ma:fieldsID="bc50111816f839a595329407a5311fbc" ns1:_="" ns2:_="" ns3:_="">
    <xsd:import namespace="http://schemas.microsoft.com/sharepoint/v3"/>
    <xsd:import namespace="0dfa6beb-b537-4c92-9e77-a0a9e5690d0f"/>
    <xsd:import namespace="02168668-a5dd-4f9f-9b68-1e6906bce43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Details" minOccurs="0"/>
                <xsd:element ref="ns3:Keyword"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fa6beb-b537-4c92-9e77-a0a9e5690d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f0b21a-06a2-4bea-90a8-9b1c0548c03e}" ma:internalName="TaxCatchAll" ma:showField="CatchAllData" ma:web="0dfa6beb-b537-4c92-9e77-a0a9e5690d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2168668-a5dd-4f9f-9b68-1e6906bce4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Details" ma:index="24" nillable="true" ma:displayName="Details" ma:format="Dropdown" ma:internalName="Details">
      <xsd:simpleType>
        <xsd:restriction base="dms:Text">
          <xsd:maxLength value="255"/>
        </xsd:restriction>
      </xsd:simpleType>
    </xsd:element>
    <xsd:element name="Keyword" ma:index="25" nillable="true" ma:displayName="Keyword" ma:format="Dropdown" ma:internalName="Keyword">
      <xsd:simpleType>
        <xsd:restriction base="dms:Note">
          <xsd:maxLength value="255"/>
        </xsd:restriction>
      </xsd:simpleType>
    </xsd:element>
    <xsd:element name="MediaServiceLocation" ma:index="2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dfa6beb-b537-4c92-9e77-a0a9e5690d0f" xsi:nil="true"/>
    <lcf76f155ced4ddcb4097134ff3c332f xmlns="02168668-a5dd-4f9f-9b68-1e6906bce43e">
      <Terms xmlns="http://schemas.microsoft.com/office/infopath/2007/PartnerControls"/>
    </lcf76f155ced4ddcb4097134ff3c332f>
    <_ip_UnifiedCompliancePolicyUIAction xmlns="http://schemas.microsoft.com/sharepoint/v3" xsi:nil="true"/>
    <Details xmlns="02168668-a5dd-4f9f-9b68-1e6906bce43e" xsi:nil="true"/>
    <_ip_UnifiedCompliancePolicyProperties xmlns="http://schemas.microsoft.com/sharepoint/v3" xsi:nil="true"/>
    <Keyword xmlns="02168668-a5dd-4f9f-9b68-1e6906bce4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51170E-4641-42B9-8D44-D0523CBAB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fa6beb-b537-4c92-9e77-a0a9e5690d0f"/>
    <ds:schemaRef ds:uri="02168668-a5dd-4f9f-9b68-1e6906bce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3F8555-2B51-408C-A070-AEF3F31DAC60}">
  <ds:schemaRefs>
    <ds:schemaRef ds:uri="http://www.w3.org/XML/1998/namespace"/>
    <ds:schemaRef ds:uri="9ec7f198-2a76-4f35-9f83-795a1650ba47"/>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9f3be655-68ef-430c-b115-84c2e54722e6"/>
    <ds:schemaRef ds:uri="http://purl.org/dc/elements/1.1/"/>
    <ds:schemaRef ds:uri="http://schemas.microsoft.com/office/2006/metadata/properties"/>
    <ds:schemaRef ds:uri="0dfa6beb-b537-4c92-9e77-a0a9e5690d0f"/>
    <ds:schemaRef ds:uri="02168668-a5dd-4f9f-9b68-1e6906bce43e"/>
    <ds:schemaRef ds:uri="http://schemas.microsoft.com/sharepoint/v3"/>
  </ds:schemaRefs>
</ds:datastoreItem>
</file>

<file path=customXml/itemProps3.xml><?xml version="1.0" encoding="utf-8"?>
<ds:datastoreItem xmlns:ds="http://schemas.openxmlformats.org/officeDocument/2006/customXml" ds:itemID="{C9A2FF54-BFEA-4925-8E3F-DBA7E9FE7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949</TotalTime>
  <Words>1697</Words>
  <Application>Microsoft Office PowerPoint</Application>
  <PresentationFormat>Widescreen</PresentationFormat>
  <Paragraphs>213</Paragraphs>
  <Slides>20</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Aptos</vt:lpstr>
      <vt:lpstr>Aptos Display</vt:lpstr>
      <vt:lpstr>Arial</vt:lpstr>
      <vt:lpstr>Bodoni FLF</vt:lpstr>
      <vt:lpstr>Bodoni FLF Italics</vt:lpstr>
      <vt:lpstr>Calibri</vt:lpstr>
      <vt:lpstr>Courier New</vt:lpstr>
      <vt:lpstr>Georgia</vt:lpstr>
      <vt:lpstr>Montserrat</vt:lpstr>
      <vt:lpstr>Poppins</vt:lpstr>
      <vt:lpstr>Times New Roman</vt:lpstr>
      <vt:lpstr>Office Theme</vt:lpstr>
      <vt:lpstr>1_Office Theme</vt:lpstr>
      <vt:lpstr>3_Office Theme</vt:lpstr>
      <vt:lpstr>  Beta-Testing Reaching Calm: Exploring Digital Approaches to Address Suicide Risk in Obstetric Settings </vt:lpstr>
      <vt:lpstr>Study team</vt:lpstr>
      <vt:lpstr>Table of contents</vt:lpstr>
      <vt:lpstr>Reaching Calm</vt:lpstr>
      <vt:lpstr>We developed Reaching Calm to prevent perinatal anxiety in obstetric settings</vt:lpstr>
      <vt:lpstr>Reaching Calm App includes:</vt:lpstr>
      <vt:lpstr>Cycle chart</vt:lpstr>
      <vt:lpstr>1 in 10 statistic</vt:lpstr>
      <vt:lpstr>Perinatal anxiety is an under-identified risk factor</vt:lpstr>
      <vt:lpstr>Reaching Calm has an opportunity to identify risk</vt:lpstr>
      <vt:lpstr>Computerized Adaptive Test (CAT) offer advantages for assessing risk</vt:lpstr>
      <vt:lpstr>Study aims</vt:lpstr>
      <vt:lpstr>List of aims</vt:lpstr>
      <vt:lpstr>Study methods</vt:lpstr>
      <vt:lpstr>Study progress &amp;  next steps</vt:lpstr>
      <vt:lpstr>Study progress—adapting Reaching Calm</vt:lpstr>
      <vt:lpstr>Study progress—participant enrollment &amp; obtaining feedback</vt:lpstr>
      <vt:lpstr>Quote from participant</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Zimmermann, Martha</dc:creator>
  <cp:lastModifiedBy>Lerew, Jonathan T</cp:lastModifiedBy>
  <cp:revision>13</cp:revision>
  <dcterms:created xsi:type="dcterms:W3CDTF">2025-03-31T13:02:47Z</dcterms:created>
  <dcterms:modified xsi:type="dcterms:W3CDTF">2025-07-02T20:05:18Z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0x0101000B1C956E928F37448131F4CF8CEFB600</vt:lpwstr>
  </property>
  <property fmtid="{D5CDD505-2E9C-101B-9397-08002B2CF9AE}" pid="3" name="MediaServiceImageTags">
    <vt:lpwstr/>
  </property>
</Properties>
</file>