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9" r:id="rId5"/>
    <p:sldId id="270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8"/>
    <p:restoredTop sz="81701"/>
  </p:normalViewPr>
  <p:slideViewPr>
    <p:cSldViewPr snapToGrid="0">
      <p:cViewPr varScale="1">
        <p:scale>
          <a:sx n="81" d="100"/>
          <a:sy n="81" d="100"/>
        </p:scale>
        <p:origin x="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-Martin, Rachel" userId="4e04becd-14b7-4192-8c7f-152abcdc1db0" providerId="ADAL" clId="{0ED7F353-3341-B142-9888-34E48AC94611}"/>
    <pc:docChg chg="undo redo custSel addSld delSld modSld modMainMaster">
      <pc:chgData name="Davis-Martin, Rachel" userId="4e04becd-14b7-4192-8c7f-152abcdc1db0" providerId="ADAL" clId="{0ED7F353-3341-B142-9888-34E48AC94611}" dt="2025-05-20T19:34:45.046" v="1469"/>
      <pc:docMkLst>
        <pc:docMk/>
      </pc:docMkLst>
      <pc:sldChg chg="addSp delSp modSp mod setBg modAnim">
        <pc:chgData name="Davis-Martin, Rachel" userId="4e04becd-14b7-4192-8c7f-152abcdc1db0" providerId="ADAL" clId="{0ED7F353-3341-B142-9888-34E48AC94611}" dt="2025-05-20T19:25:53.604" v="1467"/>
        <pc:sldMkLst>
          <pc:docMk/>
          <pc:sldMk cId="203652835" sldId="269"/>
        </pc:sldMkLst>
        <pc:spChg chg="mod">
          <ac:chgData name="Davis-Martin, Rachel" userId="4e04becd-14b7-4192-8c7f-152abcdc1db0" providerId="ADAL" clId="{0ED7F353-3341-B142-9888-34E48AC94611}" dt="2025-05-20T10:31:18.128" v="1448" actId="1076"/>
          <ac:spMkLst>
            <pc:docMk/>
            <pc:sldMk cId="203652835" sldId="269"/>
            <ac:spMk id="2" creationId="{5D588082-934A-2AA8-EB18-9F1779863BF6}"/>
          </ac:spMkLst>
        </pc:spChg>
        <pc:spChg chg="add del mod">
          <ac:chgData name="Davis-Martin, Rachel" userId="4e04becd-14b7-4192-8c7f-152abcdc1db0" providerId="ADAL" clId="{0ED7F353-3341-B142-9888-34E48AC94611}" dt="2025-05-20T09:45:02.370" v="212" actId="108"/>
          <ac:spMkLst>
            <pc:docMk/>
            <pc:sldMk cId="203652835" sldId="269"/>
            <ac:spMk id="3" creationId="{24AE968D-F963-5229-7B71-E4D357B6F935}"/>
          </ac:spMkLst>
        </pc:spChg>
        <pc:grpChg chg="add">
          <ac:chgData name="Davis-Martin, Rachel" userId="4e04becd-14b7-4192-8c7f-152abcdc1db0" providerId="ADAL" clId="{0ED7F353-3341-B142-9888-34E48AC94611}" dt="2025-05-20T09:34:25.325" v="45" actId="26606"/>
          <ac:grpSpMkLst>
            <pc:docMk/>
            <pc:sldMk cId="203652835" sldId="269"/>
            <ac:grpSpMk id="7" creationId="{1FD67D68-9B83-C338-8342-3348D8F22347}"/>
          </ac:grpSpMkLst>
        </pc:grpChg>
        <pc:grpChg chg="add mod">
          <ac:chgData name="Davis-Martin, Rachel" userId="4e04becd-14b7-4192-8c7f-152abcdc1db0" providerId="ADAL" clId="{0ED7F353-3341-B142-9888-34E48AC94611}" dt="2025-05-20T18:58:54.295" v="1464" actId="1076"/>
          <ac:grpSpMkLst>
            <pc:docMk/>
            <pc:sldMk cId="203652835" sldId="269"/>
            <ac:grpSpMk id="13" creationId="{FB3A8201-C88F-11EA-8773-68E06817DA51}"/>
          </ac:grpSpMkLst>
        </pc:grpChg>
        <pc:picChg chg="mod">
          <ac:chgData name="Davis-Martin, Rachel" userId="4e04becd-14b7-4192-8c7f-152abcdc1db0" providerId="ADAL" clId="{0ED7F353-3341-B142-9888-34E48AC94611}" dt="2025-05-20T09:36:31.637" v="88" actId="14100"/>
          <ac:picMkLst>
            <pc:docMk/>
            <pc:sldMk cId="203652835" sldId="269"/>
            <ac:picMk id="4" creationId="{065477A2-70D5-1686-2928-6604DE7CF029}"/>
          </ac:picMkLst>
        </pc:picChg>
        <pc:picChg chg="add mod modCrop">
          <ac:chgData name="Davis-Martin, Rachel" userId="4e04becd-14b7-4192-8c7f-152abcdc1db0" providerId="ADAL" clId="{0ED7F353-3341-B142-9888-34E48AC94611}" dt="2025-05-20T09:41:04" v="172" actId="14100"/>
          <ac:picMkLst>
            <pc:docMk/>
            <pc:sldMk cId="203652835" sldId="269"/>
            <ac:picMk id="12" creationId="{414C9064-2A46-82EB-F0EF-E41B6D0DD266}"/>
          </ac:picMkLst>
        </pc:picChg>
        <pc:picChg chg="add mod">
          <ac:chgData name="Davis-Martin, Rachel" userId="4e04becd-14b7-4192-8c7f-152abcdc1db0" providerId="ADAL" clId="{0ED7F353-3341-B142-9888-34E48AC94611}" dt="2025-05-20T10:30:58.028" v="1444" actId="1076"/>
          <ac:picMkLst>
            <pc:docMk/>
            <pc:sldMk cId="203652835" sldId="269"/>
            <ac:picMk id="14" creationId="{2CE8526E-F387-A8A0-6108-7926817C07A8}"/>
          </ac:picMkLst>
        </pc:picChg>
      </pc:sldChg>
      <pc:sldChg chg="addSp delSp modSp mod setBg delDesignElem">
        <pc:chgData name="Davis-Martin, Rachel" userId="4e04becd-14b7-4192-8c7f-152abcdc1db0" providerId="ADAL" clId="{0ED7F353-3341-B142-9888-34E48AC94611}" dt="2025-05-20T10:31:58.894" v="1462" actId="20577"/>
        <pc:sldMkLst>
          <pc:docMk/>
          <pc:sldMk cId="1817811793" sldId="270"/>
        </pc:sldMkLst>
        <pc:spChg chg="add del mod">
          <ac:chgData name="Davis-Martin, Rachel" userId="4e04becd-14b7-4192-8c7f-152abcdc1db0" providerId="ADAL" clId="{0ED7F353-3341-B142-9888-34E48AC94611}" dt="2025-05-20T10:31:58.894" v="1462" actId="20577"/>
          <ac:spMkLst>
            <pc:docMk/>
            <pc:sldMk cId="1817811793" sldId="270"/>
            <ac:spMk id="3" creationId="{24AE968D-F963-5229-7B71-E4D357B6F935}"/>
          </ac:spMkLst>
        </pc:spChg>
        <pc:spChg chg="add mod">
          <ac:chgData name="Davis-Martin, Rachel" userId="4e04becd-14b7-4192-8c7f-152abcdc1db0" providerId="ADAL" clId="{0ED7F353-3341-B142-9888-34E48AC94611}" dt="2025-05-20T09:51:13.506" v="264" actId="14100"/>
          <ac:spMkLst>
            <pc:docMk/>
            <pc:sldMk cId="1817811793" sldId="270"/>
            <ac:spMk id="5" creationId="{46996CC5-2DAD-F0CC-6A38-965D0001ECF7}"/>
          </ac:spMkLst>
        </pc:spChg>
        <pc:grpChg chg="add del">
          <ac:chgData name="Davis-Martin, Rachel" userId="4e04becd-14b7-4192-8c7f-152abcdc1db0" providerId="ADAL" clId="{0ED7F353-3341-B142-9888-34E48AC94611}" dt="2025-05-20T10:23:30.031" v="1308"/>
          <ac:grpSpMkLst>
            <pc:docMk/>
            <pc:sldMk cId="1817811793" sldId="270"/>
            <ac:grpSpMk id="9" creationId="{1FD67D68-9B83-C338-8342-3348D8F22347}"/>
          </ac:grpSpMkLst>
        </pc:grpChg>
        <pc:grpChg chg="add mod">
          <ac:chgData name="Davis-Martin, Rachel" userId="4e04becd-14b7-4192-8c7f-152abcdc1db0" providerId="ADAL" clId="{0ED7F353-3341-B142-9888-34E48AC94611}" dt="2025-05-20T09:48:47.043" v="237"/>
          <ac:grpSpMkLst>
            <pc:docMk/>
            <pc:sldMk cId="1817811793" sldId="270"/>
            <ac:grpSpMk id="16" creationId="{6E1DA513-C93C-F80D-E139-AF8AC2DB53C1}"/>
          </ac:grpSpMkLst>
        </pc:grpChg>
        <pc:grpChg chg="add mod">
          <ac:chgData name="Davis-Martin, Rachel" userId="4e04becd-14b7-4192-8c7f-152abcdc1db0" providerId="ADAL" clId="{0ED7F353-3341-B142-9888-34E48AC94611}" dt="2025-05-20T09:51:18.166" v="265" actId="1076"/>
          <ac:grpSpMkLst>
            <pc:docMk/>
            <pc:sldMk cId="1817811793" sldId="270"/>
            <ac:grpSpMk id="20" creationId="{6B1ED70A-7C55-1E38-FD36-EC39D70B8B70}"/>
          </ac:grpSpMkLst>
        </pc:grpChg>
        <pc:picChg chg="add mod">
          <ac:chgData name="Davis-Martin, Rachel" userId="4e04becd-14b7-4192-8c7f-152abcdc1db0" providerId="ADAL" clId="{0ED7F353-3341-B142-9888-34E48AC94611}" dt="2025-05-20T09:51:02.623" v="261" actId="14100"/>
          <ac:picMkLst>
            <pc:docMk/>
            <pc:sldMk cId="1817811793" sldId="270"/>
            <ac:picMk id="4" creationId="{FFF279A2-D28F-1ACD-2BC8-EB4380105985}"/>
          </ac:picMkLst>
        </pc:picChg>
        <pc:picChg chg="mod">
          <ac:chgData name="Davis-Martin, Rachel" userId="4e04becd-14b7-4192-8c7f-152abcdc1db0" providerId="ADAL" clId="{0ED7F353-3341-B142-9888-34E48AC94611}" dt="2025-05-20T09:48:47.043" v="237"/>
          <ac:picMkLst>
            <pc:docMk/>
            <pc:sldMk cId="1817811793" sldId="270"/>
            <ac:picMk id="17" creationId="{3926B4EB-9DA0-06D1-D232-ED593A3C8B41}"/>
          </ac:picMkLst>
        </pc:picChg>
        <pc:picChg chg="mod">
          <ac:chgData name="Davis-Martin, Rachel" userId="4e04becd-14b7-4192-8c7f-152abcdc1db0" providerId="ADAL" clId="{0ED7F353-3341-B142-9888-34E48AC94611}" dt="2025-05-20T09:48:47.043" v="237"/>
          <ac:picMkLst>
            <pc:docMk/>
            <pc:sldMk cId="1817811793" sldId="270"/>
            <ac:picMk id="18" creationId="{1F45C767-5168-7C32-7A21-7B4A34C1B2E4}"/>
          </ac:picMkLst>
        </pc:picChg>
        <pc:picChg chg="add mod modCrop">
          <ac:chgData name="Davis-Martin, Rachel" userId="4e04becd-14b7-4192-8c7f-152abcdc1db0" providerId="ADAL" clId="{0ED7F353-3341-B142-9888-34E48AC94611}" dt="2025-05-20T09:50:02.065" v="249" actId="14100"/>
          <ac:picMkLst>
            <pc:docMk/>
            <pc:sldMk cId="1817811793" sldId="270"/>
            <ac:picMk id="19" creationId="{B8B8271E-3E5E-EEE0-9EBB-5FBE08762E95}"/>
          </ac:picMkLst>
        </pc:picChg>
      </pc:sldChg>
      <pc:sldChg chg="delSp add del setBg delDesignElem">
        <pc:chgData name="Davis-Martin, Rachel" userId="4e04becd-14b7-4192-8c7f-152abcdc1db0" providerId="ADAL" clId="{0ED7F353-3341-B142-9888-34E48AC94611}" dt="2025-05-20T10:06:07.832" v="841" actId="2696"/>
        <pc:sldMkLst>
          <pc:docMk/>
          <pc:sldMk cId="322409484" sldId="271"/>
        </pc:sldMkLst>
      </pc:sldChg>
      <pc:sldChg chg="addSp delSp modSp add del mod setBg delDesignElem">
        <pc:chgData name="Davis-Martin, Rachel" userId="4e04becd-14b7-4192-8c7f-152abcdc1db0" providerId="ADAL" clId="{0ED7F353-3341-B142-9888-34E48AC94611}" dt="2025-05-20T10:26:03.039" v="1320" actId="2696"/>
        <pc:sldMkLst>
          <pc:docMk/>
          <pc:sldMk cId="583587375" sldId="272"/>
        </pc:sldMkLst>
      </pc:sldChg>
      <pc:sldChg chg="addSp delSp modSp add mod modAnim">
        <pc:chgData name="Davis-Martin, Rachel" userId="4e04becd-14b7-4192-8c7f-152abcdc1db0" providerId="ADAL" clId="{0ED7F353-3341-B142-9888-34E48AC94611}" dt="2025-05-20T19:34:45.046" v="1469"/>
        <pc:sldMkLst>
          <pc:docMk/>
          <pc:sldMk cId="3411886818" sldId="273"/>
        </pc:sldMkLst>
        <pc:spChg chg="add mod">
          <ac:chgData name="Davis-Martin, Rachel" userId="4e04becd-14b7-4192-8c7f-152abcdc1db0" providerId="ADAL" clId="{0ED7F353-3341-B142-9888-34E48AC94611}" dt="2025-05-20T10:25:37.167" v="1314"/>
          <ac:spMkLst>
            <pc:docMk/>
            <pc:sldMk cId="3411886818" sldId="273"/>
            <ac:spMk id="2" creationId="{D93DF5F1-A14B-E08E-8B04-B9F6ACFC3F40}"/>
          </ac:spMkLst>
        </pc:spChg>
        <pc:spChg chg="add mod">
          <ac:chgData name="Davis-Martin, Rachel" userId="4e04becd-14b7-4192-8c7f-152abcdc1db0" providerId="ADAL" clId="{0ED7F353-3341-B142-9888-34E48AC94611}" dt="2025-05-20T10:32:25.796" v="1463" actId="1076"/>
          <ac:spMkLst>
            <pc:docMk/>
            <pc:sldMk cId="3411886818" sldId="273"/>
            <ac:spMk id="8" creationId="{598E1AA2-7DDB-5F3C-F1E8-1C13B2DE86E9}"/>
          </ac:spMkLst>
        </pc:spChg>
        <pc:grpChg chg="add mod">
          <ac:chgData name="Davis-Martin, Rachel" userId="4e04becd-14b7-4192-8c7f-152abcdc1db0" providerId="ADAL" clId="{0ED7F353-3341-B142-9888-34E48AC94611}" dt="2025-05-20T10:26:00.119" v="1319"/>
          <ac:grpSpMkLst>
            <pc:docMk/>
            <pc:sldMk cId="3411886818" sldId="273"/>
            <ac:grpSpMk id="12" creationId="{DA193DB0-3727-5D7B-AADF-E4AD28F94BDF}"/>
          </ac:grpSpMkLst>
        </pc:grpChg>
        <pc:grpChg chg="mod">
          <ac:chgData name="Davis-Martin, Rachel" userId="4e04becd-14b7-4192-8c7f-152abcdc1db0" providerId="ADAL" clId="{0ED7F353-3341-B142-9888-34E48AC94611}" dt="2025-05-20T10:26:00.119" v="1319"/>
          <ac:grpSpMkLst>
            <pc:docMk/>
            <pc:sldMk cId="3411886818" sldId="273"/>
            <ac:grpSpMk id="13" creationId="{740814C1-3924-DEE0-B639-344CD17B6796}"/>
          </ac:grpSpMkLst>
        </pc:grpChg>
        <pc:grpChg chg="mod">
          <ac:chgData name="Davis-Martin, Rachel" userId="4e04becd-14b7-4192-8c7f-152abcdc1db0" providerId="ADAL" clId="{0ED7F353-3341-B142-9888-34E48AC94611}" dt="2025-05-20T10:26:00.119" v="1319"/>
          <ac:grpSpMkLst>
            <pc:docMk/>
            <pc:sldMk cId="3411886818" sldId="273"/>
            <ac:grpSpMk id="15" creationId="{18B2F5F4-13A9-3075-7F68-290DA8E29F40}"/>
          </ac:grpSpMkLst>
        </pc:grpChg>
        <pc:picChg chg="mod">
          <ac:chgData name="Davis-Martin, Rachel" userId="4e04becd-14b7-4192-8c7f-152abcdc1db0" providerId="ADAL" clId="{0ED7F353-3341-B142-9888-34E48AC94611}" dt="2025-05-20T10:26:00.119" v="1319"/>
          <ac:picMkLst>
            <pc:docMk/>
            <pc:sldMk cId="3411886818" sldId="273"/>
            <ac:picMk id="14" creationId="{F02C669C-2E12-E1BC-C726-88BF2C091D65}"/>
          </ac:picMkLst>
        </pc:picChg>
        <pc:picChg chg="mod">
          <ac:chgData name="Davis-Martin, Rachel" userId="4e04becd-14b7-4192-8c7f-152abcdc1db0" providerId="ADAL" clId="{0ED7F353-3341-B142-9888-34E48AC94611}" dt="2025-05-20T10:26:00.119" v="1319"/>
          <ac:picMkLst>
            <pc:docMk/>
            <pc:sldMk cId="3411886818" sldId="273"/>
            <ac:picMk id="21" creationId="{A9111794-EABF-8723-5CC4-73F427836379}"/>
          </ac:picMkLst>
        </pc:picChg>
        <pc:picChg chg="mod">
          <ac:chgData name="Davis-Martin, Rachel" userId="4e04becd-14b7-4192-8c7f-152abcdc1db0" providerId="ADAL" clId="{0ED7F353-3341-B142-9888-34E48AC94611}" dt="2025-05-20T10:26:00.119" v="1319"/>
          <ac:picMkLst>
            <pc:docMk/>
            <pc:sldMk cId="3411886818" sldId="273"/>
            <ac:picMk id="22" creationId="{CB882B90-7147-9926-698C-7A1E6B0D5FCD}"/>
          </ac:picMkLst>
        </pc:picChg>
        <pc:picChg chg="mod">
          <ac:chgData name="Davis-Martin, Rachel" userId="4e04becd-14b7-4192-8c7f-152abcdc1db0" providerId="ADAL" clId="{0ED7F353-3341-B142-9888-34E48AC94611}" dt="2025-05-20T10:26:00.119" v="1319"/>
          <ac:picMkLst>
            <pc:docMk/>
            <pc:sldMk cId="3411886818" sldId="273"/>
            <ac:picMk id="23" creationId="{6A1EC9AA-03B3-A2DE-49BD-FABFA66CF0BA}"/>
          </ac:picMkLst>
        </pc:picChg>
      </pc:sldChg>
      <pc:sldMasterChg chg="setBg modSldLayout">
        <pc:chgData name="Davis-Martin, Rachel" userId="4e04becd-14b7-4192-8c7f-152abcdc1db0" providerId="ADAL" clId="{0ED7F353-3341-B142-9888-34E48AC94611}" dt="2025-05-20T10:25:01.401" v="1310"/>
        <pc:sldMasterMkLst>
          <pc:docMk/>
          <pc:sldMasterMk cId="1070185485" sldId="2147483648"/>
        </pc:sldMasterMkLst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2780981886" sldId="2147483649"/>
          </pc:sldLayoutMkLst>
        </pc:sldLayoutChg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1536310799" sldId="2147483650"/>
          </pc:sldLayoutMkLst>
        </pc:sldLayoutChg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429807079" sldId="2147483651"/>
          </pc:sldLayoutMkLst>
        </pc:sldLayoutChg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841315601" sldId="2147483652"/>
          </pc:sldLayoutMkLst>
        </pc:sldLayoutChg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3450147968" sldId="2147483653"/>
          </pc:sldLayoutMkLst>
        </pc:sldLayoutChg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3948529216" sldId="2147483654"/>
          </pc:sldLayoutMkLst>
        </pc:sldLayoutChg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2154837810" sldId="2147483655"/>
          </pc:sldLayoutMkLst>
        </pc:sldLayoutChg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730157444" sldId="2147483656"/>
          </pc:sldLayoutMkLst>
        </pc:sldLayoutChg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3790229924" sldId="2147483657"/>
          </pc:sldLayoutMkLst>
        </pc:sldLayoutChg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4121371874" sldId="2147483658"/>
          </pc:sldLayoutMkLst>
        </pc:sldLayoutChg>
        <pc:sldLayoutChg chg="setBg">
          <pc:chgData name="Davis-Martin, Rachel" userId="4e04becd-14b7-4192-8c7f-152abcdc1db0" providerId="ADAL" clId="{0ED7F353-3341-B142-9888-34E48AC94611}" dt="2025-05-20T10:25:01.401" v="1310"/>
          <pc:sldLayoutMkLst>
            <pc:docMk/>
            <pc:sldMasterMk cId="1070185485" sldId="2147483648"/>
            <pc:sldLayoutMk cId="1662091754" sldId="2147483659"/>
          </pc:sldLayoutMkLst>
        </pc:sldLayoutChg>
      </pc:sldMasterChg>
    </pc:docChg>
  </pc:docChgLst>
  <pc:docChgLst>
    <pc:chgData name="Davis-Martin, Rachel" userId="4e04becd-14b7-4192-8c7f-152abcdc1db0" providerId="ADAL" clId="{ECB2ED73-75C5-CD43-B5F3-BAC24C9B39F1}"/>
    <pc:docChg chg="undo redo custSel addSld delSld modSld sldOrd">
      <pc:chgData name="Davis-Martin, Rachel" userId="4e04becd-14b7-4192-8c7f-152abcdc1db0" providerId="ADAL" clId="{ECB2ED73-75C5-CD43-B5F3-BAC24C9B39F1}" dt="2023-10-25T12:58:22.206" v="3903" actId="20577"/>
      <pc:docMkLst>
        <pc:docMk/>
      </pc:docMkLst>
      <pc:sldChg chg="modSp mod">
        <pc:chgData name="Davis-Martin, Rachel" userId="4e04becd-14b7-4192-8c7f-152abcdc1db0" providerId="ADAL" clId="{ECB2ED73-75C5-CD43-B5F3-BAC24C9B39F1}" dt="2023-10-24T19:57:43.064" v="3770" actId="1076"/>
        <pc:sldMkLst>
          <pc:docMk/>
          <pc:sldMk cId="3002661341" sldId="258"/>
        </pc:sldMkLst>
      </pc:sldChg>
      <pc:sldChg chg="del">
        <pc:chgData name="Davis-Martin, Rachel" userId="4e04becd-14b7-4192-8c7f-152abcdc1db0" providerId="ADAL" clId="{ECB2ED73-75C5-CD43-B5F3-BAC24C9B39F1}" dt="2023-10-23T01:30:25.766" v="836" actId="2696"/>
        <pc:sldMkLst>
          <pc:docMk/>
          <pc:sldMk cId="840401506" sldId="262"/>
        </pc:sldMkLst>
      </pc:sldChg>
      <pc:sldChg chg="del">
        <pc:chgData name="Davis-Martin, Rachel" userId="4e04becd-14b7-4192-8c7f-152abcdc1db0" providerId="ADAL" clId="{ECB2ED73-75C5-CD43-B5F3-BAC24C9B39F1}" dt="2023-10-23T01:17:39.684" v="586" actId="2696"/>
        <pc:sldMkLst>
          <pc:docMk/>
          <pc:sldMk cId="1578258942" sldId="264"/>
        </pc:sldMkLst>
      </pc:sldChg>
      <pc:sldChg chg="del">
        <pc:chgData name="Davis-Martin, Rachel" userId="4e04becd-14b7-4192-8c7f-152abcdc1db0" providerId="ADAL" clId="{ECB2ED73-75C5-CD43-B5F3-BAC24C9B39F1}" dt="2023-10-23T00:32:32.280" v="247" actId="2696"/>
        <pc:sldMkLst>
          <pc:docMk/>
          <pc:sldMk cId="527450910" sldId="265"/>
        </pc:sldMkLst>
      </pc:sldChg>
      <pc:sldChg chg="delSp modSp mod delAnim modAnim">
        <pc:chgData name="Davis-Martin, Rachel" userId="4e04becd-14b7-4192-8c7f-152abcdc1db0" providerId="ADAL" clId="{ECB2ED73-75C5-CD43-B5F3-BAC24C9B39F1}" dt="2023-10-24T20:13:49.172" v="3844" actId="1076"/>
        <pc:sldMkLst>
          <pc:docMk/>
          <pc:sldMk cId="3529520155" sldId="266"/>
        </pc:sldMkLst>
      </pc:sldChg>
      <pc:sldChg chg="modSp mod modTransition modAnim">
        <pc:chgData name="Davis-Martin, Rachel" userId="4e04becd-14b7-4192-8c7f-152abcdc1db0" providerId="ADAL" clId="{ECB2ED73-75C5-CD43-B5F3-BAC24C9B39F1}" dt="2023-10-24T18:19:52.041" v="3564"/>
        <pc:sldMkLst>
          <pc:docMk/>
          <pc:sldMk cId="472136149" sldId="267"/>
        </pc:sldMkLst>
      </pc:sldChg>
      <pc:sldChg chg="addSp delSp modSp add mod modAnim">
        <pc:chgData name="Davis-Martin, Rachel" userId="4e04becd-14b7-4192-8c7f-152abcdc1db0" providerId="ADAL" clId="{ECB2ED73-75C5-CD43-B5F3-BAC24C9B39F1}" dt="2023-10-24T20:19:49.969" v="3866" actId="14100"/>
        <pc:sldMkLst>
          <pc:docMk/>
          <pc:sldMk cId="102322592" sldId="268"/>
        </pc:sldMkLst>
      </pc:sldChg>
      <pc:sldChg chg="addSp delSp modSp add del mod modAnim">
        <pc:chgData name="Davis-Martin, Rachel" userId="4e04becd-14b7-4192-8c7f-152abcdc1db0" providerId="ADAL" clId="{ECB2ED73-75C5-CD43-B5F3-BAC24C9B39F1}" dt="2023-10-23T00:57:57.234" v="426" actId="2696"/>
        <pc:sldMkLst>
          <pc:docMk/>
          <pc:sldMk cId="1837845026" sldId="269"/>
        </pc:sldMkLst>
      </pc:sldChg>
      <pc:sldChg chg="addSp delSp modSp new mod ord modTransition setBg delAnim modAnim">
        <pc:chgData name="Davis-Martin, Rachel" userId="4e04becd-14b7-4192-8c7f-152abcdc1db0" providerId="ADAL" clId="{ECB2ED73-75C5-CD43-B5F3-BAC24C9B39F1}" dt="2023-10-25T09:55:59.326" v="3871" actId="20577"/>
        <pc:sldMkLst>
          <pc:docMk/>
          <pc:sldMk cId="2980064580" sldId="270"/>
        </pc:sldMkLst>
      </pc:sldChg>
      <pc:sldChg chg="modSp add mod modAnim modNotesTx">
        <pc:chgData name="Davis-Martin, Rachel" userId="4e04becd-14b7-4192-8c7f-152abcdc1db0" providerId="ADAL" clId="{ECB2ED73-75C5-CD43-B5F3-BAC24C9B39F1}" dt="2023-10-24T20:19:25.185" v="3861" actId="1076"/>
        <pc:sldMkLst>
          <pc:docMk/>
          <pc:sldMk cId="82633285" sldId="271"/>
        </pc:sldMkLst>
      </pc:sldChg>
      <pc:sldChg chg="addSp delSp modSp add mod ord setBg modAnim">
        <pc:chgData name="Davis-Martin, Rachel" userId="4e04becd-14b7-4192-8c7f-152abcdc1db0" providerId="ADAL" clId="{ECB2ED73-75C5-CD43-B5F3-BAC24C9B39F1}" dt="2023-10-25T12:58:22.206" v="3903" actId="20577"/>
        <pc:sldMkLst>
          <pc:docMk/>
          <pc:sldMk cId="3658123780" sldId="272"/>
        </pc:sldMkLst>
      </pc:sldChg>
      <pc:sldChg chg="addSp delSp modSp add mod setBg delAnim modAnim">
        <pc:chgData name="Davis-Martin, Rachel" userId="4e04becd-14b7-4192-8c7f-152abcdc1db0" providerId="ADAL" clId="{ECB2ED73-75C5-CD43-B5F3-BAC24C9B39F1}" dt="2023-10-25T12:58:09.529" v="3893" actId="20577"/>
        <pc:sldMkLst>
          <pc:docMk/>
          <pc:sldMk cId="2494812291" sldId="273"/>
        </pc:sldMkLst>
      </pc:sldChg>
      <pc:sldChg chg="addSp delSp modSp add mod modTransition addAnim delAnim modAnim">
        <pc:chgData name="Davis-Martin, Rachel" userId="4e04becd-14b7-4192-8c7f-152abcdc1db0" providerId="ADAL" clId="{ECB2ED73-75C5-CD43-B5F3-BAC24C9B39F1}" dt="2023-10-24T17:21:56.010" v="2889" actId="1076"/>
        <pc:sldMkLst>
          <pc:docMk/>
          <pc:sldMk cId="55201911" sldId="274"/>
        </pc:sldMkLst>
      </pc:sldChg>
      <pc:sldChg chg="delSp modSp add mod modTransition delAnim modAnim">
        <pc:chgData name="Davis-Martin, Rachel" userId="4e04becd-14b7-4192-8c7f-152abcdc1db0" providerId="ADAL" clId="{ECB2ED73-75C5-CD43-B5F3-BAC24C9B39F1}" dt="2023-10-24T18:19:41.648" v="3562" actId="692"/>
        <pc:sldMkLst>
          <pc:docMk/>
          <pc:sldMk cId="1362271904" sldId="275"/>
        </pc:sldMkLst>
      </pc:sldChg>
      <pc:sldChg chg="delSp modSp add del mod modTransition delAnim">
        <pc:chgData name="Davis-Martin, Rachel" userId="4e04becd-14b7-4192-8c7f-152abcdc1db0" providerId="ADAL" clId="{ECB2ED73-75C5-CD43-B5F3-BAC24C9B39F1}" dt="2023-10-24T17:39:46.687" v="3036" actId="2696"/>
        <pc:sldMkLst>
          <pc:docMk/>
          <pc:sldMk cId="2027095593" sldId="275"/>
        </pc:sldMkLst>
      </pc:sldChg>
      <pc:sldChg chg="delSp modSp add del mod modTransition delAnim modAnim">
        <pc:chgData name="Davis-Martin, Rachel" userId="4e04becd-14b7-4192-8c7f-152abcdc1db0" providerId="ADAL" clId="{ECB2ED73-75C5-CD43-B5F3-BAC24C9B39F1}" dt="2023-10-24T17:52:36.705" v="3227" actId="2696"/>
        <pc:sldMkLst>
          <pc:docMk/>
          <pc:sldMk cId="3197579462" sldId="275"/>
        </pc:sldMkLst>
      </pc:sldChg>
      <pc:sldChg chg="modSp add del mod">
        <pc:chgData name="Davis-Martin, Rachel" userId="4e04becd-14b7-4192-8c7f-152abcdc1db0" providerId="ADAL" clId="{ECB2ED73-75C5-CD43-B5F3-BAC24C9B39F1}" dt="2023-10-24T17:11:43.602" v="2834" actId="2696"/>
        <pc:sldMkLst>
          <pc:docMk/>
          <pc:sldMk cId="3438700716" sldId="275"/>
        </pc:sldMkLst>
      </pc:sldChg>
      <pc:sldChg chg="delSp modSp add mod modTransition delAnim modAnim">
        <pc:chgData name="Davis-Martin, Rachel" userId="4e04becd-14b7-4192-8c7f-152abcdc1db0" providerId="ADAL" clId="{ECB2ED73-75C5-CD43-B5F3-BAC24C9B39F1}" dt="2023-10-24T18:18:53.644" v="3556" actId="692"/>
        <pc:sldMkLst>
          <pc:docMk/>
          <pc:sldMk cId="443698145" sldId="276"/>
        </pc:sldMkLst>
      </pc:sldChg>
    </pc:docChg>
  </pc:docChgLst>
  <pc:docChgLst>
    <pc:chgData name="Davis-Martin, Rachel" userId="4e04becd-14b7-4192-8c7f-152abcdc1db0" providerId="ADAL" clId="{6FAFE638-4076-224F-89D5-EC221C21C7CC}"/>
    <pc:docChg chg="undo custSel addSld delSld modSld sldOrd">
      <pc:chgData name="Davis-Martin, Rachel" userId="4e04becd-14b7-4192-8c7f-152abcdc1db0" providerId="ADAL" clId="{6FAFE638-4076-224F-89D5-EC221C21C7CC}" dt="2023-11-02T18:08:33.151" v="962" actId="5793"/>
      <pc:docMkLst>
        <pc:docMk/>
      </pc:docMkLst>
      <pc:sldChg chg="addSp delSp del mod">
        <pc:chgData name="Davis-Martin, Rachel" userId="4e04becd-14b7-4192-8c7f-152abcdc1db0" providerId="ADAL" clId="{6FAFE638-4076-224F-89D5-EC221C21C7CC}" dt="2023-11-02T18:07:50.983" v="955" actId="2696"/>
        <pc:sldMkLst>
          <pc:docMk/>
          <pc:sldMk cId="3002661341" sldId="258"/>
        </pc:sldMkLst>
      </pc:sldChg>
      <pc:sldChg chg="add del">
        <pc:chgData name="Davis-Martin, Rachel" userId="4e04becd-14b7-4192-8c7f-152abcdc1db0" providerId="ADAL" clId="{6FAFE638-4076-224F-89D5-EC221C21C7CC}" dt="2023-11-02T18:07:51.027" v="958" actId="2696"/>
        <pc:sldMkLst>
          <pc:docMk/>
          <pc:sldMk cId="715477451" sldId="259"/>
        </pc:sldMkLst>
      </pc:sldChg>
      <pc:sldChg chg="delSp modSp del mod delAnim modAnim">
        <pc:chgData name="Davis-Martin, Rachel" userId="4e04becd-14b7-4192-8c7f-152abcdc1db0" providerId="ADAL" clId="{6FAFE638-4076-224F-89D5-EC221C21C7CC}" dt="2023-11-02T18:07:50.987" v="956" actId="2696"/>
        <pc:sldMkLst>
          <pc:docMk/>
          <pc:sldMk cId="3529520155" sldId="266"/>
        </pc:sldMkLst>
      </pc:sldChg>
      <pc:sldChg chg="delSp del mod delAnim modAnim">
        <pc:chgData name="Davis-Martin, Rachel" userId="4e04becd-14b7-4192-8c7f-152abcdc1db0" providerId="ADAL" clId="{6FAFE638-4076-224F-89D5-EC221C21C7CC}" dt="2023-11-02T18:07:50.990" v="957" actId="2696"/>
        <pc:sldMkLst>
          <pc:docMk/>
          <pc:sldMk cId="472136149" sldId="267"/>
        </pc:sldMkLst>
      </pc:sldChg>
      <pc:sldChg chg="addSp delSp modSp del mod delAnim modAnim">
        <pc:chgData name="Davis-Martin, Rachel" userId="4e04becd-14b7-4192-8c7f-152abcdc1db0" providerId="ADAL" clId="{6FAFE638-4076-224F-89D5-EC221C21C7CC}" dt="2023-11-02T18:07:51.046" v="959" actId="2696"/>
        <pc:sldMkLst>
          <pc:docMk/>
          <pc:sldMk cId="102322592" sldId="268"/>
        </pc:sldMkLst>
      </pc:sldChg>
      <pc:sldChg chg="addSp modSp new mod ord modNotesTx">
        <pc:chgData name="Davis-Martin, Rachel" userId="4e04becd-14b7-4192-8c7f-152abcdc1db0" providerId="ADAL" clId="{6FAFE638-4076-224F-89D5-EC221C21C7CC}" dt="2023-11-02T18:08:33.151" v="962" actId="5793"/>
        <pc:sldMkLst>
          <pc:docMk/>
          <pc:sldMk cId="203652835" sldId="269"/>
        </pc:sldMkLst>
      </pc:sldChg>
      <pc:sldChg chg="modSp add mod">
        <pc:chgData name="Davis-Martin, Rachel" userId="4e04becd-14b7-4192-8c7f-152abcdc1db0" providerId="ADAL" clId="{6FAFE638-4076-224F-89D5-EC221C21C7CC}" dt="2023-11-01T17:25:18.283" v="932" actId="20577"/>
        <pc:sldMkLst>
          <pc:docMk/>
          <pc:sldMk cId="1817811793" sldId="270"/>
        </pc:sldMkLst>
      </pc:sldChg>
      <pc:sldChg chg="del">
        <pc:chgData name="Davis-Martin, Rachel" userId="4e04becd-14b7-4192-8c7f-152abcdc1db0" providerId="ADAL" clId="{6FAFE638-4076-224F-89D5-EC221C21C7CC}" dt="2023-10-31T17:19:35.785" v="59" actId="2696"/>
        <pc:sldMkLst>
          <pc:docMk/>
          <pc:sldMk cId="2980064580" sldId="270"/>
        </pc:sldMkLst>
      </pc:sldChg>
      <pc:sldChg chg="del">
        <pc:chgData name="Davis-Martin, Rachel" userId="4e04becd-14b7-4192-8c7f-152abcdc1db0" providerId="ADAL" clId="{6FAFE638-4076-224F-89D5-EC221C21C7CC}" dt="2023-10-31T14:56:50.705" v="46" actId="2696"/>
        <pc:sldMkLst>
          <pc:docMk/>
          <pc:sldMk cId="82633285" sldId="271"/>
        </pc:sldMkLst>
      </pc:sldChg>
      <pc:sldChg chg="del">
        <pc:chgData name="Davis-Martin, Rachel" userId="4e04becd-14b7-4192-8c7f-152abcdc1db0" providerId="ADAL" clId="{6FAFE638-4076-224F-89D5-EC221C21C7CC}" dt="2023-10-31T17:19:37.244" v="60" actId="2696"/>
        <pc:sldMkLst>
          <pc:docMk/>
          <pc:sldMk cId="3658123780" sldId="272"/>
        </pc:sldMkLst>
      </pc:sldChg>
      <pc:sldChg chg="del">
        <pc:chgData name="Davis-Martin, Rachel" userId="4e04becd-14b7-4192-8c7f-152abcdc1db0" providerId="ADAL" clId="{6FAFE638-4076-224F-89D5-EC221C21C7CC}" dt="2023-10-31T17:19:39.203" v="61" actId="2696"/>
        <pc:sldMkLst>
          <pc:docMk/>
          <pc:sldMk cId="2494812291" sldId="273"/>
        </pc:sldMkLst>
      </pc:sldChg>
      <pc:sldChg chg="del">
        <pc:chgData name="Davis-Martin, Rachel" userId="4e04becd-14b7-4192-8c7f-152abcdc1db0" providerId="ADAL" clId="{6FAFE638-4076-224F-89D5-EC221C21C7CC}" dt="2023-10-31T14:53:46.393" v="0" actId="2696"/>
        <pc:sldMkLst>
          <pc:docMk/>
          <pc:sldMk cId="55201911" sldId="274"/>
        </pc:sldMkLst>
      </pc:sldChg>
      <pc:sldChg chg="del">
        <pc:chgData name="Davis-Martin, Rachel" userId="4e04becd-14b7-4192-8c7f-152abcdc1db0" providerId="ADAL" clId="{6FAFE638-4076-224F-89D5-EC221C21C7CC}" dt="2023-10-31T14:54:08.696" v="7" actId="2696"/>
        <pc:sldMkLst>
          <pc:docMk/>
          <pc:sldMk cId="1362271904" sldId="275"/>
        </pc:sldMkLst>
      </pc:sldChg>
      <pc:sldChg chg="del">
        <pc:chgData name="Davis-Martin, Rachel" userId="4e04becd-14b7-4192-8c7f-152abcdc1db0" providerId="ADAL" clId="{6FAFE638-4076-224F-89D5-EC221C21C7CC}" dt="2023-10-31T14:56:47.853" v="45" actId="2696"/>
        <pc:sldMkLst>
          <pc:docMk/>
          <pc:sldMk cId="443698145" sldId="276"/>
        </pc:sldMkLst>
      </pc:sldChg>
    </pc:docChg>
  </pc:docChgLst>
  <pc:docChgLst>
    <pc:chgData name="Lerew, Jonathan T" userId="7207726f-10b2-458b-85e5-1fadda2d1fe9" providerId="ADAL" clId="{EAF0A2B2-FA7D-4216-85E9-A84121EF73A5}"/>
    <pc:docChg chg="undo custSel modSld">
      <pc:chgData name="Lerew, Jonathan T" userId="7207726f-10b2-458b-85e5-1fadda2d1fe9" providerId="ADAL" clId="{EAF0A2B2-FA7D-4216-85E9-A84121EF73A5}" dt="2025-07-02T20:09:08.824" v="14" actId="13244"/>
      <pc:docMkLst>
        <pc:docMk/>
      </pc:docMkLst>
      <pc:sldChg chg="modSp mod">
        <pc:chgData name="Lerew, Jonathan T" userId="7207726f-10b2-458b-85e5-1fadda2d1fe9" providerId="ADAL" clId="{EAF0A2B2-FA7D-4216-85E9-A84121EF73A5}" dt="2025-07-02T20:08:26.796" v="5" actId="962"/>
        <pc:sldMkLst>
          <pc:docMk/>
          <pc:sldMk cId="203652835" sldId="269"/>
        </pc:sldMkLst>
        <pc:grpChg chg="mod">
          <ac:chgData name="Lerew, Jonathan T" userId="7207726f-10b2-458b-85e5-1fadda2d1fe9" providerId="ADAL" clId="{EAF0A2B2-FA7D-4216-85E9-A84121EF73A5}" dt="2025-07-02T20:08:14.672" v="1" actId="962"/>
          <ac:grpSpMkLst>
            <pc:docMk/>
            <pc:sldMk cId="203652835" sldId="269"/>
            <ac:grpSpMk id="13" creationId="{FB3A8201-C88F-11EA-8773-68E06817DA51}"/>
          </ac:grpSpMkLst>
        </pc:grpChg>
        <pc:picChg chg="mod">
          <ac:chgData name="Lerew, Jonathan T" userId="7207726f-10b2-458b-85e5-1fadda2d1fe9" providerId="ADAL" clId="{EAF0A2B2-FA7D-4216-85E9-A84121EF73A5}" dt="2025-07-02T20:08:26.796" v="5" actId="962"/>
          <ac:picMkLst>
            <pc:docMk/>
            <pc:sldMk cId="203652835" sldId="269"/>
            <ac:picMk id="14" creationId="{2CE8526E-F387-A8A0-6108-7926817C07A8}"/>
          </ac:picMkLst>
        </pc:picChg>
      </pc:sldChg>
      <pc:sldChg chg="modSp mod">
        <pc:chgData name="Lerew, Jonathan T" userId="7207726f-10b2-458b-85e5-1fadda2d1fe9" providerId="ADAL" clId="{EAF0A2B2-FA7D-4216-85E9-A84121EF73A5}" dt="2025-07-02T20:09:08.824" v="14" actId="13244"/>
        <pc:sldMkLst>
          <pc:docMk/>
          <pc:sldMk cId="1817811793" sldId="270"/>
        </pc:sldMkLst>
        <pc:spChg chg="mod ord">
          <ac:chgData name="Lerew, Jonathan T" userId="7207726f-10b2-458b-85e5-1fadda2d1fe9" providerId="ADAL" clId="{EAF0A2B2-FA7D-4216-85E9-A84121EF73A5}" dt="2025-07-02T20:09:08.824" v="14" actId="13244"/>
          <ac:spMkLst>
            <pc:docMk/>
            <pc:sldMk cId="1817811793" sldId="270"/>
            <ac:spMk id="5" creationId="{46996CC5-2DAD-F0CC-6A38-965D0001ECF7}"/>
          </ac:spMkLst>
        </pc:spChg>
        <pc:grpChg chg="mod">
          <ac:chgData name="Lerew, Jonathan T" userId="7207726f-10b2-458b-85e5-1fadda2d1fe9" providerId="ADAL" clId="{EAF0A2B2-FA7D-4216-85E9-A84121EF73A5}" dt="2025-07-02T20:08:41.807" v="8" actId="962"/>
          <ac:grpSpMkLst>
            <pc:docMk/>
            <pc:sldMk cId="1817811793" sldId="270"/>
            <ac:grpSpMk id="20" creationId="{6B1ED70A-7C55-1E38-FD36-EC39D70B8B70}"/>
          </ac:grpSpMkLst>
        </pc:grpChg>
        <pc:picChg chg="mod">
          <ac:chgData name="Lerew, Jonathan T" userId="7207726f-10b2-458b-85e5-1fadda2d1fe9" providerId="ADAL" clId="{EAF0A2B2-FA7D-4216-85E9-A84121EF73A5}" dt="2025-07-02T20:08:27.757" v="6" actId="962"/>
          <ac:picMkLst>
            <pc:docMk/>
            <pc:sldMk cId="1817811793" sldId="270"/>
            <ac:picMk id="4" creationId="{FFF279A2-D28F-1ACD-2BC8-EB4380105985}"/>
          </ac:picMkLst>
        </pc:picChg>
      </pc:sldChg>
      <pc:sldChg chg="modSp mod">
        <pc:chgData name="Lerew, Jonathan T" userId="7207726f-10b2-458b-85e5-1fadda2d1fe9" providerId="ADAL" clId="{EAF0A2B2-FA7D-4216-85E9-A84121EF73A5}" dt="2025-07-02T20:09:02.074" v="13" actId="33553"/>
        <pc:sldMkLst>
          <pc:docMk/>
          <pc:sldMk cId="3411886818" sldId="273"/>
        </pc:sldMkLst>
        <pc:spChg chg="mod">
          <ac:chgData name="Lerew, Jonathan T" userId="7207726f-10b2-458b-85e5-1fadda2d1fe9" providerId="ADAL" clId="{EAF0A2B2-FA7D-4216-85E9-A84121EF73A5}" dt="2025-07-02T20:09:02.074" v="13" actId="33553"/>
          <ac:spMkLst>
            <pc:docMk/>
            <pc:sldMk cId="3411886818" sldId="273"/>
            <ac:spMk id="2" creationId="{D93DF5F1-A14B-E08E-8B04-B9F6ACFC3F40}"/>
          </ac:spMkLst>
        </pc:spChg>
        <pc:grpChg chg="mod">
          <ac:chgData name="Lerew, Jonathan T" userId="7207726f-10b2-458b-85e5-1fadda2d1fe9" providerId="ADAL" clId="{EAF0A2B2-FA7D-4216-85E9-A84121EF73A5}" dt="2025-07-02T20:08:53.868" v="11" actId="962"/>
          <ac:grpSpMkLst>
            <pc:docMk/>
            <pc:sldMk cId="3411886818" sldId="273"/>
            <ac:grpSpMk id="12" creationId="{DA193DB0-3727-5D7B-AADF-E4AD28F94BDF}"/>
          </ac:grpSpMkLst>
        </pc:grpChg>
        <pc:picChg chg="mod">
          <ac:chgData name="Lerew, Jonathan T" userId="7207726f-10b2-458b-85e5-1fadda2d1fe9" providerId="ADAL" clId="{EAF0A2B2-FA7D-4216-85E9-A84121EF73A5}" dt="2025-07-02T20:08:43.443" v="9" actId="962"/>
          <ac:picMkLst>
            <pc:docMk/>
            <pc:sldMk cId="3411886818" sldId="273"/>
            <ac:picMk id="4" creationId="{37D17496-24CB-031F-8486-FCF25F7D84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8198D-1EFD-45AC-8E24-CF7B5DC9E04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CFD38-F328-41C6-9FDC-F3FEDC93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4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CFD38-F328-41C6-9FDC-F3FEDC93EB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CFD38-F328-41C6-9FDC-F3FEDC93EB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FB822-FADF-9634-0E95-AAEC109E6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435EF-AAD7-44EE-DC5E-65BC38BB8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27158-4EF5-4B18-87DF-CCC76FC14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80CCD-982D-6580-331F-930B024CC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CFD38-F328-41C6-9FDC-F3FEDC93EB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8549-8B67-1988-442A-F56F01F38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4F570-C9AB-6E82-B4DB-E163D10B2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91676-1153-262C-73FB-068A78C7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D7BE9-EB95-26CB-C848-D7EB0220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B6E0-9834-DCBE-C757-CB665FA1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8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9EA5-0729-40FC-63EF-E285ED8C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F5726-D41D-1FA3-3D59-BFB108BF6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44F6C-A158-60A8-638F-281C247C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2D8A7-01BB-EDDB-1D24-E9305813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8CE38-4AF8-D198-E4D8-EFF23ECE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A0C07-29C3-6CED-3FFD-59ECE4061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3D3D4-8D43-7192-7300-922C9B22C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54CA0-2713-AD8F-8BF0-234D73E6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B8A8-A1A0-CB50-38B6-90B8BE56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BF4D2-BA82-C3C4-1D99-EF84BD4E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9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DD83-2166-9DCF-8A11-46992297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A6EB-B5AC-D33F-DE72-F9FFBE6CB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499CC-879E-D197-8C34-46A823D1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5B820-9228-C8A6-D39E-C1813C30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6D52-5EC5-6955-3075-691E21DE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4442-426B-8765-4A51-F65675F7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4003B-FBB3-084F-49F2-51C2CBE1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8755A-298E-3D93-EA5F-83E4B6AD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F995-23C3-C4C3-95F1-CDFC5E52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522AD-29A7-7C51-6E53-39CA39F5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3A82-2D02-EC5B-F2D0-BB2BE989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33DFA-74D4-4931-9473-0562ACCDE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1AED4-2D46-6F9A-AB1D-50F0B2E9D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11838-7A18-D737-DB3C-E7B84282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1281B-7FD2-FF4A-D12E-5F07BC89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66740-28C4-E855-7B3E-ADC73E13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1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96B5-FB2F-DAF6-FE04-259A0747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97EC9-0F1A-D0FB-AC09-F344FA8AA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77C07-DCDB-A59C-88D5-918654FB1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5E5A0-9EFF-23D9-A662-A12DF4CA4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D452F-96A3-F10C-F79C-78F83DFC1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C9FE3-C4A0-3459-4671-2F83236E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39486-ABAF-2DCB-7BC2-C3C76439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0EDDE-DAB5-25AA-ABFC-C1F6E533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91AA-FA65-3536-0AAC-A43BE4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9B419-BD23-CE7C-2ED3-4BD98E35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01EC5-C7A0-1CA6-944F-46F160AD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924B4-7C2F-02A4-D5A7-EE21C310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2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1A3A6-42BF-CBDD-C23D-E7B86BA1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B077F-E54B-0B73-929D-D6C5743A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BB927-9F4D-2F26-4289-2347C180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56D5-069A-B2D5-8E37-0CBDCE6E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764AC-EFE6-58A8-493A-A6579823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BCEC3-A933-F867-2CFB-C4E25A89A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23886-A7D4-D38D-A43D-D4D944ED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6FAC0-BEAA-2C31-5B61-0B80E6CD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1AC0D-2940-AB4C-B4BB-82EABEDF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2325-56DC-1988-BE1D-67BA0EC4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A9A93F-661F-B8BC-9458-867B7E002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AB28F-7696-6359-553B-47DC3DCED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07DAC-9D69-3F56-D889-2ED33F64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F1940-9337-6260-A8A8-2354AED1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151BB-11DC-AD08-A5D0-1741C351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CEB87F-2B25-EBFD-1C4D-3663E285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14D80-A3F3-AFE4-6B66-67BDFB7AF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475D2-5629-D5CE-C6EF-C2075DAA5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0D5EF-EB2E-4660-AB66-92824401DBD4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35FA0-4CA6-2EA5-2740-452ED0734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50CE9-68FD-A329-D54C-653BE29C9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F7C-9AA6-4F46-86BA-61E524DD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8082-934A-2AA8-EB18-9F177986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472" y="219817"/>
            <a:ext cx="7107383" cy="1170536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Aptos" panose="020B0004020202020204" pitchFamily="34" charset="0"/>
              </a:rPr>
              <a:t>R03 Pilot Project: 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3200" dirty="0">
                <a:latin typeface="Aptos" panose="020B0004020202020204" pitchFamily="34" charset="0"/>
              </a:rPr>
              <a:t>Optimizing </a:t>
            </a:r>
            <a:r>
              <a:rPr lang="en-US" sz="3200" dirty="0" err="1">
                <a:latin typeface="Aptos" panose="020B0004020202020204" pitchFamily="34" charset="0"/>
              </a:rPr>
              <a:t>ReachCare</a:t>
            </a:r>
            <a:r>
              <a:rPr lang="en-US" sz="3200" dirty="0">
                <a:latin typeface="Aptos" panose="020B0004020202020204" pitchFamily="34" charset="0"/>
              </a:rPr>
              <a:t> for Primary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E968D-F963-5229-7B71-E4D357B6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3" y="1965065"/>
            <a:ext cx="7301346" cy="43863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ptos" panose="020B0004020202020204" pitchFamily="34" charset="0"/>
              </a:rPr>
              <a:t>AIMS</a:t>
            </a:r>
            <a:endParaRPr lang="en-US" sz="2400" b="1" dirty="0">
              <a:effectLst/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Adapt the </a:t>
            </a:r>
            <a:r>
              <a:rPr lang="en-US" sz="1800" b="1" dirty="0" err="1">
                <a:effectLst/>
                <a:latin typeface="Aptos" panose="020B0004020202020204" pitchFamily="34" charset="0"/>
                <a:ea typeface="Arial" panose="020B0604020202020204" pitchFamily="34" charset="0"/>
              </a:rPr>
              <a:t>ReachCare</a:t>
            </a:r>
            <a:r>
              <a:rPr lang="en-US" sz="1800" b="1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 patient app</a:t>
            </a: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for use in primary care</a:t>
            </a: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 to facilitate at-home safety planning, life planning, behavioral health action planning, and access to resources until BH follow-up occurs.</a:t>
            </a:r>
            <a:r>
              <a:rPr lang="en-US" sz="1800" dirty="0">
                <a:effectLst/>
                <a:latin typeface="Aptos" panose="020B0004020202020204" pitchFamily="34" charset="0"/>
              </a:rPr>
              <a:t> </a:t>
            </a:r>
          </a:p>
          <a:p>
            <a:pPr>
              <a:buAutoNum type="arabicPeriod"/>
            </a:pPr>
            <a:endParaRPr lang="en-US" sz="1800" dirty="0">
              <a:effectLst/>
              <a:latin typeface="Aptos" panose="020B00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2.</a:t>
            </a: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Test the refined </a:t>
            </a:r>
            <a:r>
              <a:rPr lang="en-US" sz="1800" b="1" dirty="0" err="1">
                <a:effectLst/>
                <a:latin typeface="Aptos" panose="020B0004020202020204" pitchFamily="34" charset="0"/>
                <a:ea typeface="Arial" panose="020B0604020202020204" pitchFamily="34" charset="0"/>
              </a:rPr>
              <a:t>ReachCare</a:t>
            </a:r>
            <a:r>
              <a:rPr lang="en-US" sz="1800" b="1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 patient app</a:t>
            </a: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for use in primary care</a:t>
            </a: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. </a:t>
            </a:r>
          </a:p>
          <a:p>
            <a:pPr indent="-137160">
              <a:spcBef>
                <a:spcPts val="0"/>
              </a:spcBef>
              <a:buSzPct val="130000"/>
              <a:buBlip>
                <a:blip r:embed="rId3"/>
              </a:buBlip>
            </a:pPr>
            <a:r>
              <a:rPr lang="en-US" sz="1800" dirty="0">
                <a:latin typeface="Aptos" panose="020B0004020202020204" pitchFamily="34" charset="0"/>
              </a:rPr>
              <a:t>conduct 2 testing cycles (n=5 pts per cycle) to obtain iterative qualitative and quantitative (usability, acceptability, appropriateness, feasibility) feedback 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3. Explore adaptation needs for diverse clinic populations</a:t>
            </a: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. </a:t>
            </a:r>
          </a:p>
          <a:p>
            <a:pPr indent="-137160">
              <a:spcBef>
                <a:spcPts val="0"/>
              </a:spcBef>
              <a:buSzPct val="130000"/>
              <a:buBlip>
                <a:blip r:embed="rId3"/>
              </a:buBlip>
            </a:pP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an exploratory aim in parallel with Aim 1</a:t>
            </a:r>
          </a:p>
          <a:p>
            <a:pPr indent="-137160">
              <a:spcBef>
                <a:spcPts val="0"/>
              </a:spcBef>
              <a:buSzPct val="130000"/>
              <a:buBlip>
                <a:blip r:embed="rId3"/>
              </a:buBlip>
            </a:pP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conduct </a:t>
            </a:r>
            <a:r>
              <a:rPr lang="en-US" sz="1800" dirty="0">
                <a:latin typeface="Aptos" panose="020B0004020202020204" pitchFamily="34" charset="0"/>
                <a:ea typeface="Arial" panose="020B0604020202020204" pitchFamily="34" charset="0"/>
              </a:rPr>
              <a:t>2</a:t>
            </a: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 sets of focus groups with Hispanic patients (n~10) </a:t>
            </a:r>
          </a:p>
          <a:p>
            <a:pPr indent="-137160">
              <a:spcBef>
                <a:spcPts val="0"/>
              </a:spcBef>
              <a:buSzPct val="130000"/>
              <a:buBlip>
                <a:blip r:embed="rId3"/>
              </a:buBlip>
            </a:pP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further adapt </a:t>
            </a:r>
            <a:r>
              <a:rPr lang="en-US" sz="1800" dirty="0" err="1">
                <a:effectLst/>
                <a:latin typeface="Aptos" panose="020B0004020202020204" pitchFamily="34" charset="0"/>
                <a:ea typeface="Arial" panose="020B0604020202020204" pitchFamily="34" charset="0"/>
              </a:rPr>
              <a:t>ReachCare</a:t>
            </a:r>
            <a:r>
              <a:rPr lang="en-US" sz="18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 to meet needs of this underserved subgroup</a:t>
            </a:r>
            <a:endParaRPr lang="en-US" sz="1800" dirty="0">
              <a:latin typeface="Aptos" panose="020B00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 descr="Phone showing screenshot of ReachCare">
            <a:extLst>
              <a:ext uri="{FF2B5EF4-FFF2-40B4-BE49-F238E27FC236}">
                <a16:creationId xmlns:a16="http://schemas.microsoft.com/office/drawing/2014/main" id="{FB3A8201-C88F-11EA-8773-68E06817DA51}"/>
              </a:ext>
            </a:extLst>
          </p:cNvPr>
          <p:cNvGrpSpPr/>
          <p:nvPr/>
        </p:nvGrpSpPr>
        <p:grpSpPr>
          <a:xfrm>
            <a:off x="9157855" y="903214"/>
            <a:ext cx="2854411" cy="5051572"/>
            <a:chOff x="8575588" y="901823"/>
            <a:chExt cx="2854411" cy="5051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5477A2-70D5-1686-2928-6604DE7CF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41"/>
            <a:stretch>
              <a:fillRect/>
            </a:stretch>
          </p:blipFill>
          <p:spPr>
            <a:xfrm>
              <a:off x="8575588" y="901823"/>
              <a:ext cx="2854411" cy="50515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4C9064-2A46-82EB-F0EF-E41B6D0D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864"/>
            <a:stretch>
              <a:fillRect/>
            </a:stretch>
          </p:blipFill>
          <p:spPr>
            <a:xfrm>
              <a:off x="8853055" y="1246910"/>
              <a:ext cx="2244436" cy="4419600"/>
            </a:xfrm>
            <a:prstGeom prst="rect">
              <a:avLst/>
            </a:prstGeom>
            <a:effectLst>
              <a:softEdge rad="31781"/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CE8526E-F387-A8A0-6108-7926817C0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16" y="94447"/>
            <a:ext cx="1560765" cy="1166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996CC5-2DAD-F0CC-6A38-965D0001EC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95055" y="243712"/>
            <a:ext cx="8296016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Aim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E968D-F963-5229-7B71-E4D357B6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7" y="1923545"/>
            <a:ext cx="8131657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Completed Tasks</a:t>
            </a:r>
          </a:p>
          <a:p>
            <a:pPr marL="342900" indent="-342900">
              <a:buAutoNum type="arabicPeriod"/>
            </a:pPr>
            <a:r>
              <a:rPr lang="en-US" sz="20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Wrote scripts and created </a:t>
            </a: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chatbots for </a:t>
            </a:r>
            <a:r>
              <a:rPr lang="en-US" sz="20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 Safety Plan, Behavioral Health Action Plan, Values Clarification, and </a:t>
            </a: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Life Plan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Created introductory videos to for Plans components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Created push notification schedule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Updated referral base for Find a Provider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Conducted iterative internal user testing to address bugs and improve functionality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279A2-D28F-1ACD-2BC8-EB438010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16" y="94447"/>
            <a:ext cx="1560765" cy="1166317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 descr="Phone showing &quot;My Plans&quot; screen of ReachCare app">
            <a:extLst>
              <a:ext uri="{FF2B5EF4-FFF2-40B4-BE49-F238E27FC236}">
                <a16:creationId xmlns:a16="http://schemas.microsoft.com/office/drawing/2014/main" id="{6B1ED70A-7C55-1E38-FD36-EC39D70B8B70}"/>
              </a:ext>
            </a:extLst>
          </p:cNvPr>
          <p:cNvGrpSpPr/>
          <p:nvPr/>
        </p:nvGrpSpPr>
        <p:grpSpPr>
          <a:xfrm>
            <a:off x="9055139" y="906493"/>
            <a:ext cx="2854411" cy="5051572"/>
            <a:chOff x="8575588" y="901823"/>
            <a:chExt cx="2854411" cy="50515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E1DA513-C93C-F80D-E139-AF8AC2DB53C1}"/>
                </a:ext>
              </a:extLst>
            </p:cNvPr>
            <p:cNvGrpSpPr/>
            <p:nvPr/>
          </p:nvGrpSpPr>
          <p:grpSpPr>
            <a:xfrm>
              <a:off x="8575588" y="901823"/>
              <a:ext cx="2854411" cy="5051572"/>
              <a:chOff x="8575588" y="901823"/>
              <a:chExt cx="2854411" cy="505157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926B4EB-9DA0-06D1-D232-ED593A3C8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41"/>
              <a:stretch>
                <a:fillRect/>
              </a:stretch>
            </p:blipFill>
            <p:spPr>
              <a:xfrm>
                <a:off x="8575588" y="901823"/>
                <a:ext cx="2854411" cy="505157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F45C767-5168-7C32-7A21-7B4A34C1B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3864"/>
              <a:stretch>
                <a:fillRect/>
              </a:stretch>
            </p:blipFill>
            <p:spPr>
              <a:xfrm>
                <a:off x="8853055" y="1246910"/>
                <a:ext cx="2244436" cy="4419600"/>
              </a:xfrm>
              <a:prstGeom prst="rect">
                <a:avLst/>
              </a:prstGeom>
              <a:effectLst>
                <a:softEdge rad="31781"/>
              </a:effec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B8271E-3E5E-EEE0-9EBB-5FBE08762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0588"/>
            <a:stretch>
              <a:fillRect/>
            </a:stretch>
          </p:blipFill>
          <p:spPr>
            <a:xfrm>
              <a:off x="8836344" y="1283825"/>
              <a:ext cx="2244436" cy="3967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81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448D1-3617-761A-CF9B-32899E807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17496-24CB-031F-8486-FCF25F7D8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16" y="94447"/>
            <a:ext cx="1560765" cy="1166317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1D09EF-9EA3-0AA5-9267-2674F4696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545036-AF7E-3505-E5CD-3BDAE3803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AB896C-F06C-382D-34A4-6736B7D5C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3DF5F1-A14B-E08E-8B04-B9F6ACFC3F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95055" y="243712"/>
            <a:ext cx="8296016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Aims 2 and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8E1AA2-7DDB-5F3C-F1E8-1C13B2DE8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4" y="1746410"/>
            <a:ext cx="8131657" cy="45056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In progress</a:t>
            </a:r>
          </a:p>
          <a:p>
            <a:pPr marL="0" indent="0">
              <a:buNone/>
            </a:pPr>
            <a:r>
              <a:rPr lang="en-US" sz="2200" b="1" dirty="0">
                <a:latin typeface="Aptos" panose="020B0004020202020204" pitchFamily="34" charset="0"/>
                <a:ea typeface="Arial" panose="020B0604020202020204" pitchFamily="34" charset="0"/>
              </a:rPr>
              <a:t>Delays:</a:t>
            </a:r>
            <a:endParaRPr lang="en-US" sz="2200" b="1" dirty="0">
              <a:effectLst/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11 months for IRB approval</a:t>
            </a:r>
            <a:endParaRPr lang="en-US" sz="2000" dirty="0">
              <a:effectLst/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Google Play and App Store approval</a:t>
            </a:r>
          </a:p>
          <a:p>
            <a:pPr marL="342900" indent="-342900">
              <a:buAutoNum type="arabicPeriod"/>
            </a:pPr>
            <a:r>
              <a:rPr lang="en-US" sz="2000" dirty="0">
                <a:effectLst/>
                <a:latin typeface="Aptos" panose="020B0004020202020204" pitchFamily="34" charset="0"/>
                <a:ea typeface="Arial" panose="020B0604020202020204" pitchFamily="34" charset="0"/>
              </a:rPr>
              <a:t>Competing studies at clinic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Study team schedules</a:t>
            </a:r>
            <a:endParaRPr lang="en-US" sz="2000" dirty="0">
              <a:effectLst/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ptos" panose="020B0004020202020204" pitchFamily="34" charset="0"/>
                <a:ea typeface="Arial" panose="020B0604020202020204" pitchFamily="34" charset="0"/>
              </a:rPr>
              <a:t>Next steps:</a:t>
            </a:r>
            <a:endParaRPr lang="en-US" sz="2200" b="1" dirty="0">
              <a:effectLst/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Entire clinic will be educated on study end of June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Recruitment will begin mid-July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Recruitment of both groups occurring simultaneously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ptos" panose="020B0004020202020204" pitchFamily="34" charset="0"/>
                <a:ea typeface="Arial" panose="020B0604020202020204" pitchFamily="34" charset="0"/>
              </a:rPr>
              <a:t>Anticipate 4 months for completed data collection</a:t>
            </a:r>
          </a:p>
          <a:p>
            <a:pPr marL="342900" indent="-342900">
              <a:buAutoNum type="arabicPeriod"/>
            </a:pPr>
            <a:endParaRPr lang="en-US" sz="1800" dirty="0"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800" dirty="0">
              <a:latin typeface="Aptos" panose="020B00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2" name="Group 11" descr="Phone showing App Store page for ReachCare4U">
            <a:extLst>
              <a:ext uri="{FF2B5EF4-FFF2-40B4-BE49-F238E27FC236}">
                <a16:creationId xmlns:a16="http://schemas.microsoft.com/office/drawing/2014/main" id="{DA193DB0-3727-5D7B-AADF-E4AD28F94BDF}"/>
              </a:ext>
            </a:extLst>
          </p:cNvPr>
          <p:cNvGrpSpPr/>
          <p:nvPr/>
        </p:nvGrpSpPr>
        <p:grpSpPr>
          <a:xfrm>
            <a:off x="9055139" y="906493"/>
            <a:ext cx="2854411" cy="5051572"/>
            <a:chOff x="9055139" y="906493"/>
            <a:chExt cx="2854411" cy="5051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0814C1-3924-DEE0-B639-344CD17B6796}"/>
                </a:ext>
              </a:extLst>
            </p:cNvPr>
            <p:cNvGrpSpPr/>
            <p:nvPr/>
          </p:nvGrpSpPr>
          <p:grpSpPr>
            <a:xfrm>
              <a:off x="9055139" y="906493"/>
              <a:ext cx="2854411" cy="5051572"/>
              <a:chOff x="8575588" y="901823"/>
              <a:chExt cx="2854411" cy="505157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8B2F5F4-13A9-3075-7F68-290DA8E29F40}"/>
                  </a:ext>
                </a:extLst>
              </p:cNvPr>
              <p:cNvGrpSpPr/>
              <p:nvPr/>
            </p:nvGrpSpPr>
            <p:grpSpPr>
              <a:xfrm>
                <a:off x="8575588" y="901823"/>
                <a:ext cx="2854411" cy="5051572"/>
                <a:chOff x="8575588" y="901823"/>
                <a:chExt cx="2854411" cy="5051572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CB882B90-7147-9926-698C-7A1E6B0D5F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041"/>
                <a:stretch>
                  <a:fillRect/>
                </a:stretch>
              </p:blipFill>
              <p:spPr>
                <a:xfrm>
                  <a:off x="8575588" y="901823"/>
                  <a:ext cx="2854411" cy="5051572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6A1EC9AA-03B3-A2DE-49BD-FABFA66CF0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t="3864"/>
                <a:stretch>
                  <a:fillRect/>
                </a:stretch>
              </p:blipFill>
              <p:spPr>
                <a:xfrm>
                  <a:off x="8853055" y="1246910"/>
                  <a:ext cx="2244436" cy="4419600"/>
                </a:xfrm>
                <a:prstGeom prst="rect">
                  <a:avLst/>
                </a:prstGeom>
                <a:effectLst>
                  <a:softEdge rad="31781"/>
                </a:effectLst>
              </p:spPr>
            </p:pic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9111794-EABF-8723-5CC4-73F427836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b="10588"/>
              <a:stretch>
                <a:fillRect/>
              </a:stretch>
            </p:blipFill>
            <p:spPr>
              <a:xfrm>
                <a:off x="8836344" y="1283825"/>
                <a:ext cx="2244436" cy="3967048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2C669C-2E12-E1BC-C726-88BF2C091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52" b="2319"/>
            <a:stretch>
              <a:fillRect/>
            </a:stretch>
          </p:blipFill>
          <p:spPr>
            <a:xfrm>
              <a:off x="9332606" y="1288496"/>
              <a:ext cx="2227572" cy="4281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18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2168668-a5dd-4f9f-9b68-1e6906bce43e">
      <Terms xmlns="http://schemas.microsoft.com/office/infopath/2007/PartnerControls"/>
    </lcf76f155ced4ddcb4097134ff3c332f>
    <TaxCatchAll xmlns="0dfa6beb-b537-4c92-9e77-a0a9e5690d0f" xsi:nil="true"/>
    <Details xmlns="02168668-a5dd-4f9f-9b68-1e6906bce43e" xsi:nil="true"/>
    <Keyword xmlns="02168668-a5dd-4f9f-9b68-1e6906bce4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C956E928F37448131F4CF8CEFB600" ma:contentTypeVersion="19" ma:contentTypeDescription="Create a new document." ma:contentTypeScope="" ma:versionID="bbef9053a5d87912150d69917b2b50d1">
  <xsd:schema xmlns:xsd="http://www.w3.org/2001/XMLSchema" xmlns:xs="http://www.w3.org/2001/XMLSchema" xmlns:p="http://schemas.microsoft.com/office/2006/metadata/properties" xmlns:ns1="http://schemas.microsoft.com/sharepoint/v3" xmlns:ns2="0dfa6beb-b537-4c92-9e77-a0a9e5690d0f" xmlns:ns3="02168668-a5dd-4f9f-9b68-1e6906bce43e" targetNamespace="http://schemas.microsoft.com/office/2006/metadata/properties" ma:root="true" ma:fieldsID="bc50111816f839a595329407a5311fbc" ns1:_="" ns2:_="" ns3:_="">
    <xsd:import namespace="http://schemas.microsoft.com/sharepoint/v3"/>
    <xsd:import namespace="0dfa6beb-b537-4c92-9e77-a0a9e5690d0f"/>
    <xsd:import namespace="02168668-a5dd-4f9f-9b68-1e6906bce4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Details" minOccurs="0"/>
                <xsd:element ref="ns3:Keyword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a6beb-b537-4c92-9e77-a0a9e5690d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ff0b21a-06a2-4bea-90a8-9b1c0548c03e}" ma:internalName="TaxCatchAll" ma:showField="CatchAllData" ma:web="0dfa6beb-b537-4c92-9e77-a0a9e5690d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68668-a5dd-4f9f-9b68-1e6906bce4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592f6e-9db9-49f2-9f9e-7d6ee315d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etails" ma:index="24" nillable="true" ma:displayName="Details" ma:format="Dropdown" ma:internalName="Details">
      <xsd:simpleType>
        <xsd:restriction base="dms:Text">
          <xsd:maxLength value="255"/>
        </xsd:restriction>
      </xsd:simpleType>
    </xsd:element>
    <xsd:element name="Keyword" ma:index="25" nillable="true" ma:displayName="Keyword" ma:format="Dropdown" ma:internalName="Keyword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258ED-93E4-446F-87CF-0DB9AAFC07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E2F6B0-BA43-4311-84DE-637A0A3E7CBA}">
  <ds:schemaRefs>
    <ds:schemaRef ds:uri="http://schemas.microsoft.com/office/infopath/2007/PartnerControls"/>
    <ds:schemaRef ds:uri="http://www.w3.org/XML/1998/namespace"/>
    <ds:schemaRef ds:uri="http://schemas.microsoft.com/sharepoint/v3"/>
    <ds:schemaRef ds:uri="http://schemas.microsoft.com/office/2006/metadata/properties"/>
    <ds:schemaRef ds:uri="04a9cc1e-83b7-4408-82dd-60a6726cd1a5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6200a33b-30b6-463c-b5d1-5102376c63e0"/>
    <ds:schemaRef ds:uri="02168668-a5dd-4f9f-9b68-1e6906bce43e"/>
    <ds:schemaRef ds:uri="0dfa6beb-b537-4c92-9e77-a0a9e5690d0f"/>
  </ds:schemaRefs>
</ds:datastoreItem>
</file>

<file path=customXml/itemProps3.xml><?xml version="1.0" encoding="utf-8"?>
<ds:datastoreItem xmlns:ds="http://schemas.openxmlformats.org/officeDocument/2006/customXml" ds:itemID="{35250671-ECC7-4C33-9388-09A8EEA8C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fa6beb-b537-4c92-9e77-a0a9e5690d0f"/>
    <ds:schemaRef ds:uri="02168668-a5dd-4f9f-9b68-1e6906bce4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9183</TotalTime>
  <Words>240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R03 Pilot Project:  Optimizing ReachCare for Primary Care </vt:lpstr>
      <vt:lpstr>Aim 1</vt:lpstr>
      <vt:lpstr>Aims 2 and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Katherine Dixon-Gordon</dc:creator>
  <cp:lastModifiedBy>Lerew, Jonathan T</cp:lastModifiedBy>
  <cp:revision>9</cp:revision>
  <dcterms:created xsi:type="dcterms:W3CDTF">2023-04-19T20:36:54Z</dcterms:created>
  <dcterms:modified xsi:type="dcterms:W3CDTF">2025-07-02T20:09:12Z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0x0101000B1C956E928F37448131F4CF8CEFB600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