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8"/>
  </p:notesMasterIdLst>
  <p:sldIdLst>
    <p:sldId id="256" r:id="rId5"/>
    <p:sldId id="259" r:id="rId6"/>
    <p:sldId id="291" r:id="rId7"/>
    <p:sldId id="284" r:id="rId8"/>
    <p:sldId id="301" r:id="rId9"/>
    <p:sldId id="302" r:id="rId10"/>
    <p:sldId id="285" r:id="rId11"/>
    <p:sldId id="293" r:id="rId12"/>
    <p:sldId id="260" r:id="rId13"/>
    <p:sldId id="300" r:id="rId14"/>
    <p:sldId id="299" r:id="rId15"/>
    <p:sldId id="282" r:id="rId16"/>
    <p:sldId id="283" r:id="rId17"/>
    <p:sldId id="288" r:id="rId18"/>
    <p:sldId id="289" r:id="rId19"/>
    <p:sldId id="307" r:id="rId20"/>
    <p:sldId id="290" r:id="rId21"/>
    <p:sldId id="305" r:id="rId22"/>
    <p:sldId id="272" r:id="rId23"/>
    <p:sldId id="304" r:id="rId24"/>
    <p:sldId id="297" r:id="rId25"/>
    <p:sldId id="298" r:id="rId26"/>
    <p:sldId id="261" r:id="rId27"/>
    <p:sldId id="262" r:id="rId28"/>
    <p:sldId id="263" r:id="rId29"/>
    <p:sldId id="273" r:id="rId30"/>
    <p:sldId id="264" r:id="rId31"/>
    <p:sldId id="265" r:id="rId32"/>
    <p:sldId id="266" r:id="rId33"/>
    <p:sldId id="267" r:id="rId34"/>
    <p:sldId id="268" r:id="rId35"/>
    <p:sldId id="269" r:id="rId36"/>
    <p:sldId id="270" r:id="rId3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15151"/>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15151"/>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15151"/>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15151"/>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15151"/>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15151"/>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15151"/>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15151"/>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15151"/>
        </a:solidFill>
        <a:effectLst/>
        <a:uFillTx/>
        <a:latin typeface="+mn-lt"/>
        <a:ea typeface="+mn-ea"/>
        <a:cs typeface="+mn-cs"/>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592419-26B5-4D24-B2B3-95F2EF1ADCC7}" v="4" dt="2025-07-02T20:35:36.41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15151"/>
        </a:fontRef>
        <a:srgbClr val="51515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0CE"/>
          </a:solidFill>
        </a:fill>
      </a:tcStyle>
    </a:wholeTbl>
    <a:band2H>
      <a:tcTxStyle/>
      <a:tcStyle>
        <a:tcBdr/>
        <a:fill>
          <a:solidFill>
            <a:srgbClr val="E6E9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515151"/>
        </a:fontRef>
        <a:srgbClr val="51515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ACB"/>
          </a:solidFill>
        </a:fill>
      </a:tcStyle>
    </a:wholeTbl>
    <a:band2H>
      <a:tcTxStyle/>
      <a:tcStyle>
        <a:tcBdr/>
        <a:fill>
          <a:solidFill>
            <a:srgbClr val="FFF5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515151"/>
        </a:fontRef>
        <a:srgbClr val="51515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F1F2"/>
          </a:solidFill>
        </a:fill>
      </a:tcStyle>
    </a:wholeTbl>
    <a:band2H>
      <a:tcTxStyle/>
      <a:tcStyle>
        <a:tcBdr/>
        <a:fill>
          <a:solidFill>
            <a:srgbClr val="ECF8F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515151"/>
        </a:fontRef>
        <a:srgbClr val="51515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15151"/>
        </a:fontRef>
        <a:srgbClr val="515151"/>
      </a:tcTxStyle>
      <a:tcStyle>
        <a:tcBdr>
          <a:left>
            <a:ln w="12700" cap="flat">
              <a:noFill/>
              <a:miter lim="400000"/>
            </a:ln>
          </a:left>
          <a:right>
            <a:ln w="12700" cap="flat">
              <a:noFill/>
              <a:miter lim="400000"/>
            </a:ln>
          </a:right>
          <a:top>
            <a:ln w="50800" cap="flat">
              <a:solidFill>
                <a:srgbClr val="515151"/>
              </a:solidFill>
              <a:prstDash val="solid"/>
              <a:round/>
            </a:ln>
          </a:top>
          <a:bottom>
            <a:ln w="25400" cap="flat">
              <a:solidFill>
                <a:srgbClr val="515151"/>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15151"/>
              </a:solidFill>
              <a:prstDash val="solid"/>
              <a:round/>
            </a:ln>
          </a:top>
          <a:bottom>
            <a:ln w="25400" cap="flat">
              <a:solidFill>
                <a:srgbClr val="51515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515151"/>
        </a:fontRef>
        <a:srgbClr val="51515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a:tcStyle>
        <a:tcBdr/>
        <a:fill>
          <a:solidFill>
            <a:srgbClr val="E8E8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1515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1515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15151"/>
          </a:solidFill>
        </a:fill>
      </a:tcStyle>
    </a:firstRow>
  </a:tblStyle>
  <a:tblStyle styleId="{2708684C-4D16-4618-839F-0558EEFCDFE6}" styleName="">
    <a:tblBg/>
    <a:wholeTbl>
      <a:tcTxStyle b="off" i="off">
        <a:fontRef idx="minor">
          <a:srgbClr val="515151"/>
        </a:fontRef>
        <a:srgbClr val="515151"/>
      </a:tcTxStyle>
      <a:tcStyle>
        <a:tcBdr>
          <a:left>
            <a:ln w="12700" cap="flat">
              <a:solidFill>
                <a:srgbClr val="515151"/>
              </a:solidFill>
              <a:prstDash val="solid"/>
              <a:round/>
            </a:ln>
          </a:left>
          <a:right>
            <a:ln w="12700" cap="flat">
              <a:solidFill>
                <a:srgbClr val="515151"/>
              </a:solidFill>
              <a:prstDash val="solid"/>
              <a:round/>
            </a:ln>
          </a:right>
          <a:top>
            <a:ln w="12700" cap="flat">
              <a:solidFill>
                <a:srgbClr val="515151"/>
              </a:solidFill>
              <a:prstDash val="solid"/>
              <a:round/>
            </a:ln>
          </a:top>
          <a:bottom>
            <a:ln w="12700" cap="flat">
              <a:solidFill>
                <a:srgbClr val="515151"/>
              </a:solidFill>
              <a:prstDash val="solid"/>
              <a:round/>
            </a:ln>
          </a:bottom>
          <a:insideH>
            <a:ln w="12700" cap="flat">
              <a:solidFill>
                <a:srgbClr val="515151"/>
              </a:solidFill>
              <a:prstDash val="solid"/>
              <a:round/>
            </a:ln>
          </a:insideH>
          <a:insideV>
            <a:ln w="12700" cap="flat">
              <a:solidFill>
                <a:srgbClr val="515151"/>
              </a:solidFill>
              <a:prstDash val="solid"/>
              <a:round/>
            </a:ln>
          </a:insideV>
        </a:tcBdr>
        <a:fill>
          <a:solidFill>
            <a:srgbClr val="515151">
              <a:alpha val="20000"/>
            </a:srgbClr>
          </a:solidFill>
        </a:fill>
      </a:tcStyle>
    </a:wholeTbl>
    <a:band2H>
      <a:tcTxStyle/>
      <a:tcStyle>
        <a:tcBdr/>
        <a:fill>
          <a:solidFill>
            <a:srgbClr val="FFFFFF"/>
          </a:solidFill>
        </a:fill>
      </a:tcStyle>
    </a:band2H>
    <a:firstCol>
      <a:tcTxStyle b="on" i="off">
        <a:fontRef idx="minor">
          <a:srgbClr val="515151"/>
        </a:fontRef>
        <a:srgbClr val="515151"/>
      </a:tcTxStyle>
      <a:tcStyle>
        <a:tcBdr>
          <a:left>
            <a:ln w="12700" cap="flat">
              <a:solidFill>
                <a:srgbClr val="515151"/>
              </a:solidFill>
              <a:prstDash val="solid"/>
              <a:round/>
            </a:ln>
          </a:left>
          <a:right>
            <a:ln w="12700" cap="flat">
              <a:solidFill>
                <a:srgbClr val="515151"/>
              </a:solidFill>
              <a:prstDash val="solid"/>
              <a:round/>
            </a:ln>
          </a:right>
          <a:top>
            <a:ln w="12700" cap="flat">
              <a:solidFill>
                <a:srgbClr val="515151"/>
              </a:solidFill>
              <a:prstDash val="solid"/>
              <a:round/>
            </a:ln>
          </a:top>
          <a:bottom>
            <a:ln w="12700" cap="flat">
              <a:solidFill>
                <a:srgbClr val="515151"/>
              </a:solidFill>
              <a:prstDash val="solid"/>
              <a:round/>
            </a:ln>
          </a:bottom>
          <a:insideH>
            <a:ln w="12700" cap="flat">
              <a:solidFill>
                <a:srgbClr val="515151"/>
              </a:solidFill>
              <a:prstDash val="solid"/>
              <a:round/>
            </a:ln>
          </a:insideH>
          <a:insideV>
            <a:ln w="12700" cap="flat">
              <a:solidFill>
                <a:srgbClr val="515151"/>
              </a:solidFill>
              <a:prstDash val="solid"/>
              <a:round/>
            </a:ln>
          </a:insideV>
        </a:tcBdr>
        <a:fill>
          <a:solidFill>
            <a:srgbClr val="515151">
              <a:alpha val="20000"/>
            </a:srgbClr>
          </a:solidFill>
        </a:fill>
      </a:tcStyle>
    </a:firstCol>
    <a:lastRow>
      <a:tcTxStyle b="on" i="off">
        <a:fontRef idx="minor">
          <a:srgbClr val="515151"/>
        </a:fontRef>
        <a:srgbClr val="515151"/>
      </a:tcTxStyle>
      <a:tcStyle>
        <a:tcBdr>
          <a:left>
            <a:ln w="12700" cap="flat">
              <a:solidFill>
                <a:srgbClr val="515151"/>
              </a:solidFill>
              <a:prstDash val="solid"/>
              <a:round/>
            </a:ln>
          </a:left>
          <a:right>
            <a:ln w="12700" cap="flat">
              <a:solidFill>
                <a:srgbClr val="515151"/>
              </a:solidFill>
              <a:prstDash val="solid"/>
              <a:round/>
            </a:ln>
          </a:right>
          <a:top>
            <a:ln w="50800" cap="flat">
              <a:solidFill>
                <a:srgbClr val="515151"/>
              </a:solidFill>
              <a:prstDash val="solid"/>
              <a:round/>
            </a:ln>
          </a:top>
          <a:bottom>
            <a:ln w="12700" cap="flat">
              <a:solidFill>
                <a:srgbClr val="515151"/>
              </a:solidFill>
              <a:prstDash val="solid"/>
              <a:round/>
            </a:ln>
          </a:bottom>
          <a:insideH>
            <a:ln w="12700" cap="flat">
              <a:solidFill>
                <a:srgbClr val="515151"/>
              </a:solidFill>
              <a:prstDash val="solid"/>
              <a:round/>
            </a:ln>
          </a:insideH>
          <a:insideV>
            <a:ln w="12700" cap="flat">
              <a:solidFill>
                <a:srgbClr val="515151"/>
              </a:solidFill>
              <a:prstDash val="solid"/>
              <a:round/>
            </a:ln>
          </a:insideV>
        </a:tcBdr>
        <a:fill>
          <a:noFill/>
        </a:fill>
      </a:tcStyle>
    </a:lastRow>
    <a:firstRow>
      <a:tcTxStyle b="on" i="off">
        <a:fontRef idx="minor">
          <a:srgbClr val="515151"/>
        </a:fontRef>
        <a:srgbClr val="515151"/>
      </a:tcTxStyle>
      <a:tcStyle>
        <a:tcBdr>
          <a:left>
            <a:ln w="12700" cap="flat">
              <a:solidFill>
                <a:srgbClr val="515151"/>
              </a:solidFill>
              <a:prstDash val="solid"/>
              <a:round/>
            </a:ln>
          </a:left>
          <a:right>
            <a:ln w="12700" cap="flat">
              <a:solidFill>
                <a:srgbClr val="515151"/>
              </a:solidFill>
              <a:prstDash val="solid"/>
              <a:round/>
            </a:ln>
          </a:right>
          <a:top>
            <a:ln w="12700" cap="flat">
              <a:solidFill>
                <a:srgbClr val="515151"/>
              </a:solidFill>
              <a:prstDash val="solid"/>
              <a:round/>
            </a:ln>
          </a:top>
          <a:bottom>
            <a:ln w="25400" cap="flat">
              <a:solidFill>
                <a:srgbClr val="515151"/>
              </a:solidFill>
              <a:prstDash val="solid"/>
              <a:round/>
            </a:ln>
          </a:bottom>
          <a:insideH>
            <a:ln w="12700" cap="flat">
              <a:solidFill>
                <a:srgbClr val="515151"/>
              </a:solidFill>
              <a:prstDash val="solid"/>
              <a:round/>
            </a:ln>
          </a:insideH>
          <a:insideV>
            <a:ln w="12700" cap="flat">
              <a:solidFill>
                <a:srgbClr val="515151"/>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9"/>
    <p:restoredTop sz="73161" autoAdjust="0"/>
  </p:normalViewPr>
  <p:slideViewPr>
    <p:cSldViewPr snapToGrid="0" snapToObjects="1" showGuides="1">
      <p:cViewPr varScale="1">
        <p:scale>
          <a:sx n="77" d="100"/>
          <a:sy n="77" d="100"/>
        </p:scale>
        <p:origin x="564" y="68"/>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rew, Jonathan T" userId="7207726f-10b2-458b-85e5-1fadda2d1fe9" providerId="ADAL" clId="{2B592419-26B5-4D24-B2B3-95F2EF1ADCC7}"/>
    <pc:docChg chg="undo custSel modSld">
      <pc:chgData name="Lerew, Jonathan T" userId="7207726f-10b2-458b-85e5-1fadda2d1fe9" providerId="ADAL" clId="{2B592419-26B5-4D24-B2B3-95F2EF1ADCC7}" dt="2025-07-08T18:19:29.946" v="310" actId="20577"/>
      <pc:docMkLst>
        <pc:docMk/>
      </pc:docMkLst>
      <pc:sldChg chg="modSp mod">
        <pc:chgData name="Lerew, Jonathan T" userId="7207726f-10b2-458b-85e5-1fadda2d1fe9" providerId="ADAL" clId="{2B592419-26B5-4D24-B2B3-95F2EF1ADCC7}" dt="2025-07-02T20:42:16.212" v="272" actId="962"/>
        <pc:sldMkLst>
          <pc:docMk/>
          <pc:sldMk cId="4170993661" sldId="259"/>
        </pc:sldMkLst>
        <pc:spChg chg="mod ord">
          <ac:chgData name="Lerew, Jonathan T" userId="7207726f-10b2-458b-85e5-1fadda2d1fe9" providerId="ADAL" clId="{2B592419-26B5-4D24-B2B3-95F2EF1ADCC7}" dt="2025-07-02T20:42:10.917" v="270" actId="13244"/>
          <ac:spMkLst>
            <pc:docMk/>
            <pc:sldMk cId="4170993661" sldId="259"/>
            <ac:spMk id="7" creationId="{58E702EE-B776-CB12-51AA-0BB6336BFCBB}"/>
          </ac:spMkLst>
        </pc:spChg>
        <pc:picChg chg="mod">
          <ac:chgData name="Lerew, Jonathan T" userId="7207726f-10b2-458b-85e5-1fadda2d1fe9" providerId="ADAL" clId="{2B592419-26B5-4D24-B2B3-95F2EF1ADCC7}" dt="2025-07-02T20:30:14.380" v="0" actId="962"/>
          <ac:picMkLst>
            <pc:docMk/>
            <pc:sldMk cId="4170993661" sldId="259"/>
            <ac:picMk id="2" creationId="{13D3184D-4778-3A52-3FD8-E3D0E8309BDD}"/>
          </ac:picMkLst>
        </pc:picChg>
        <pc:picChg chg="mod">
          <ac:chgData name="Lerew, Jonathan T" userId="7207726f-10b2-458b-85e5-1fadda2d1fe9" providerId="ADAL" clId="{2B592419-26B5-4D24-B2B3-95F2EF1ADCC7}" dt="2025-07-02T20:30:15.485" v="1" actId="962"/>
          <ac:picMkLst>
            <pc:docMk/>
            <pc:sldMk cId="4170993661" sldId="259"/>
            <ac:picMk id="3" creationId="{9725D679-B0C8-4374-33A7-FDC7E04A750F}"/>
          </ac:picMkLst>
        </pc:picChg>
        <pc:picChg chg="mod">
          <ac:chgData name="Lerew, Jonathan T" userId="7207726f-10b2-458b-85e5-1fadda2d1fe9" providerId="ADAL" clId="{2B592419-26B5-4D24-B2B3-95F2EF1ADCC7}" dt="2025-07-02T20:30:16.013" v="2" actId="962"/>
          <ac:picMkLst>
            <pc:docMk/>
            <pc:sldMk cId="4170993661" sldId="259"/>
            <ac:picMk id="4" creationId="{0C4DBB7E-4C04-A28E-1275-1FE69B7DA603}"/>
          </ac:picMkLst>
        </pc:picChg>
        <pc:picChg chg="mod">
          <ac:chgData name="Lerew, Jonathan T" userId="7207726f-10b2-458b-85e5-1fadda2d1fe9" providerId="ADAL" clId="{2B592419-26B5-4D24-B2B3-95F2EF1ADCC7}" dt="2025-07-02T20:30:16.970" v="3" actId="962"/>
          <ac:picMkLst>
            <pc:docMk/>
            <pc:sldMk cId="4170993661" sldId="259"/>
            <ac:picMk id="5" creationId="{206B0F51-3E99-60EE-C860-F8AB8386EF0E}"/>
          </ac:picMkLst>
        </pc:picChg>
        <pc:picChg chg="mod">
          <ac:chgData name="Lerew, Jonathan T" userId="7207726f-10b2-458b-85e5-1fadda2d1fe9" providerId="ADAL" clId="{2B592419-26B5-4D24-B2B3-95F2EF1ADCC7}" dt="2025-07-02T20:42:16.212" v="272" actId="962"/>
          <ac:picMkLst>
            <pc:docMk/>
            <pc:sldMk cId="4170993661" sldId="259"/>
            <ac:picMk id="9" creationId="{6BC1355E-D0C7-97E2-F8AB-554826CEC8F7}"/>
          </ac:picMkLst>
        </pc:picChg>
      </pc:sldChg>
      <pc:sldChg chg="modSp mod">
        <pc:chgData name="Lerew, Jonathan T" userId="7207726f-10b2-458b-85e5-1fadda2d1fe9" providerId="ADAL" clId="{2B592419-26B5-4D24-B2B3-95F2EF1ADCC7}" dt="2025-07-02T20:41:13.265" v="187" actId="20577"/>
        <pc:sldMkLst>
          <pc:docMk/>
          <pc:sldMk cId="2550303508" sldId="261"/>
        </pc:sldMkLst>
        <pc:spChg chg="mod">
          <ac:chgData name="Lerew, Jonathan T" userId="7207726f-10b2-458b-85e5-1fadda2d1fe9" providerId="ADAL" clId="{2B592419-26B5-4D24-B2B3-95F2EF1ADCC7}" dt="2025-07-02T20:41:13.265" v="187" actId="20577"/>
          <ac:spMkLst>
            <pc:docMk/>
            <pc:sldMk cId="2550303508" sldId="261"/>
            <ac:spMk id="2" creationId="{A8573413-9F14-B580-CE17-5C5D8DA03908}"/>
          </ac:spMkLst>
        </pc:spChg>
        <pc:picChg chg="mod">
          <ac:chgData name="Lerew, Jonathan T" userId="7207726f-10b2-458b-85e5-1fadda2d1fe9" providerId="ADAL" clId="{2B592419-26B5-4D24-B2B3-95F2EF1ADCC7}" dt="2025-07-02T20:36:04.494" v="49" actId="962"/>
          <ac:picMkLst>
            <pc:docMk/>
            <pc:sldMk cId="2550303508" sldId="261"/>
            <ac:picMk id="5" creationId="{C74FEE2F-52A5-4850-778D-E5E60A6344DA}"/>
          </ac:picMkLst>
        </pc:picChg>
      </pc:sldChg>
      <pc:sldChg chg="modSp mod">
        <pc:chgData name="Lerew, Jonathan T" userId="7207726f-10b2-458b-85e5-1fadda2d1fe9" providerId="ADAL" clId="{2B592419-26B5-4D24-B2B3-95F2EF1ADCC7}" dt="2025-07-02T20:44:22.616" v="287" actId="13244"/>
        <pc:sldMkLst>
          <pc:docMk/>
          <pc:sldMk cId="4117678389" sldId="262"/>
        </pc:sldMkLst>
        <pc:spChg chg="mod">
          <ac:chgData name="Lerew, Jonathan T" userId="7207726f-10b2-458b-85e5-1fadda2d1fe9" providerId="ADAL" clId="{2B592419-26B5-4D24-B2B3-95F2EF1ADCC7}" dt="2025-07-02T20:41:17.411" v="197" actId="20577"/>
          <ac:spMkLst>
            <pc:docMk/>
            <pc:sldMk cId="4117678389" sldId="262"/>
            <ac:spMk id="2" creationId="{FBB0C2C2-BD35-ACE1-96F3-A3E25184185A}"/>
          </ac:spMkLst>
        </pc:spChg>
        <pc:picChg chg="mod">
          <ac:chgData name="Lerew, Jonathan T" userId="7207726f-10b2-458b-85e5-1fadda2d1fe9" providerId="ADAL" clId="{2B592419-26B5-4D24-B2B3-95F2EF1ADCC7}" dt="2025-07-02T20:36:24.736" v="51" actId="962"/>
          <ac:picMkLst>
            <pc:docMk/>
            <pc:sldMk cId="4117678389" sldId="262"/>
            <ac:picMk id="5" creationId="{8F57CCB7-72C3-5619-B932-AFF7A477E7BD}"/>
          </ac:picMkLst>
        </pc:picChg>
        <pc:picChg chg="mod ord">
          <ac:chgData name="Lerew, Jonathan T" userId="7207726f-10b2-458b-85e5-1fadda2d1fe9" providerId="ADAL" clId="{2B592419-26B5-4D24-B2B3-95F2EF1ADCC7}" dt="2025-07-02T20:44:22.616" v="287" actId="13244"/>
          <ac:picMkLst>
            <pc:docMk/>
            <pc:sldMk cId="4117678389" sldId="262"/>
            <ac:picMk id="7" creationId="{ABDAFFC9-56B2-405B-562A-9AA43039B38D}"/>
          </ac:picMkLst>
        </pc:picChg>
      </pc:sldChg>
      <pc:sldChg chg="modSp mod">
        <pc:chgData name="Lerew, Jonathan T" userId="7207726f-10b2-458b-85e5-1fadda2d1fe9" providerId="ADAL" clId="{2B592419-26B5-4D24-B2B3-95F2EF1ADCC7}" dt="2025-07-08T18:19:29.946" v="310" actId="20577"/>
        <pc:sldMkLst>
          <pc:docMk/>
          <pc:sldMk cId="1657679405" sldId="263"/>
        </pc:sldMkLst>
        <pc:spChg chg="mod">
          <ac:chgData name="Lerew, Jonathan T" userId="7207726f-10b2-458b-85e5-1fadda2d1fe9" providerId="ADAL" clId="{2B592419-26B5-4D24-B2B3-95F2EF1ADCC7}" dt="2025-07-02T20:41:21.872" v="209" actId="20577"/>
          <ac:spMkLst>
            <pc:docMk/>
            <pc:sldMk cId="1657679405" sldId="263"/>
            <ac:spMk id="2" creationId="{2D9C32CF-4DAD-D44D-3C26-C937D1F13E84}"/>
          </ac:spMkLst>
        </pc:spChg>
        <pc:spChg chg="mod">
          <ac:chgData name="Lerew, Jonathan T" userId="7207726f-10b2-458b-85e5-1fadda2d1fe9" providerId="ADAL" clId="{2B592419-26B5-4D24-B2B3-95F2EF1ADCC7}" dt="2025-07-08T18:19:29.946" v="310" actId="20577"/>
          <ac:spMkLst>
            <pc:docMk/>
            <pc:sldMk cId="1657679405" sldId="263"/>
            <ac:spMk id="3" creationId="{6D3DE7AB-B8FD-91BA-A9A8-7220C3FBE449}"/>
          </ac:spMkLst>
        </pc:spChg>
        <pc:picChg chg="mod">
          <ac:chgData name="Lerew, Jonathan T" userId="7207726f-10b2-458b-85e5-1fadda2d1fe9" providerId="ADAL" clId="{2B592419-26B5-4D24-B2B3-95F2EF1ADCC7}" dt="2025-07-02T20:37:37.577" v="55" actId="962"/>
          <ac:picMkLst>
            <pc:docMk/>
            <pc:sldMk cId="1657679405" sldId="263"/>
            <ac:picMk id="5" creationId="{833C8E0B-B733-7C8F-781E-3E004A3051BE}"/>
          </ac:picMkLst>
        </pc:picChg>
        <pc:picChg chg="mod">
          <ac:chgData name="Lerew, Jonathan T" userId="7207726f-10b2-458b-85e5-1fadda2d1fe9" providerId="ADAL" clId="{2B592419-26B5-4D24-B2B3-95F2EF1ADCC7}" dt="2025-07-02T20:37:45.728" v="57" actId="962"/>
          <ac:picMkLst>
            <pc:docMk/>
            <pc:sldMk cId="1657679405" sldId="263"/>
            <ac:picMk id="7" creationId="{93B48FC7-5240-7C09-D2AE-5C074A6D206F}"/>
          </ac:picMkLst>
        </pc:picChg>
      </pc:sldChg>
      <pc:sldChg chg="modSp mod">
        <pc:chgData name="Lerew, Jonathan T" userId="7207726f-10b2-458b-85e5-1fadda2d1fe9" providerId="ADAL" clId="{2B592419-26B5-4D24-B2B3-95F2EF1ADCC7}" dt="2025-07-02T20:41:32.774" v="229" actId="20577"/>
        <pc:sldMkLst>
          <pc:docMk/>
          <pc:sldMk cId="448739486" sldId="264"/>
        </pc:sldMkLst>
        <pc:spChg chg="mod">
          <ac:chgData name="Lerew, Jonathan T" userId="7207726f-10b2-458b-85e5-1fadda2d1fe9" providerId="ADAL" clId="{2B592419-26B5-4D24-B2B3-95F2EF1ADCC7}" dt="2025-07-02T20:41:32.774" v="229" actId="20577"/>
          <ac:spMkLst>
            <pc:docMk/>
            <pc:sldMk cId="448739486" sldId="264"/>
            <ac:spMk id="2" creationId="{255A1770-8779-AD50-C2A8-5C71C0A9519B}"/>
          </ac:spMkLst>
        </pc:spChg>
        <pc:picChg chg="mod">
          <ac:chgData name="Lerew, Jonathan T" userId="7207726f-10b2-458b-85e5-1fadda2d1fe9" providerId="ADAL" clId="{2B592419-26B5-4D24-B2B3-95F2EF1ADCC7}" dt="2025-07-02T20:39:19.511" v="71" actId="962"/>
          <ac:picMkLst>
            <pc:docMk/>
            <pc:sldMk cId="448739486" sldId="264"/>
            <ac:picMk id="5" creationId="{B41C128B-A3AC-CD19-EB13-D4048A9D1766}"/>
          </ac:picMkLst>
        </pc:picChg>
      </pc:sldChg>
      <pc:sldChg chg="modSp mod">
        <pc:chgData name="Lerew, Jonathan T" userId="7207726f-10b2-458b-85e5-1fadda2d1fe9" providerId="ADAL" clId="{2B592419-26B5-4D24-B2B3-95F2EF1ADCC7}" dt="2025-07-02T20:41:38.836" v="239" actId="20577"/>
        <pc:sldMkLst>
          <pc:docMk/>
          <pc:sldMk cId="2810608283" sldId="266"/>
        </pc:sldMkLst>
        <pc:spChg chg="mod">
          <ac:chgData name="Lerew, Jonathan T" userId="7207726f-10b2-458b-85e5-1fadda2d1fe9" providerId="ADAL" clId="{2B592419-26B5-4D24-B2B3-95F2EF1ADCC7}" dt="2025-07-02T20:41:38.836" v="239" actId="20577"/>
          <ac:spMkLst>
            <pc:docMk/>
            <pc:sldMk cId="2810608283" sldId="266"/>
            <ac:spMk id="2" creationId="{8CED202C-6483-385B-9D52-F0C77B163C9C}"/>
          </ac:spMkLst>
        </pc:spChg>
      </pc:sldChg>
      <pc:sldChg chg="modSp mod">
        <pc:chgData name="Lerew, Jonathan T" userId="7207726f-10b2-458b-85e5-1fadda2d1fe9" providerId="ADAL" clId="{2B592419-26B5-4D24-B2B3-95F2EF1ADCC7}" dt="2025-07-02T20:41:42.054" v="249" actId="20577"/>
        <pc:sldMkLst>
          <pc:docMk/>
          <pc:sldMk cId="3412464386" sldId="267"/>
        </pc:sldMkLst>
        <pc:spChg chg="mod">
          <ac:chgData name="Lerew, Jonathan T" userId="7207726f-10b2-458b-85e5-1fadda2d1fe9" providerId="ADAL" clId="{2B592419-26B5-4D24-B2B3-95F2EF1ADCC7}" dt="2025-07-02T20:41:42.054" v="249" actId="20577"/>
          <ac:spMkLst>
            <pc:docMk/>
            <pc:sldMk cId="3412464386" sldId="267"/>
            <ac:spMk id="2" creationId="{6719DBAD-26C4-C8D2-02D4-0AD02FAA65E0}"/>
          </ac:spMkLst>
        </pc:spChg>
      </pc:sldChg>
      <pc:sldChg chg="modSp mod">
        <pc:chgData name="Lerew, Jonathan T" userId="7207726f-10b2-458b-85e5-1fadda2d1fe9" providerId="ADAL" clId="{2B592419-26B5-4D24-B2B3-95F2EF1ADCC7}" dt="2025-07-02T20:41:45.401" v="259" actId="20577"/>
        <pc:sldMkLst>
          <pc:docMk/>
          <pc:sldMk cId="1450632005" sldId="268"/>
        </pc:sldMkLst>
        <pc:spChg chg="mod">
          <ac:chgData name="Lerew, Jonathan T" userId="7207726f-10b2-458b-85e5-1fadda2d1fe9" providerId="ADAL" clId="{2B592419-26B5-4D24-B2B3-95F2EF1ADCC7}" dt="2025-07-02T20:41:45.401" v="259" actId="20577"/>
          <ac:spMkLst>
            <pc:docMk/>
            <pc:sldMk cId="1450632005" sldId="268"/>
            <ac:spMk id="2" creationId="{B64DC5CE-38D2-8744-3D97-8E7E20ED7073}"/>
          </ac:spMkLst>
        </pc:spChg>
        <pc:picChg chg="mod">
          <ac:chgData name="Lerew, Jonathan T" userId="7207726f-10b2-458b-85e5-1fadda2d1fe9" providerId="ADAL" clId="{2B592419-26B5-4D24-B2B3-95F2EF1ADCC7}" dt="2025-07-02T20:39:26.020" v="73" actId="962"/>
          <ac:picMkLst>
            <pc:docMk/>
            <pc:sldMk cId="1450632005" sldId="268"/>
            <ac:picMk id="5" creationId="{464F4763-DF56-9A7E-125F-C9373914F4E9}"/>
          </ac:picMkLst>
        </pc:picChg>
      </pc:sldChg>
      <pc:sldChg chg="modSp mod">
        <pc:chgData name="Lerew, Jonathan T" userId="7207726f-10b2-458b-85e5-1fadda2d1fe9" providerId="ADAL" clId="{2B592419-26B5-4D24-B2B3-95F2EF1ADCC7}" dt="2025-07-02T20:41:48.832" v="269" actId="20577"/>
        <pc:sldMkLst>
          <pc:docMk/>
          <pc:sldMk cId="4280080704" sldId="269"/>
        </pc:sldMkLst>
        <pc:spChg chg="mod">
          <ac:chgData name="Lerew, Jonathan T" userId="7207726f-10b2-458b-85e5-1fadda2d1fe9" providerId="ADAL" clId="{2B592419-26B5-4D24-B2B3-95F2EF1ADCC7}" dt="2025-07-02T20:41:48.832" v="269" actId="20577"/>
          <ac:spMkLst>
            <pc:docMk/>
            <pc:sldMk cId="4280080704" sldId="269"/>
            <ac:spMk id="2" creationId="{D177E337-D693-6CC0-188D-ECAC3438769A}"/>
          </ac:spMkLst>
        </pc:spChg>
        <pc:picChg chg="mod">
          <ac:chgData name="Lerew, Jonathan T" userId="7207726f-10b2-458b-85e5-1fadda2d1fe9" providerId="ADAL" clId="{2B592419-26B5-4D24-B2B3-95F2EF1ADCC7}" dt="2025-07-02T20:39:36.782" v="75" actId="962"/>
          <ac:picMkLst>
            <pc:docMk/>
            <pc:sldMk cId="4280080704" sldId="269"/>
            <ac:picMk id="4" creationId="{2036FA38-5D63-36C3-9C5F-922B4F54D170}"/>
          </ac:picMkLst>
        </pc:picChg>
      </pc:sldChg>
      <pc:sldChg chg="modSp mod">
        <pc:chgData name="Lerew, Jonathan T" userId="7207726f-10b2-458b-85e5-1fadda2d1fe9" providerId="ADAL" clId="{2B592419-26B5-4D24-B2B3-95F2EF1ADCC7}" dt="2025-07-02T20:45:27.601" v="298" actId="13244"/>
        <pc:sldMkLst>
          <pc:docMk/>
          <pc:sldMk cId="463111122" sldId="270"/>
        </pc:sldMkLst>
        <pc:picChg chg="mod">
          <ac:chgData name="Lerew, Jonathan T" userId="7207726f-10b2-458b-85e5-1fadda2d1fe9" providerId="ADAL" clId="{2B592419-26B5-4D24-B2B3-95F2EF1ADCC7}" dt="2025-07-02T20:39:45.884" v="77" actId="962"/>
          <ac:picMkLst>
            <pc:docMk/>
            <pc:sldMk cId="463111122" sldId="270"/>
            <ac:picMk id="5" creationId="{280F6CAA-64B4-9F8A-C7BE-CD066CF7C292}"/>
          </ac:picMkLst>
        </pc:picChg>
        <pc:picChg chg="mod ord">
          <ac:chgData name="Lerew, Jonathan T" userId="7207726f-10b2-458b-85e5-1fadda2d1fe9" providerId="ADAL" clId="{2B592419-26B5-4D24-B2B3-95F2EF1ADCC7}" dt="2025-07-02T20:45:27.601" v="298" actId="13244"/>
          <ac:picMkLst>
            <pc:docMk/>
            <pc:sldMk cId="463111122" sldId="270"/>
            <ac:picMk id="7" creationId="{3D96D6BD-9B5D-275B-4BE6-5582F6D296D1}"/>
          </ac:picMkLst>
        </pc:picChg>
      </pc:sldChg>
      <pc:sldChg chg="modSp mod">
        <pc:chgData name="Lerew, Jonathan T" userId="7207726f-10b2-458b-85e5-1fadda2d1fe9" providerId="ADAL" clId="{2B592419-26B5-4D24-B2B3-95F2EF1ADCC7}" dt="2025-07-02T20:44:06.257" v="286" actId="13244"/>
        <pc:sldMkLst>
          <pc:docMk/>
          <pc:sldMk cId="3624225841" sldId="272"/>
        </pc:sldMkLst>
        <pc:spChg chg="mod ord">
          <ac:chgData name="Lerew, Jonathan T" userId="7207726f-10b2-458b-85e5-1fadda2d1fe9" providerId="ADAL" clId="{2B592419-26B5-4D24-B2B3-95F2EF1ADCC7}" dt="2025-07-02T20:44:06.257" v="286" actId="13244"/>
          <ac:spMkLst>
            <pc:docMk/>
            <pc:sldMk cId="3624225841" sldId="272"/>
            <ac:spMk id="7" creationId="{453C4E99-C9C1-B930-1418-F913399EE417}"/>
          </ac:spMkLst>
        </pc:spChg>
      </pc:sldChg>
      <pc:sldChg chg="addSp modSp mod">
        <pc:chgData name="Lerew, Jonathan T" userId="7207726f-10b2-458b-85e5-1fadda2d1fe9" providerId="ADAL" clId="{2B592419-26B5-4D24-B2B3-95F2EF1ADCC7}" dt="2025-07-02T20:45:12.022" v="297" actId="13244"/>
        <pc:sldMkLst>
          <pc:docMk/>
          <pc:sldMk cId="3586479295" sldId="273"/>
        </pc:sldMkLst>
        <pc:spChg chg="mod">
          <ac:chgData name="Lerew, Jonathan T" userId="7207726f-10b2-458b-85e5-1fadda2d1fe9" providerId="ADAL" clId="{2B592419-26B5-4D24-B2B3-95F2EF1ADCC7}" dt="2025-07-02T20:41:29.773" v="219" actId="20577"/>
          <ac:spMkLst>
            <pc:docMk/>
            <pc:sldMk cId="3586479295" sldId="273"/>
            <ac:spMk id="2" creationId="{F782E6DB-AB3C-6596-44E8-86DB51D9651D}"/>
          </ac:spMkLst>
        </pc:spChg>
        <pc:spChg chg="mod">
          <ac:chgData name="Lerew, Jonathan T" userId="7207726f-10b2-458b-85e5-1fadda2d1fe9" providerId="ADAL" clId="{2B592419-26B5-4D24-B2B3-95F2EF1ADCC7}" dt="2025-07-02T20:44:51.437" v="292" actId="1076"/>
          <ac:spMkLst>
            <pc:docMk/>
            <pc:sldMk cId="3586479295" sldId="273"/>
            <ac:spMk id="3" creationId="{CFE6AE38-9118-C4FA-38FD-5042CF77FFC7}"/>
          </ac:spMkLst>
        </pc:spChg>
        <pc:spChg chg="add mod">
          <ac:chgData name="Lerew, Jonathan T" userId="7207726f-10b2-458b-85e5-1fadda2d1fe9" providerId="ADAL" clId="{2B592419-26B5-4D24-B2B3-95F2EF1ADCC7}" dt="2025-07-02T20:45:04.982" v="296" actId="1076"/>
          <ac:spMkLst>
            <pc:docMk/>
            <pc:sldMk cId="3586479295" sldId="273"/>
            <ac:spMk id="6" creationId="{2652EE69-437A-5EAF-9122-B28F5C965BC9}"/>
          </ac:spMkLst>
        </pc:spChg>
        <pc:picChg chg="mod">
          <ac:chgData name="Lerew, Jonathan T" userId="7207726f-10b2-458b-85e5-1fadda2d1fe9" providerId="ADAL" clId="{2B592419-26B5-4D24-B2B3-95F2EF1ADCC7}" dt="2025-07-02T20:44:40.090" v="288" actId="962"/>
          <ac:picMkLst>
            <pc:docMk/>
            <pc:sldMk cId="3586479295" sldId="273"/>
            <ac:picMk id="5" creationId="{EAA5F3ED-25C2-8062-036C-3DF351BFD1DF}"/>
          </ac:picMkLst>
        </pc:picChg>
        <pc:picChg chg="mod">
          <ac:chgData name="Lerew, Jonathan T" userId="7207726f-10b2-458b-85e5-1fadda2d1fe9" providerId="ADAL" clId="{2B592419-26B5-4D24-B2B3-95F2EF1ADCC7}" dt="2025-07-02T20:38:46.339" v="61" actId="962"/>
          <ac:picMkLst>
            <pc:docMk/>
            <pc:sldMk cId="3586479295" sldId="273"/>
            <ac:picMk id="7" creationId="{831FF998-7C8B-FE1F-10DD-F4ECB1D90245}"/>
          </ac:picMkLst>
        </pc:picChg>
        <pc:picChg chg="mod">
          <ac:chgData name="Lerew, Jonathan T" userId="7207726f-10b2-458b-85e5-1fadda2d1fe9" providerId="ADAL" clId="{2B592419-26B5-4D24-B2B3-95F2EF1ADCC7}" dt="2025-07-02T20:38:51.766" v="63" actId="962"/>
          <ac:picMkLst>
            <pc:docMk/>
            <pc:sldMk cId="3586479295" sldId="273"/>
            <ac:picMk id="9" creationId="{6D0BD1CA-8C51-76A5-1501-0113D49943E5}"/>
          </ac:picMkLst>
        </pc:picChg>
        <pc:picChg chg="mod">
          <ac:chgData name="Lerew, Jonathan T" userId="7207726f-10b2-458b-85e5-1fadda2d1fe9" providerId="ADAL" clId="{2B592419-26B5-4D24-B2B3-95F2EF1ADCC7}" dt="2025-07-02T20:38:56.809" v="65" actId="962"/>
          <ac:picMkLst>
            <pc:docMk/>
            <pc:sldMk cId="3586479295" sldId="273"/>
            <ac:picMk id="11" creationId="{822F113E-1FA7-597F-A11E-25F6A2C74543}"/>
          </ac:picMkLst>
        </pc:picChg>
        <pc:picChg chg="mod">
          <ac:chgData name="Lerew, Jonathan T" userId="7207726f-10b2-458b-85e5-1fadda2d1fe9" providerId="ADAL" clId="{2B592419-26B5-4D24-B2B3-95F2EF1ADCC7}" dt="2025-07-02T20:39:01.665" v="67" actId="962"/>
          <ac:picMkLst>
            <pc:docMk/>
            <pc:sldMk cId="3586479295" sldId="273"/>
            <ac:picMk id="13" creationId="{D940ADC5-EB0A-60AA-F25A-4626EAB6E0CA}"/>
          </ac:picMkLst>
        </pc:picChg>
        <pc:picChg chg="mod ord">
          <ac:chgData name="Lerew, Jonathan T" userId="7207726f-10b2-458b-85e5-1fadda2d1fe9" providerId="ADAL" clId="{2B592419-26B5-4D24-B2B3-95F2EF1ADCC7}" dt="2025-07-02T20:45:12.022" v="297" actId="13244"/>
          <ac:picMkLst>
            <pc:docMk/>
            <pc:sldMk cId="3586479295" sldId="273"/>
            <ac:picMk id="15" creationId="{CE45E760-FD29-EE0B-5F2B-F907E3B0B938}"/>
          </ac:picMkLst>
        </pc:picChg>
      </pc:sldChg>
      <pc:sldChg chg="modSp mod">
        <pc:chgData name="Lerew, Jonathan T" userId="7207726f-10b2-458b-85e5-1fadda2d1fe9" providerId="ADAL" clId="{2B592419-26B5-4D24-B2B3-95F2EF1ADCC7}" dt="2025-07-02T20:40:50.692" v="153" actId="20577"/>
        <pc:sldMkLst>
          <pc:docMk/>
          <pc:sldMk cId="1139659510" sldId="282"/>
        </pc:sldMkLst>
        <pc:spChg chg="mod">
          <ac:chgData name="Lerew, Jonathan T" userId="7207726f-10b2-458b-85e5-1fadda2d1fe9" providerId="ADAL" clId="{2B592419-26B5-4D24-B2B3-95F2EF1ADCC7}" dt="2025-07-02T20:40:50.692" v="153" actId="20577"/>
          <ac:spMkLst>
            <pc:docMk/>
            <pc:sldMk cId="1139659510" sldId="282"/>
            <ac:spMk id="2" creationId="{9F5BE94E-5B18-D6CF-CC6D-1A08607ABC8A}"/>
          </ac:spMkLst>
        </pc:spChg>
      </pc:sldChg>
      <pc:sldChg chg="modSp mod">
        <pc:chgData name="Lerew, Jonathan T" userId="7207726f-10b2-458b-85e5-1fadda2d1fe9" providerId="ADAL" clId="{2B592419-26B5-4D24-B2B3-95F2EF1ADCC7}" dt="2025-07-02T20:40:47.489" v="151" actId="20577"/>
        <pc:sldMkLst>
          <pc:docMk/>
          <pc:sldMk cId="1888945197" sldId="283"/>
        </pc:sldMkLst>
        <pc:spChg chg="mod">
          <ac:chgData name="Lerew, Jonathan T" userId="7207726f-10b2-458b-85e5-1fadda2d1fe9" providerId="ADAL" clId="{2B592419-26B5-4D24-B2B3-95F2EF1ADCC7}" dt="2025-07-02T20:40:47.489" v="151" actId="20577"/>
          <ac:spMkLst>
            <pc:docMk/>
            <pc:sldMk cId="1888945197" sldId="283"/>
            <ac:spMk id="2" creationId="{04FCD9B2-E6AB-94FA-3917-10715FE2E150}"/>
          </ac:spMkLst>
        </pc:spChg>
      </pc:sldChg>
      <pc:sldChg chg="modSp mod">
        <pc:chgData name="Lerew, Jonathan T" userId="7207726f-10b2-458b-85e5-1fadda2d1fe9" providerId="ADAL" clId="{2B592419-26B5-4D24-B2B3-95F2EF1ADCC7}" dt="2025-07-02T20:42:29.069" v="274" actId="13244"/>
        <pc:sldMkLst>
          <pc:docMk/>
          <pc:sldMk cId="1736846574" sldId="284"/>
        </pc:sldMkLst>
        <pc:picChg chg="mod">
          <ac:chgData name="Lerew, Jonathan T" userId="7207726f-10b2-458b-85e5-1fadda2d1fe9" providerId="ADAL" clId="{2B592419-26B5-4D24-B2B3-95F2EF1ADCC7}" dt="2025-07-02T20:30:52.498" v="7" actId="962"/>
          <ac:picMkLst>
            <pc:docMk/>
            <pc:sldMk cId="1736846574" sldId="284"/>
            <ac:picMk id="5" creationId="{EAA5F3ED-25C2-8062-036C-3DF351BFD1DF}"/>
          </ac:picMkLst>
        </pc:picChg>
        <pc:picChg chg="mod">
          <ac:chgData name="Lerew, Jonathan T" userId="7207726f-10b2-458b-85e5-1fadda2d1fe9" providerId="ADAL" clId="{2B592419-26B5-4D24-B2B3-95F2EF1ADCC7}" dt="2025-07-02T20:31:20.374" v="9" actId="962"/>
          <ac:picMkLst>
            <pc:docMk/>
            <pc:sldMk cId="1736846574" sldId="284"/>
            <ac:picMk id="7" creationId="{831FF998-7C8B-FE1F-10DD-F4ECB1D90245}"/>
          </ac:picMkLst>
        </pc:picChg>
        <pc:picChg chg="mod">
          <ac:chgData name="Lerew, Jonathan T" userId="7207726f-10b2-458b-85e5-1fadda2d1fe9" providerId="ADAL" clId="{2B592419-26B5-4D24-B2B3-95F2EF1ADCC7}" dt="2025-07-02T20:31:36.215" v="11" actId="962"/>
          <ac:picMkLst>
            <pc:docMk/>
            <pc:sldMk cId="1736846574" sldId="284"/>
            <ac:picMk id="9" creationId="{6D0BD1CA-8C51-76A5-1501-0113D49943E5}"/>
          </ac:picMkLst>
        </pc:picChg>
        <pc:picChg chg="mod">
          <ac:chgData name="Lerew, Jonathan T" userId="7207726f-10b2-458b-85e5-1fadda2d1fe9" providerId="ADAL" clId="{2B592419-26B5-4D24-B2B3-95F2EF1ADCC7}" dt="2025-07-02T20:32:10.514" v="13" actId="962"/>
          <ac:picMkLst>
            <pc:docMk/>
            <pc:sldMk cId="1736846574" sldId="284"/>
            <ac:picMk id="11" creationId="{822F113E-1FA7-597F-A11E-25F6A2C74543}"/>
          </ac:picMkLst>
        </pc:picChg>
        <pc:picChg chg="mod">
          <ac:chgData name="Lerew, Jonathan T" userId="7207726f-10b2-458b-85e5-1fadda2d1fe9" providerId="ADAL" clId="{2B592419-26B5-4D24-B2B3-95F2EF1ADCC7}" dt="2025-07-02T20:32:46.126" v="15" actId="962"/>
          <ac:picMkLst>
            <pc:docMk/>
            <pc:sldMk cId="1736846574" sldId="284"/>
            <ac:picMk id="13" creationId="{D940ADC5-EB0A-60AA-F25A-4626EAB6E0CA}"/>
          </ac:picMkLst>
        </pc:picChg>
        <pc:picChg chg="mod ord">
          <ac:chgData name="Lerew, Jonathan T" userId="7207726f-10b2-458b-85e5-1fadda2d1fe9" providerId="ADAL" clId="{2B592419-26B5-4D24-B2B3-95F2EF1ADCC7}" dt="2025-07-02T20:42:29.069" v="274" actId="13244"/>
          <ac:picMkLst>
            <pc:docMk/>
            <pc:sldMk cId="1736846574" sldId="284"/>
            <ac:picMk id="15" creationId="{CE45E760-FD29-EE0B-5F2B-F907E3B0B938}"/>
          </ac:picMkLst>
        </pc:picChg>
      </pc:sldChg>
      <pc:sldChg chg="modSp mod">
        <pc:chgData name="Lerew, Jonathan T" userId="7207726f-10b2-458b-85e5-1fadda2d1fe9" providerId="ADAL" clId="{2B592419-26B5-4D24-B2B3-95F2EF1ADCC7}" dt="2025-07-08T18:18:53.409" v="300" actId="20577"/>
        <pc:sldMkLst>
          <pc:docMk/>
          <pc:sldMk cId="1572328019" sldId="285"/>
        </pc:sldMkLst>
        <pc:spChg chg="mod">
          <ac:chgData name="Lerew, Jonathan T" userId="7207726f-10b2-458b-85e5-1fadda2d1fe9" providerId="ADAL" clId="{2B592419-26B5-4D24-B2B3-95F2EF1ADCC7}" dt="2025-07-08T18:18:53.409" v="300" actId="20577"/>
          <ac:spMkLst>
            <pc:docMk/>
            <pc:sldMk cId="1572328019" sldId="285"/>
            <ac:spMk id="3" creationId="{6D3DE7AB-B8FD-91BA-A9A8-7220C3FBE449}"/>
          </ac:spMkLst>
        </pc:spChg>
        <pc:picChg chg="mod">
          <ac:chgData name="Lerew, Jonathan T" userId="7207726f-10b2-458b-85e5-1fadda2d1fe9" providerId="ADAL" clId="{2B592419-26B5-4D24-B2B3-95F2EF1ADCC7}" dt="2025-07-02T20:34:56.335" v="26" actId="962"/>
          <ac:picMkLst>
            <pc:docMk/>
            <pc:sldMk cId="1572328019" sldId="285"/>
            <ac:picMk id="5" creationId="{833C8E0B-B733-7C8F-781E-3E004A3051BE}"/>
          </ac:picMkLst>
        </pc:picChg>
      </pc:sldChg>
      <pc:sldChg chg="modSp mod">
        <pc:chgData name="Lerew, Jonathan T" userId="7207726f-10b2-458b-85e5-1fadda2d1fe9" providerId="ADAL" clId="{2B592419-26B5-4D24-B2B3-95F2EF1ADCC7}" dt="2025-07-02T20:40:57.630" v="167" actId="20577"/>
        <pc:sldMkLst>
          <pc:docMk/>
          <pc:sldMk cId="2690950073" sldId="289"/>
        </pc:sldMkLst>
        <pc:spChg chg="mod">
          <ac:chgData name="Lerew, Jonathan T" userId="7207726f-10b2-458b-85e5-1fadda2d1fe9" providerId="ADAL" clId="{2B592419-26B5-4D24-B2B3-95F2EF1ADCC7}" dt="2025-07-02T20:40:57.630" v="167" actId="20577"/>
          <ac:spMkLst>
            <pc:docMk/>
            <pc:sldMk cId="2690950073" sldId="289"/>
            <ac:spMk id="2" creationId="{D8A0C7F7-8DA8-1A2B-8FC9-C5AE01FDFED3}"/>
          </ac:spMkLst>
        </pc:spChg>
      </pc:sldChg>
      <pc:sldChg chg="modSp mod">
        <pc:chgData name="Lerew, Jonathan T" userId="7207726f-10b2-458b-85e5-1fadda2d1fe9" providerId="ADAL" clId="{2B592419-26B5-4D24-B2B3-95F2EF1ADCC7}" dt="2025-07-02T20:41:02.309" v="177" actId="20577"/>
        <pc:sldMkLst>
          <pc:docMk/>
          <pc:sldMk cId="3279283082" sldId="290"/>
        </pc:sldMkLst>
        <pc:spChg chg="mod">
          <ac:chgData name="Lerew, Jonathan T" userId="7207726f-10b2-458b-85e5-1fadda2d1fe9" providerId="ADAL" clId="{2B592419-26B5-4D24-B2B3-95F2EF1ADCC7}" dt="2025-07-02T20:41:02.309" v="177" actId="20577"/>
          <ac:spMkLst>
            <pc:docMk/>
            <pc:sldMk cId="3279283082" sldId="290"/>
            <ac:spMk id="2" creationId="{CBF339CD-CFC1-F861-2A0B-D152D7B41F5C}"/>
          </ac:spMkLst>
        </pc:spChg>
      </pc:sldChg>
      <pc:sldChg chg="modSp mod">
        <pc:chgData name="Lerew, Jonathan T" userId="7207726f-10b2-458b-85e5-1fadda2d1fe9" providerId="ADAL" clId="{2B592419-26B5-4D24-B2B3-95F2EF1ADCC7}" dt="2025-07-02T20:42:22.836" v="273" actId="13244"/>
        <pc:sldMkLst>
          <pc:docMk/>
          <pc:sldMk cId="1327993964" sldId="291"/>
        </pc:sldMkLst>
        <pc:spChg chg="mod ord">
          <ac:chgData name="Lerew, Jonathan T" userId="7207726f-10b2-458b-85e5-1fadda2d1fe9" providerId="ADAL" clId="{2B592419-26B5-4D24-B2B3-95F2EF1ADCC7}" dt="2025-07-02T20:42:22.836" v="273" actId="13244"/>
          <ac:spMkLst>
            <pc:docMk/>
            <pc:sldMk cId="1327993964" sldId="291"/>
            <ac:spMk id="7" creationId="{43232837-3C68-D478-DD96-11B561FF174F}"/>
          </ac:spMkLst>
        </pc:spChg>
      </pc:sldChg>
      <pc:sldChg chg="modSp mod">
        <pc:chgData name="Lerew, Jonathan T" userId="7207726f-10b2-458b-85e5-1fadda2d1fe9" providerId="ADAL" clId="{2B592419-26B5-4D24-B2B3-95F2EF1ADCC7}" dt="2025-07-02T20:42:50.157" v="282" actId="13244"/>
        <pc:sldMkLst>
          <pc:docMk/>
          <pc:sldMk cId="531880854" sldId="301"/>
        </pc:sldMkLst>
        <pc:spChg chg="mod">
          <ac:chgData name="Lerew, Jonathan T" userId="7207726f-10b2-458b-85e5-1fadda2d1fe9" providerId="ADAL" clId="{2B592419-26B5-4D24-B2B3-95F2EF1ADCC7}" dt="2025-07-02T20:40:01.790" v="83" actId="33553"/>
          <ac:spMkLst>
            <pc:docMk/>
            <pc:sldMk cId="531880854" sldId="301"/>
            <ac:spMk id="7" creationId="{BC1A7D9A-0245-3611-1645-4044A0CC47BA}"/>
          </ac:spMkLst>
        </pc:spChg>
        <pc:spChg chg="ord">
          <ac:chgData name="Lerew, Jonathan T" userId="7207726f-10b2-458b-85e5-1fadda2d1fe9" providerId="ADAL" clId="{2B592419-26B5-4D24-B2B3-95F2EF1ADCC7}" dt="2025-07-02T20:42:36.584" v="275" actId="13244"/>
          <ac:spMkLst>
            <pc:docMk/>
            <pc:sldMk cId="531880854" sldId="301"/>
            <ac:spMk id="10" creationId="{4050BC10-A597-0B3B-AC29-3AA2377CE3B4}"/>
          </ac:spMkLst>
        </pc:spChg>
        <pc:spChg chg="ord">
          <ac:chgData name="Lerew, Jonathan T" userId="7207726f-10b2-458b-85e5-1fadda2d1fe9" providerId="ADAL" clId="{2B592419-26B5-4D24-B2B3-95F2EF1ADCC7}" dt="2025-07-02T20:42:42.380" v="278" actId="13244"/>
          <ac:spMkLst>
            <pc:docMk/>
            <pc:sldMk cId="531880854" sldId="301"/>
            <ac:spMk id="13" creationId="{8946F107-BE2E-A005-A771-E9ACE6B78B04}"/>
          </ac:spMkLst>
        </pc:spChg>
        <pc:spChg chg="ord">
          <ac:chgData name="Lerew, Jonathan T" userId="7207726f-10b2-458b-85e5-1fadda2d1fe9" providerId="ADAL" clId="{2B592419-26B5-4D24-B2B3-95F2EF1ADCC7}" dt="2025-07-02T20:42:47.131" v="280" actId="13244"/>
          <ac:spMkLst>
            <pc:docMk/>
            <pc:sldMk cId="531880854" sldId="301"/>
            <ac:spMk id="16" creationId="{84C30FE8-856B-408E-C08C-02BB9D504E2E}"/>
          </ac:spMkLst>
        </pc:spChg>
        <pc:spChg chg="ord">
          <ac:chgData name="Lerew, Jonathan T" userId="7207726f-10b2-458b-85e5-1fadda2d1fe9" providerId="ADAL" clId="{2B592419-26B5-4D24-B2B3-95F2EF1ADCC7}" dt="2025-07-02T20:42:48.989" v="281" actId="13244"/>
          <ac:spMkLst>
            <pc:docMk/>
            <pc:sldMk cId="531880854" sldId="301"/>
            <ac:spMk id="17" creationId="{C147FA9C-C7A3-7E09-0277-17673E3CD5BD}"/>
          </ac:spMkLst>
        </pc:spChg>
        <pc:picChg chg="mod">
          <ac:chgData name="Lerew, Jonathan T" userId="7207726f-10b2-458b-85e5-1fadda2d1fe9" providerId="ADAL" clId="{2B592419-26B5-4D24-B2B3-95F2EF1ADCC7}" dt="2025-07-02T20:33:31.951" v="19" actId="962"/>
          <ac:picMkLst>
            <pc:docMk/>
            <pc:sldMk cId="531880854" sldId="301"/>
            <ac:picMk id="9" creationId="{2D16B150-BBEC-EFF8-1025-E6CB7B9D50AC}"/>
          </ac:picMkLst>
        </pc:picChg>
        <pc:picChg chg="mod ord">
          <ac:chgData name="Lerew, Jonathan T" userId="7207726f-10b2-458b-85e5-1fadda2d1fe9" providerId="ADAL" clId="{2B592419-26B5-4D24-B2B3-95F2EF1ADCC7}" dt="2025-07-02T20:42:41.247" v="277" actId="13244"/>
          <ac:picMkLst>
            <pc:docMk/>
            <pc:sldMk cId="531880854" sldId="301"/>
            <ac:picMk id="12" creationId="{01B818FD-13A0-31E1-65F1-CA024C1ED626}"/>
          </ac:picMkLst>
        </pc:picChg>
        <pc:picChg chg="mod ord">
          <ac:chgData name="Lerew, Jonathan T" userId="7207726f-10b2-458b-85e5-1fadda2d1fe9" providerId="ADAL" clId="{2B592419-26B5-4D24-B2B3-95F2EF1ADCC7}" dt="2025-07-02T20:42:45.404" v="279" actId="13244"/>
          <ac:picMkLst>
            <pc:docMk/>
            <pc:sldMk cId="531880854" sldId="301"/>
            <ac:picMk id="15" creationId="{798628C4-CA38-6116-693C-436DC7A66EAD}"/>
          </ac:picMkLst>
        </pc:picChg>
        <pc:picChg chg="mod ord">
          <ac:chgData name="Lerew, Jonathan T" userId="7207726f-10b2-458b-85e5-1fadda2d1fe9" providerId="ADAL" clId="{2B592419-26B5-4D24-B2B3-95F2EF1ADCC7}" dt="2025-07-02T20:42:50.157" v="282" actId="13244"/>
          <ac:picMkLst>
            <pc:docMk/>
            <pc:sldMk cId="531880854" sldId="301"/>
            <ac:picMk id="19" creationId="{AFA814FF-E84F-4DD0-C95A-E3CF9D437AA4}"/>
          </ac:picMkLst>
        </pc:picChg>
      </pc:sldChg>
      <pc:sldChg chg="modSp mod">
        <pc:chgData name="Lerew, Jonathan T" userId="7207726f-10b2-458b-85e5-1fadda2d1fe9" providerId="ADAL" clId="{2B592419-26B5-4D24-B2B3-95F2EF1ADCC7}" dt="2025-07-02T20:43:08.399" v="285" actId="13244"/>
        <pc:sldMkLst>
          <pc:docMk/>
          <pc:sldMk cId="2975395646" sldId="302"/>
        </pc:sldMkLst>
        <pc:spChg chg="ord">
          <ac:chgData name="Lerew, Jonathan T" userId="7207726f-10b2-458b-85e5-1fadda2d1fe9" providerId="ADAL" clId="{2B592419-26B5-4D24-B2B3-95F2EF1ADCC7}" dt="2025-07-02T20:43:08.399" v="285" actId="13244"/>
          <ac:spMkLst>
            <pc:docMk/>
            <pc:sldMk cId="2975395646" sldId="302"/>
            <ac:spMk id="6" creationId="{10193E79-64C1-B2E8-236D-98E3D0CE8A2C}"/>
          </ac:spMkLst>
        </pc:spChg>
        <pc:spChg chg="mod">
          <ac:chgData name="Lerew, Jonathan T" userId="7207726f-10b2-458b-85e5-1fadda2d1fe9" providerId="ADAL" clId="{2B592419-26B5-4D24-B2B3-95F2EF1ADCC7}" dt="2025-07-02T20:43:04.643" v="284" actId="1076"/>
          <ac:spMkLst>
            <pc:docMk/>
            <pc:sldMk cId="2975395646" sldId="302"/>
            <ac:spMk id="7" creationId="{04D4050D-DFE4-C5DD-0FEC-D249EC6BB0E5}"/>
          </ac:spMkLst>
        </pc:spChg>
      </pc:sldChg>
      <pc:sldChg chg="delSp modSp mod">
        <pc:chgData name="Lerew, Jonathan T" userId="7207726f-10b2-458b-85e5-1fadda2d1fe9" providerId="ADAL" clId="{2B592419-26B5-4D24-B2B3-95F2EF1ADCC7}" dt="2025-07-02T20:35:50.982" v="47" actId="962"/>
        <pc:sldMkLst>
          <pc:docMk/>
          <pc:sldMk cId="2840331567" sldId="305"/>
        </pc:sldMkLst>
        <pc:spChg chg="mod topLvl">
          <ac:chgData name="Lerew, Jonathan T" userId="7207726f-10b2-458b-85e5-1fadda2d1fe9" providerId="ADAL" clId="{2B592419-26B5-4D24-B2B3-95F2EF1ADCC7}" dt="2025-07-02T20:35:36.417" v="43" actId="165"/>
          <ac:spMkLst>
            <pc:docMk/>
            <pc:sldMk cId="2840331567" sldId="305"/>
            <ac:spMk id="4" creationId="{E782F824-5B37-0357-B639-0D400746CC5E}"/>
          </ac:spMkLst>
        </pc:spChg>
        <pc:spChg chg="mod topLvl">
          <ac:chgData name="Lerew, Jonathan T" userId="7207726f-10b2-458b-85e5-1fadda2d1fe9" providerId="ADAL" clId="{2B592419-26B5-4D24-B2B3-95F2EF1ADCC7}" dt="2025-07-02T20:35:46.386" v="45" actId="962"/>
          <ac:spMkLst>
            <pc:docMk/>
            <pc:sldMk cId="2840331567" sldId="305"/>
            <ac:spMk id="5" creationId="{1580F41A-8E72-A876-E127-FA02ADFD4D26}"/>
          </ac:spMkLst>
        </pc:spChg>
        <pc:spChg chg="mod topLvl">
          <ac:chgData name="Lerew, Jonathan T" userId="7207726f-10b2-458b-85e5-1fadda2d1fe9" providerId="ADAL" clId="{2B592419-26B5-4D24-B2B3-95F2EF1ADCC7}" dt="2025-07-02T20:35:36.417" v="43" actId="165"/>
          <ac:spMkLst>
            <pc:docMk/>
            <pc:sldMk cId="2840331567" sldId="305"/>
            <ac:spMk id="7" creationId="{5189964C-3119-4141-9BC3-2BF093B1ADF4}"/>
          </ac:spMkLst>
        </pc:spChg>
        <pc:spChg chg="mod topLvl">
          <ac:chgData name="Lerew, Jonathan T" userId="7207726f-10b2-458b-85e5-1fadda2d1fe9" providerId="ADAL" clId="{2B592419-26B5-4D24-B2B3-95F2EF1ADCC7}" dt="2025-07-02T20:35:50.982" v="47" actId="962"/>
          <ac:spMkLst>
            <pc:docMk/>
            <pc:sldMk cId="2840331567" sldId="305"/>
            <ac:spMk id="8" creationId="{541D0E5A-E982-0D81-387A-67C76A15D707}"/>
          </ac:spMkLst>
        </pc:spChg>
        <pc:spChg chg="mod topLvl">
          <ac:chgData name="Lerew, Jonathan T" userId="7207726f-10b2-458b-85e5-1fadda2d1fe9" providerId="ADAL" clId="{2B592419-26B5-4D24-B2B3-95F2EF1ADCC7}" dt="2025-07-02T20:35:36.417" v="43" actId="165"/>
          <ac:spMkLst>
            <pc:docMk/>
            <pc:sldMk cId="2840331567" sldId="305"/>
            <ac:spMk id="9" creationId="{244AFAC8-0803-5E21-177D-3D4BE769B1D9}"/>
          </ac:spMkLst>
        </pc:spChg>
      </pc:sldChg>
      <pc:sldChg chg="addSp delSp modSp mod">
        <pc:chgData name="Lerew, Jonathan T" userId="7207726f-10b2-458b-85e5-1fadda2d1fe9" providerId="ADAL" clId="{2B592419-26B5-4D24-B2B3-95F2EF1ADCC7}" dt="2025-07-02T20:45:38.777" v="299" actId="13244"/>
        <pc:sldMkLst>
          <pc:docMk/>
          <pc:sldMk cId="3944604231" sldId="307"/>
        </pc:sldMkLst>
        <pc:spChg chg="mod topLvl">
          <ac:chgData name="Lerew, Jonathan T" userId="7207726f-10b2-458b-85e5-1fadda2d1fe9" providerId="ADAL" clId="{2B592419-26B5-4D24-B2B3-95F2EF1ADCC7}" dt="2025-07-02T20:35:27.773" v="41" actId="165"/>
          <ac:spMkLst>
            <pc:docMk/>
            <pc:sldMk cId="3944604231" sldId="307"/>
            <ac:spMk id="4" creationId="{48D848BF-B74C-72BA-F970-760865472C97}"/>
          </ac:spMkLst>
        </pc:spChg>
        <pc:spChg chg="mod topLvl">
          <ac:chgData name="Lerew, Jonathan T" userId="7207726f-10b2-458b-85e5-1fadda2d1fe9" providerId="ADAL" clId="{2B592419-26B5-4D24-B2B3-95F2EF1ADCC7}" dt="2025-07-02T20:35:27.773" v="41" actId="165"/>
          <ac:spMkLst>
            <pc:docMk/>
            <pc:sldMk cId="3944604231" sldId="307"/>
            <ac:spMk id="5" creationId="{DF026036-27C2-E8A2-5F8D-BBDFF37C4875}"/>
          </ac:spMkLst>
        </pc:spChg>
        <pc:spChg chg="mod topLvl">
          <ac:chgData name="Lerew, Jonathan T" userId="7207726f-10b2-458b-85e5-1fadda2d1fe9" providerId="ADAL" clId="{2B592419-26B5-4D24-B2B3-95F2EF1ADCC7}" dt="2025-07-02T20:35:27.773" v="41" actId="165"/>
          <ac:spMkLst>
            <pc:docMk/>
            <pc:sldMk cId="3944604231" sldId="307"/>
            <ac:spMk id="6" creationId="{227C5C76-5275-FFA7-4B84-8F75B5A8CD83}"/>
          </ac:spMkLst>
        </pc:spChg>
        <pc:spChg chg="mod topLvl">
          <ac:chgData name="Lerew, Jonathan T" userId="7207726f-10b2-458b-85e5-1fadda2d1fe9" providerId="ADAL" clId="{2B592419-26B5-4D24-B2B3-95F2EF1ADCC7}" dt="2025-07-02T20:35:27.773" v="41" actId="165"/>
          <ac:spMkLst>
            <pc:docMk/>
            <pc:sldMk cId="3944604231" sldId="307"/>
            <ac:spMk id="7" creationId="{C89D6DF7-ACA3-1F25-A717-2C5F527E7846}"/>
          </ac:spMkLst>
        </pc:spChg>
        <pc:spChg chg="mod topLvl">
          <ac:chgData name="Lerew, Jonathan T" userId="7207726f-10b2-458b-85e5-1fadda2d1fe9" providerId="ADAL" clId="{2B592419-26B5-4D24-B2B3-95F2EF1ADCC7}" dt="2025-07-02T20:35:27.773" v="41" actId="165"/>
          <ac:spMkLst>
            <pc:docMk/>
            <pc:sldMk cId="3944604231" sldId="307"/>
            <ac:spMk id="8" creationId="{378ED542-90C7-1A6A-86C0-C41668F60A78}"/>
          </ac:spMkLst>
        </pc:spChg>
        <pc:spChg chg="mod topLvl">
          <ac:chgData name="Lerew, Jonathan T" userId="7207726f-10b2-458b-85e5-1fadda2d1fe9" providerId="ADAL" clId="{2B592419-26B5-4D24-B2B3-95F2EF1ADCC7}" dt="2025-07-02T20:35:27.773" v="41" actId="165"/>
          <ac:spMkLst>
            <pc:docMk/>
            <pc:sldMk cId="3944604231" sldId="307"/>
            <ac:spMk id="9" creationId="{8924D3BA-893B-36DE-8284-8B1F4BBC0190}"/>
          </ac:spMkLst>
        </pc:spChg>
        <pc:spChg chg="add mod ord">
          <ac:chgData name="Lerew, Jonathan T" userId="7207726f-10b2-458b-85e5-1fadda2d1fe9" providerId="ADAL" clId="{2B592419-26B5-4D24-B2B3-95F2EF1ADCC7}" dt="2025-07-02T20:45:38.777" v="299" actId="13244"/>
          <ac:spMkLst>
            <pc:docMk/>
            <pc:sldMk cId="3944604231" sldId="307"/>
            <ac:spMk id="10" creationId="{07AAF4D8-6BB3-A857-7CBB-3CDBEFE7B29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xfrm>
            <a:off x="1143000" y="685800"/>
            <a:ext cx="4572000" cy="3429000"/>
          </a:xfrm>
          <a:prstGeom prst="rect">
            <a:avLst/>
          </a:prstGeom>
        </p:spPr>
        <p:txBody>
          <a:bodyPr/>
          <a:lstStyle/>
          <a:p>
            <a:endParaRPr/>
          </a:p>
        </p:txBody>
      </p:sp>
      <p:sp>
        <p:nvSpPr>
          <p:cNvPr id="101" name="Shape 10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solidFill>
          <a:srgbClr val="515151"/>
        </a:solidFill>
        <a:latin typeface="+mn-lt"/>
        <a:ea typeface="+mn-ea"/>
        <a:cs typeface="+mn-cs"/>
        <a:sym typeface="Arial"/>
      </a:defRPr>
    </a:lvl1pPr>
    <a:lvl2pPr indent="228600" latinLnBrk="0">
      <a:defRPr sz="1200">
        <a:solidFill>
          <a:srgbClr val="515151"/>
        </a:solidFill>
        <a:latin typeface="+mn-lt"/>
        <a:ea typeface="+mn-ea"/>
        <a:cs typeface="+mn-cs"/>
        <a:sym typeface="Arial"/>
      </a:defRPr>
    </a:lvl2pPr>
    <a:lvl3pPr indent="457200" latinLnBrk="0">
      <a:defRPr sz="1200">
        <a:solidFill>
          <a:srgbClr val="515151"/>
        </a:solidFill>
        <a:latin typeface="+mn-lt"/>
        <a:ea typeface="+mn-ea"/>
        <a:cs typeface="+mn-cs"/>
        <a:sym typeface="Arial"/>
      </a:defRPr>
    </a:lvl3pPr>
    <a:lvl4pPr indent="685800" latinLnBrk="0">
      <a:defRPr sz="1200">
        <a:solidFill>
          <a:srgbClr val="515151"/>
        </a:solidFill>
        <a:latin typeface="+mn-lt"/>
        <a:ea typeface="+mn-ea"/>
        <a:cs typeface="+mn-cs"/>
        <a:sym typeface="Arial"/>
      </a:defRPr>
    </a:lvl4pPr>
    <a:lvl5pPr indent="914400" latinLnBrk="0">
      <a:defRPr sz="1200">
        <a:solidFill>
          <a:srgbClr val="515151"/>
        </a:solidFill>
        <a:latin typeface="+mn-lt"/>
        <a:ea typeface="+mn-ea"/>
        <a:cs typeface="+mn-cs"/>
        <a:sym typeface="Arial"/>
      </a:defRPr>
    </a:lvl5pPr>
    <a:lvl6pPr indent="1143000" latinLnBrk="0">
      <a:defRPr sz="1200">
        <a:solidFill>
          <a:srgbClr val="515151"/>
        </a:solidFill>
        <a:latin typeface="+mn-lt"/>
        <a:ea typeface="+mn-ea"/>
        <a:cs typeface="+mn-cs"/>
        <a:sym typeface="Arial"/>
      </a:defRPr>
    </a:lvl6pPr>
    <a:lvl7pPr indent="1371600" latinLnBrk="0">
      <a:defRPr sz="1200">
        <a:solidFill>
          <a:srgbClr val="515151"/>
        </a:solidFill>
        <a:latin typeface="+mn-lt"/>
        <a:ea typeface="+mn-ea"/>
        <a:cs typeface="+mn-cs"/>
        <a:sym typeface="Arial"/>
      </a:defRPr>
    </a:lvl7pPr>
    <a:lvl8pPr indent="1600200" latinLnBrk="0">
      <a:defRPr sz="1200">
        <a:solidFill>
          <a:srgbClr val="515151"/>
        </a:solidFill>
        <a:latin typeface="+mn-lt"/>
        <a:ea typeface="+mn-ea"/>
        <a:cs typeface="+mn-cs"/>
        <a:sym typeface="Arial"/>
      </a:defRPr>
    </a:lvl8pPr>
    <a:lvl9pPr indent="1828800" latinLnBrk="0">
      <a:defRPr sz="1200">
        <a:solidFill>
          <a:srgbClr val="515151"/>
        </a:solidFill>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am10.safelinks.protection.outlook.com/?url=https%3A%2F%2Fafsp.org%2Fresearch-grant-information%2F&amp;data=05%7C02%7CCarolyn.Kelly%40umassmed.edu%7C986f32ac7eb844dcc70808dd5d9e4cd7%7Cee9155fe2da34378a6c44405faf57b2e%7C0%7C0%7C638769657097912790%7CUnknown%7CTWFpbGZsb3d8eyJFbXB0eU1hcGkiOnRydWUsIlYiOiIwLjAuMDAwMCIsIlAiOiJXaW4zMiIsIkFOIjoiTWFpbCIsIldUIjoyfQ%3D%3D%7C0%7C%7C%7C&amp;sdata=8k0VQVGZdLsjn83MPfOaWsBGO6FXYrQcdV2awZEK8c4%3D&amp;reserved=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am10.safelinks.protection.outlook.com/?url=https%3A%2F%2Fwww.fourpines.org%2F&amp;data=05%7C02%7CCarolyn.Kelly%40umassmed.edu%7C986f32ac7eb844dcc70808dd5d9e4cd7%7Cee9155fe2da34378a6c44405faf57b2e%7C0%7C0%7C638769657097939864%7CUnknown%7CTWFpbGZsb3d8eyJFbXB0eU1hcGkiOnRydWUsIlYiOiIwLjAuMDAwMCIsIlAiOiJXaW4zMiIsIkFOIjoiTWFpbCIsIldUIjoyfQ%3D%3D%7C0%7C%7C%7C&amp;sdata=CTAqEmL5qPuXvGPsGZQUVE7kSIDpcuPimnRyu6ZslVw%3D&amp;reserved=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2645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DDC43-73F7-C09C-BF9C-3A63DF7D85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0EFFB0-AA4D-39CF-DC2F-85F4733727E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35B280A-F330-7532-7221-ED9EDBBB313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9176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3C628-5F22-E654-10F2-0184CCEA3B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825AF1-149B-E00A-EAC6-8B12B624B22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B456061-D743-9826-613B-8F6F43EC5C0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8051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D7AED-9473-5127-5A39-36454431EE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1E795F-047C-A0CA-4BB1-A20FA81273B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D1B7597-7F44-CB30-0408-C3DC880139C3}"/>
              </a:ext>
            </a:extLst>
          </p:cNvPr>
          <p:cNvSpPr>
            <a:spLocks noGrp="1"/>
          </p:cNvSpPr>
          <p:nvPr>
            <p:ph type="body" idx="1"/>
          </p:nvPr>
        </p:nvSpPr>
        <p:spPr/>
        <p:txBody>
          <a:bodyPr/>
          <a:lstStyle/>
          <a:p>
            <a:r>
              <a:rPr lang="en-US" sz="1800" dirty="0">
                <a:effectLst/>
                <a:latin typeface="Times New Roman" panose="02020603050405020304" pitchFamily="18" charset="0"/>
                <a:ea typeface="Aptos" panose="020B0004020202020204" pitchFamily="34" charset="0"/>
              </a:rPr>
              <a:t>CAPES Faculty and Scholars will need to double down on federal grant submissions. This should include diversifying within NIIH to different institutes, not just NIMH, and expanding to NSF, DOD, and the VA. Even though we have to seek funding outside of the fed, see below, we still will require federal funding to support our work. Volume matters, especially in the face of shrinking funding. We should therefore figure out ways to support faculty and scholars in their efforts to develop competitive grant proposals, help identify good fits within the various federal departments, and submit to every possible cycle.</a:t>
            </a:r>
          </a:p>
          <a:p>
            <a:endParaRPr lang="en-US" sz="1800" dirty="0">
              <a:effectLst/>
              <a:latin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kern="100" dirty="0">
                <a:effectLst/>
                <a:latin typeface="Times New Roman" panose="02020603050405020304" pitchFamily="18" charset="0"/>
                <a:ea typeface="Aptos" panose="020B0004020202020204" pitchFamily="34" charset="0"/>
              </a:rPr>
              <a:t>CAPES will need to identify good-fit opportunities for funding outside of federal funding. This primarily includes foundations and state funding. The most important foundation is the </a:t>
            </a:r>
            <a:r>
              <a:rPr lang="en-US" sz="1800" u="sng" kern="100" dirty="0">
                <a:solidFill>
                  <a:srgbClr val="467886"/>
                </a:solidFill>
                <a:effectLst/>
                <a:latin typeface="Times New Roman" panose="02020603050405020304" pitchFamily="18" charset="0"/>
                <a:ea typeface="Aptos" panose="020B0004020202020204" pitchFamily="34" charset="0"/>
                <a:hlinkClick r:id="rId3" tooltip="Original URL: https://afsp.org/research-grant-information/. Click or tap if you trust this link."/>
              </a:rPr>
              <a:t>American Foundation for Suicide Prevention</a:t>
            </a:r>
            <a:r>
              <a:rPr lang="en-US" sz="1800" kern="100" dirty="0">
                <a:effectLst/>
                <a:latin typeface="Times New Roman" panose="02020603050405020304" pitchFamily="18" charset="0"/>
                <a:ea typeface="Aptos" panose="020B0004020202020204" pitchFamily="34" charset="0"/>
              </a:rPr>
              <a:t>, but we need to identify others. And, we need to begin diving deep into the possible funding from state government as well. The state does not really support research, but they support building and evaluating clinical programs, and they support training and technical assistance.</a:t>
            </a:r>
          </a:p>
          <a:p>
            <a:endParaRPr lang="en-US" dirty="0"/>
          </a:p>
        </p:txBody>
      </p:sp>
    </p:spTree>
    <p:extLst>
      <p:ext uri="{BB962C8B-B14F-4D97-AF65-F5344CB8AC3E}">
        <p14:creationId xmlns:p14="http://schemas.microsoft.com/office/powerpoint/2010/main" val="2189151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4AD45-4E36-5749-2808-81E6CF60FC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BCC2B-05EF-0C22-9383-CF6D7343C24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D8AEB9E-E109-7C2D-FE8E-1BE33353ED14}"/>
              </a:ext>
            </a:extLst>
          </p:cNvPr>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kern="100" dirty="0">
                <a:effectLst/>
                <a:latin typeface="Times New Roman" panose="02020603050405020304" pitchFamily="18" charset="0"/>
                <a:ea typeface="Aptos" panose="020B0004020202020204" pitchFamily="34" charset="0"/>
              </a:rPr>
              <a:t>We need to work hard to build teams within CAPES to maximize cross-coverage of ourselves and our colleagues. All grants submitted should maximize use of CAPES expertise and resources, primarily at UMass Chan and WPI, and they all should consider strongly the MPI model we developed for the P50, with a subject matter expert and methodologist co-leading all applications. The more we collaborate, the better the chance of getting some coverage, and the more we help support each other and the CAPES infrastructure. We have to develop ways of making sure that all faculty and scholars are very aware of the expertise that exists and foster networking and team building.</a:t>
            </a:r>
          </a:p>
          <a:p>
            <a:pPr marL="0" marR="0" lvl="0" indent="0" defTabSz="914400" eaLnBrk="1" fontAlgn="auto" latinLnBrk="0" hangingPunct="1">
              <a:lnSpc>
                <a:spcPct val="100000"/>
              </a:lnSpc>
              <a:spcBef>
                <a:spcPts val="0"/>
              </a:spcBef>
              <a:spcAft>
                <a:spcPts val="0"/>
              </a:spcAft>
              <a:buClrTx/>
              <a:buSzTx/>
              <a:buFontTx/>
              <a:buNone/>
              <a:tabLst/>
              <a:defRPr/>
            </a:pPr>
            <a:r>
              <a:rPr lang="en-US" sz="1800" kern="100" dirty="0">
                <a:effectLst/>
                <a:latin typeface="Times New Roman" panose="02020603050405020304" pitchFamily="18" charset="0"/>
                <a:ea typeface="Aptos" panose="020B0004020202020204" pitchFamily="34" charset="0"/>
              </a:rPr>
              <a:t>CAPES will need to diversify its business lines. Currently, we're nearly 100% funded by research dollars and research results are our primary output. We need to branch out to provide training and consultation related to suicide-related care. We have already started this with a grant from the </a:t>
            </a:r>
            <a:r>
              <a:rPr lang="en-US" sz="1800" u="sng" kern="100" dirty="0">
                <a:solidFill>
                  <a:srgbClr val="467886"/>
                </a:solidFill>
                <a:effectLst/>
                <a:latin typeface="Times New Roman" panose="02020603050405020304" pitchFamily="18" charset="0"/>
                <a:ea typeface="Aptos" panose="020B0004020202020204" pitchFamily="34" charset="0"/>
                <a:hlinkClick r:id="rId3" tooltip="Original URL: https://www.fourpines.org/. Click or tap if you trust this link."/>
              </a:rPr>
              <a:t>Four Pines Fund</a:t>
            </a:r>
            <a:r>
              <a:rPr lang="en-US" sz="1800" kern="100" dirty="0">
                <a:effectLst/>
                <a:latin typeface="Times New Roman" panose="02020603050405020304" pitchFamily="18" charset="0"/>
                <a:ea typeface="Aptos" panose="020B0004020202020204" pitchFamily="34" charset="0"/>
              </a:rPr>
              <a:t>. We have to continue with developing both the relationship with FPF, which helps diversify our funding agencies, and with building products and a business development plan to commoditize and commercialize the products. Along these lines, we should consider developing a more robust effort to solicit donations from individuals and corporations. We may be able to do this through the UMass Office for Advancement.</a:t>
            </a:r>
          </a:p>
          <a:p>
            <a:endParaRPr lang="en-US" dirty="0"/>
          </a:p>
        </p:txBody>
      </p:sp>
    </p:spTree>
    <p:extLst>
      <p:ext uri="{BB962C8B-B14F-4D97-AF65-F5344CB8AC3E}">
        <p14:creationId xmlns:p14="http://schemas.microsoft.com/office/powerpoint/2010/main" val="1909030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82324-1317-7FF3-E814-48CF0E9164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ECA10A-D9BD-BEFB-B4CF-E26794DA483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3C598FF-9E71-EB5E-72A3-C715C8E19C40}"/>
              </a:ext>
            </a:extLst>
          </p:cNvPr>
          <p:cNvSpPr>
            <a:spLocks noGrp="1"/>
          </p:cNvSpPr>
          <p:nvPr>
            <p:ph type="body" idx="1"/>
          </p:nvPr>
        </p:nvSpPr>
        <p:spPr/>
        <p:txBody>
          <a:bodyPr/>
          <a:lstStyle/>
          <a:p>
            <a:r>
              <a:rPr lang="en-US" dirty="0"/>
              <a:t>WE need to expand our use of AI for our everyday business to improve efficiency as well as study AI in suicide prevention and implementation.</a:t>
            </a:r>
          </a:p>
        </p:txBody>
      </p:sp>
    </p:spTree>
    <p:extLst>
      <p:ext uri="{BB962C8B-B14F-4D97-AF65-F5344CB8AC3E}">
        <p14:creationId xmlns:p14="http://schemas.microsoft.com/office/powerpoint/2010/main" val="3496734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A9499-FB66-43A1-2057-8C76261E83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0E5952-F5B6-033F-BDAD-AB0F1DF25B4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D3D8E3A-727C-F9A7-12DD-2D0BD8F9F65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3748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B9731-2987-9B0B-5F2A-38D5E5F2F6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D91BA-42C7-CB8C-4AEA-4F456BD53D8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80C7962-27EF-0329-929A-674CF809494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9324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6F90B-AEC5-55E8-35A7-13D1D78388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EB31C6-9831-9078-95A8-DAEBF1C4F12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E6AFB8-D0B2-5D2A-C067-B985773CAFE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0121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157B0-756F-421F-CF5A-E73879970E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5D657E-3C0A-BA33-B43B-76418B7D8C1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D915C9A-7A4C-E6D2-B79B-B9923DCA4FC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7723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A black and white sign with white text&#10;&#10;Description automatically generated">
            <a:extLst>
              <a:ext uri="{FF2B5EF4-FFF2-40B4-BE49-F238E27FC236}">
                <a16:creationId xmlns:a16="http://schemas.microsoft.com/office/drawing/2014/main" id="{A71BB0EE-8D0C-F740-C790-15500486BB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2779" y="4169778"/>
            <a:ext cx="3266441" cy="1832698"/>
          </a:xfrm>
          <a:prstGeom prst="rect">
            <a:avLst/>
          </a:prstGeom>
        </p:spPr>
      </p:pic>
      <p:sp>
        <p:nvSpPr>
          <p:cNvPr id="12" name="Title Text"/>
          <p:cNvSpPr txBox="1">
            <a:spLocks noGrp="1"/>
          </p:cNvSpPr>
          <p:nvPr>
            <p:ph type="title"/>
          </p:nvPr>
        </p:nvSpPr>
        <p:spPr>
          <a:xfrm>
            <a:off x="1524000" y="495647"/>
            <a:ext cx="9144000" cy="2387601"/>
          </a:xfrm>
          <a:prstGeom prst="rect">
            <a:avLst/>
          </a:prstGeom>
        </p:spPr>
        <p:txBody>
          <a:bodyPr/>
          <a:lstStyle>
            <a:lvl1pPr algn="ctr">
              <a:defRPr sz="6000"/>
            </a:lvl1pPr>
          </a:lstStyle>
          <a:p>
            <a:r>
              <a:rPr lang="en-US"/>
              <a:t>Click to edit Master title style</a:t>
            </a:r>
            <a:endParaRPr/>
          </a:p>
        </p:txBody>
      </p:sp>
      <p:sp>
        <p:nvSpPr>
          <p:cNvPr id="13" name="Body Level One…"/>
          <p:cNvSpPr txBox="1">
            <a:spLocks noGrp="1"/>
          </p:cNvSpPr>
          <p:nvPr>
            <p:ph type="body" sz="quarter" idx="1"/>
          </p:nvPr>
        </p:nvSpPr>
        <p:spPr>
          <a:xfrm>
            <a:off x="1524000" y="3065197"/>
            <a:ext cx="9144000" cy="729335"/>
          </a:xfrm>
          <a:prstGeom prst="rect">
            <a:avLst/>
          </a:prstGeom>
        </p:spPr>
        <p:txBody>
          <a:bodyPr/>
          <a:lstStyle>
            <a:lvl1pPr marL="0" indent="0" algn="ctr">
              <a:buClrTx/>
              <a:buSzTx/>
              <a:buFontTx/>
              <a:buNone/>
              <a:defRPr>
                <a:solidFill>
                  <a:srgbClr val="FFFFFF"/>
                </a:solidFill>
              </a:defRPr>
            </a:lvl1pPr>
            <a:lvl2pPr marL="0" indent="0" algn="ctr">
              <a:buClrTx/>
              <a:buSzTx/>
              <a:buFontTx/>
              <a:buNone/>
              <a:defRPr>
                <a:solidFill>
                  <a:srgbClr val="FFFFFF"/>
                </a:solidFill>
              </a:defRPr>
            </a:lvl2pPr>
            <a:lvl3pPr marL="0" indent="0" algn="ctr">
              <a:buClrTx/>
              <a:buSzTx/>
              <a:buFontTx/>
              <a:buNone/>
              <a:defRPr>
                <a:solidFill>
                  <a:srgbClr val="FFFFFF"/>
                </a:solidFill>
              </a:defRPr>
            </a:lvl3pPr>
            <a:lvl4pPr marL="0" indent="0" algn="ctr">
              <a:buClrTx/>
              <a:buSzTx/>
              <a:buFontTx/>
              <a:buNone/>
              <a:defRPr>
                <a:solidFill>
                  <a:srgbClr val="FFFFFF"/>
                </a:solidFill>
              </a:defRPr>
            </a:lvl4pPr>
            <a:lvl5pPr marL="0" indent="0" algn="ctr">
              <a:buClrTx/>
              <a:buSzTx/>
              <a:buFontTx/>
              <a:buNone/>
              <a:defRPr>
                <a:solidFill>
                  <a:srgbClr val="FFFFFF"/>
                </a:solidFill>
              </a:defRPr>
            </a:lvl5pPr>
          </a:lstStyle>
          <a:p>
            <a:pPr lvl="0"/>
            <a:r>
              <a:rPr lang="en-US"/>
              <a:t>Click to edit Master text styles</a:t>
            </a:r>
          </a:p>
        </p:txBody>
      </p:sp>
      <p:sp>
        <p:nvSpPr>
          <p:cNvPr id="14" name="Text Placeholder 7"/>
          <p:cNvSpPr>
            <a:spLocks noGrp="1"/>
          </p:cNvSpPr>
          <p:nvPr>
            <p:ph type="body" sz="quarter" idx="21" hasCustomPrompt="1"/>
          </p:nvPr>
        </p:nvSpPr>
        <p:spPr>
          <a:xfrm>
            <a:off x="1524000" y="6306472"/>
            <a:ext cx="9144000" cy="551532"/>
          </a:xfrm>
          <a:prstGeom prst="rect">
            <a:avLst/>
          </a:prstGeom>
        </p:spPr>
        <p:txBody>
          <a:bodyPr/>
          <a:lstStyle>
            <a:lvl1pPr marL="0" indent="0" algn="ctr">
              <a:buClrTx/>
              <a:buSzTx/>
              <a:buFontTx/>
              <a:buNone/>
              <a:defRPr sz="1200" spc="100">
                <a:solidFill>
                  <a:srgbClr val="FFFFFF"/>
                </a:solidFill>
                <a:latin typeface="Arial Black"/>
                <a:ea typeface="Arial Black"/>
                <a:cs typeface="Arial Black"/>
                <a:sym typeface="Arial Black"/>
              </a:defRPr>
            </a:lvl1pPr>
          </a:lstStyle>
          <a:p>
            <a:r>
              <a:t>DATE OF PRESENTATION  |  LOCATION OF PRESENTATION</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Divi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 name="Click to edit Master title style lorem ipsum"/>
          <p:cNvSpPr txBox="1">
            <a:spLocks noGrp="1"/>
          </p:cNvSpPr>
          <p:nvPr>
            <p:ph type="title" hasCustomPrompt="1"/>
          </p:nvPr>
        </p:nvSpPr>
        <p:spPr>
          <a:xfrm>
            <a:off x="457200" y="1924985"/>
            <a:ext cx="11277600" cy="1504019"/>
          </a:xfrm>
          <a:prstGeom prst="rect">
            <a:avLst/>
          </a:prstGeom>
        </p:spPr>
        <p:txBody>
          <a:bodyPr/>
          <a:lstStyle/>
          <a:p>
            <a:r>
              <a:t>Click to edit Master title style lorem ipsum</a:t>
            </a: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pic>
        <p:nvPicPr>
          <p:cNvPr id="6" name="Picture 5">
            <a:extLst>
              <a:ext uri="{FF2B5EF4-FFF2-40B4-BE49-F238E27FC236}">
                <a16:creationId xmlns:a16="http://schemas.microsoft.com/office/drawing/2014/main" id="{69FF622F-855B-27FC-1824-08D7558E53F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961" y="5805633"/>
            <a:ext cx="5379522" cy="662631"/>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WideImage">
    <p:spTree>
      <p:nvGrpSpPr>
        <p:cNvPr id="1" name=""/>
        <p:cNvGrpSpPr/>
        <p:nvPr/>
      </p:nvGrpSpPr>
      <p:grpSpPr>
        <a:xfrm>
          <a:off x="0" y="0"/>
          <a:ext cx="0" cy="0"/>
          <a:chOff x="0" y="0"/>
          <a:chExt cx="0" cy="0"/>
        </a:xfrm>
      </p:grpSpPr>
      <p:sp>
        <p:nvSpPr>
          <p:cNvPr id="55" name="Picture Placeholder 5"/>
          <p:cNvSpPr>
            <a:spLocks noGrp="1"/>
          </p:cNvSpPr>
          <p:nvPr>
            <p:ph type="pic" idx="21"/>
          </p:nvPr>
        </p:nvSpPr>
        <p:spPr>
          <a:xfrm>
            <a:off x="0" y="1"/>
            <a:ext cx="12192000" cy="5062540"/>
          </a:xfrm>
          <a:prstGeom prst="rect">
            <a:avLst/>
          </a:prstGeom>
        </p:spPr>
        <p:txBody>
          <a:bodyPr lIns="91439" tIns="45719" rIns="91439" bIns="45719">
            <a:noAutofit/>
          </a:bodyPr>
          <a:lstStyle/>
          <a:p>
            <a:r>
              <a:rPr lang="en-US"/>
              <a:t>Click icon to add picture</a:t>
            </a:r>
            <a:endParaRP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Picture 1">
            <a:extLst>
              <a:ext uri="{FF2B5EF4-FFF2-40B4-BE49-F238E27FC236}">
                <a16:creationId xmlns:a16="http://schemas.microsoft.com/office/drawing/2014/main" id="{55927A4A-1F76-37B2-559D-0EA6778D3D0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65963" y="5805633"/>
            <a:ext cx="5379517" cy="662631"/>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KnockoutHeader+TwoLists">
    <p:spTree>
      <p:nvGrpSpPr>
        <p:cNvPr id="1" name=""/>
        <p:cNvGrpSpPr/>
        <p:nvPr/>
      </p:nvGrpSpPr>
      <p:grpSpPr>
        <a:xfrm>
          <a:off x="0" y="0"/>
          <a:ext cx="0" cy="0"/>
          <a:chOff x="0" y="0"/>
          <a:chExt cx="0" cy="0"/>
        </a:xfrm>
      </p:grpSpPr>
      <p:pic>
        <p:nvPicPr>
          <p:cNvPr id="74" name="Picture 9" descr="Picture 9"/>
          <p:cNvPicPr>
            <a:picLocks noChangeAspect="1"/>
          </p:cNvPicPr>
          <p:nvPr/>
        </p:nvPicPr>
        <p:blipFill>
          <a:blip r:embed="rId2"/>
          <a:srcRect r="1" b="80054"/>
          <a:stretch>
            <a:fillRect/>
          </a:stretch>
        </p:blipFill>
        <p:spPr>
          <a:xfrm>
            <a:off x="6234" y="6229"/>
            <a:ext cx="12179417" cy="1365372"/>
          </a:xfrm>
          <a:prstGeom prst="rect">
            <a:avLst/>
          </a:prstGeom>
          <a:ln w="12700">
            <a:miter lim="400000"/>
          </a:ln>
        </p:spPr>
      </p:pic>
      <p:sp>
        <p:nvSpPr>
          <p:cNvPr id="77" name="Title Text"/>
          <p:cNvSpPr txBox="1">
            <a:spLocks noGrp="1"/>
          </p:cNvSpPr>
          <p:nvPr>
            <p:ph type="title"/>
          </p:nvPr>
        </p:nvSpPr>
        <p:spPr>
          <a:xfrm>
            <a:off x="470589" y="500650"/>
            <a:ext cx="11123843" cy="827500"/>
          </a:xfrm>
          <a:prstGeom prst="rect">
            <a:avLst/>
          </a:prstGeom>
        </p:spPr>
        <p:txBody>
          <a:bodyPr anchor="t"/>
          <a:lstStyle>
            <a:lvl1pPr>
              <a:defRPr sz="3600"/>
            </a:lvl1pPr>
          </a:lstStyle>
          <a:p>
            <a:r>
              <a:rPr lang="en-US"/>
              <a:t>Click to edit Master title style</a:t>
            </a:r>
            <a:endParaRPr/>
          </a:p>
        </p:txBody>
      </p:sp>
      <p:sp>
        <p:nvSpPr>
          <p:cNvPr id="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Text Placeholder 2">
            <a:extLst>
              <a:ext uri="{FF2B5EF4-FFF2-40B4-BE49-F238E27FC236}">
                <a16:creationId xmlns:a16="http://schemas.microsoft.com/office/drawing/2014/main" id="{9F8FC61E-06F2-0043-A75F-117B02111609}"/>
              </a:ext>
            </a:extLst>
          </p:cNvPr>
          <p:cNvSpPr>
            <a:spLocks noGrp="1"/>
          </p:cNvSpPr>
          <p:nvPr>
            <p:ph type="body" sz="quarter" idx="10"/>
          </p:nvPr>
        </p:nvSpPr>
        <p:spPr>
          <a:xfrm>
            <a:off x="469900" y="1625600"/>
            <a:ext cx="11125200" cy="39420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CDF3AB5A-516A-6E67-BC68-9D931688061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5963" y="5805633"/>
            <a:ext cx="5379517" cy="662631"/>
          </a:xfrm>
          <a:prstGeom prst="rect">
            <a:avLst/>
          </a:prstGeom>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White">
    <p:spTree>
      <p:nvGrpSpPr>
        <p:cNvPr id="1" name=""/>
        <p:cNvGrpSpPr/>
        <p:nvPr/>
      </p:nvGrpSpPr>
      <p:grpSpPr>
        <a:xfrm>
          <a:off x="0" y="0"/>
          <a:ext cx="0" cy="0"/>
          <a:chOff x="0" y="0"/>
          <a:chExt cx="0" cy="0"/>
        </a:xfrm>
      </p:grpSpPr>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Picture 1">
            <a:extLst>
              <a:ext uri="{FF2B5EF4-FFF2-40B4-BE49-F238E27FC236}">
                <a16:creationId xmlns:a16="http://schemas.microsoft.com/office/drawing/2014/main" id="{85ECAD2A-2AC3-6431-BCF9-B2394EF54C6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65963" y="5805633"/>
            <a:ext cx="5379517" cy="662631"/>
          </a:xfrm>
          <a:prstGeom prst="rect">
            <a:avLst/>
          </a:prstGeom>
        </p:spPr>
      </p:pic>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5" name="Slide Number"/>
          <p:cNvSpPr txBox="1">
            <a:spLocks noGrp="1"/>
          </p:cNvSpPr>
          <p:nvPr>
            <p:ph type="sldNum" sz="quarter" idx="2"/>
          </p:nvPr>
        </p:nvSpPr>
        <p:spPr>
          <a:xfrm>
            <a:off x="11376392" y="6137275"/>
            <a:ext cx="358409" cy="350658"/>
          </a:xfrm>
          <a:prstGeom prst="rect">
            <a:avLst/>
          </a:prstGeom>
          <a:ln w="12700">
            <a:miter lim="400000"/>
          </a:ln>
        </p:spPr>
        <p:txBody>
          <a:bodyPr wrap="none" lIns="45718" tIns="45718" rIns="45718" bIns="45718">
            <a:spAutoFit/>
          </a:bodyPr>
          <a:lstStyle>
            <a:lvl1pPr algn="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5" r:id="rId4"/>
    <p:sldLayoutId id="2147483656" r:id="rId5"/>
  </p:sldLayoutIdLst>
  <p:transition spd="med"/>
  <p:txStyles>
    <p:titleStyle>
      <a:lvl1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1pPr>
      <a:lvl2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2pPr>
      <a:lvl3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3pPr>
      <a:lvl4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4pPr>
      <a:lvl5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5pPr>
      <a:lvl6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6pPr>
      <a:lvl7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7pPr>
      <a:lvl8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8pPr>
      <a:lvl9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9pPr>
    </p:titleStyle>
    <p:bodyStyle>
      <a:lvl1pPr marL="228589" marR="0" indent="-228589" algn="l" defTabSz="914353" rtl="0" eaLnBrk="1" latinLnBrk="0" hangingPunct="1">
        <a:lnSpc>
          <a:spcPct val="90000"/>
        </a:lnSpc>
        <a:spcBef>
          <a:spcPts val="1000"/>
        </a:spcBef>
        <a:spcAft>
          <a:spcPts val="0"/>
        </a:spcAft>
        <a:buClr>
          <a:srgbClr val="000F9F"/>
        </a:buClr>
        <a:buSzPct val="100000"/>
        <a:buFont typeface="Arial"/>
        <a:buChar char="•"/>
        <a:tabLst/>
        <a:defRPr sz="2400" b="0" i="0" u="none" strike="noStrike" cap="none" spc="0" baseline="0">
          <a:solidFill>
            <a:srgbClr val="515151"/>
          </a:solidFill>
          <a:uFillTx/>
          <a:latin typeface="+mn-lt"/>
          <a:ea typeface="+mn-ea"/>
          <a:cs typeface="+mn-cs"/>
          <a:sym typeface="Arial"/>
        </a:defRPr>
      </a:lvl1pPr>
      <a:lvl2pPr marL="685765" marR="0" indent="-228589" algn="l" defTabSz="914353" rtl="0" eaLnBrk="1" latinLnBrk="0" hangingPunct="1">
        <a:lnSpc>
          <a:spcPct val="90000"/>
        </a:lnSpc>
        <a:spcBef>
          <a:spcPts val="1000"/>
        </a:spcBef>
        <a:spcAft>
          <a:spcPts val="0"/>
        </a:spcAft>
        <a:buClr>
          <a:srgbClr val="000F9F"/>
        </a:buClr>
        <a:buSzPct val="100000"/>
        <a:buFont typeface="Arial"/>
        <a:buChar char="•"/>
        <a:tabLst/>
        <a:defRPr sz="2400" b="0" i="0" u="none" strike="noStrike" cap="none" spc="0" baseline="0">
          <a:solidFill>
            <a:srgbClr val="515151"/>
          </a:solidFill>
          <a:uFillTx/>
          <a:latin typeface="+mn-lt"/>
          <a:ea typeface="+mn-ea"/>
          <a:cs typeface="+mn-cs"/>
          <a:sym typeface="Arial"/>
        </a:defRPr>
      </a:lvl2pPr>
      <a:lvl3pPr marL="1142940" marR="0" indent="-228589" algn="l" defTabSz="914353" rtl="0" eaLnBrk="1" latinLnBrk="0" hangingPunct="1">
        <a:lnSpc>
          <a:spcPct val="90000"/>
        </a:lnSpc>
        <a:spcBef>
          <a:spcPts val="1000"/>
        </a:spcBef>
        <a:spcAft>
          <a:spcPts val="0"/>
        </a:spcAft>
        <a:buClr>
          <a:srgbClr val="000F9F"/>
        </a:buClr>
        <a:buSzPct val="100000"/>
        <a:buFont typeface="Arial"/>
        <a:buChar char="•"/>
        <a:tabLst/>
        <a:defRPr sz="2400" b="0" i="0" u="none" strike="noStrike" cap="none" spc="0" baseline="0">
          <a:solidFill>
            <a:srgbClr val="515151"/>
          </a:solidFill>
          <a:uFillTx/>
          <a:latin typeface="+mn-lt"/>
          <a:ea typeface="+mn-ea"/>
          <a:cs typeface="+mn-cs"/>
          <a:sym typeface="Arial"/>
        </a:defRPr>
      </a:lvl3pPr>
      <a:lvl4pPr marL="1600118" marR="0" indent="-228587" algn="l" defTabSz="914353" rtl="0" eaLnBrk="1" latinLnBrk="0" hangingPunct="1">
        <a:lnSpc>
          <a:spcPct val="90000"/>
        </a:lnSpc>
        <a:spcBef>
          <a:spcPts val="1000"/>
        </a:spcBef>
        <a:spcAft>
          <a:spcPts val="0"/>
        </a:spcAft>
        <a:buClr>
          <a:srgbClr val="000F9F"/>
        </a:buClr>
        <a:buSzPct val="100000"/>
        <a:buFont typeface="Arial"/>
        <a:buChar char="•"/>
        <a:tabLst/>
        <a:defRPr sz="2400" b="0" i="0" u="none" strike="noStrike" cap="none" spc="0" baseline="0">
          <a:solidFill>
            <a:srgbClr val="515151"/>
          </a:solidFill>
          <a:uFillTx/>
          <a:latin typeface="+mn-lt"/>
          <a:ea typeface="+mn-ea"/>
          <a:cs typeface="+mn-cs"/>
          <a:sym typeface="Arial"/>
        </a:defRPr>
      </a:lvl4pPr>
      <a:lvl5pPr marL="2057298" marR="0" indent="-228587" algn="l" defTabSz="914353" rtl="0" eaLnBrk="1" latinLnBrk="0" hangingPunct="1">
        <a:lnSpc>
          <a:spcPct val="90000"/>
        </a:lnSpc>
        <a:spcBef>
          <a:spcPts val="1000"/>
        </a:spcBef>
        <a:spcAft>
          <a:spcPts val="0"/>
        </a:spcAft>
        <a:buClr>
          <a:srgbClr val="000F9F"/>
        </a:buClr>
        <a:buSzPct val="100000"/>
        <a:buFont typeface="Arial"/>
        <a:buChar char="•"/>
        <a:tabLst/>
        <a:defRPr sz="2400" b="0" i="0" u="none" strike="noStrike" cap="none" spc="0" baseline="0">
          <a:solidFill>
            <a:srgbClr val="515151"/>
          </a:solidFill>
          <a:uFillTx/>
          <a:latin typeface="+mn-lt"/>
          <a:ea typeface="+mn-ea"/>
          <a:cs typeface="+mn-cs"/>
          <a:sym typeface="Arial"/>
        </a:defRPr>
      </a:lvl5pPr>
      <a:lvl6pPr marL="2590669" marR="0" indent="-304785" algn="l" defTabSz="914353" rtl="0" eaLnBrk="1" latinLnBrk="0" hangingPunct="1">
        <a:lnSpc>
          <a:spcPct val="90000"/>
        </a:lnSpc>
        <a:spcBef>
          <a:spcPts val="1000"/>
        </a:spcBef>
        <a:spcAft>
          <a:spcPts val="0"/>
        </a:spcAft>
        <a:buClr>
          <a:srgbClr val="000F9F"/>
        </a:buClr>
        <a:buSzPct val="100000"/>
        <a:buFont typeface="Arial"/>
        <a:buChar char="•"/>
        <a:tabLst/>
        <a:defRPr sz="2400" b="0" i="0" u="none" strike="noStrike" cap="none" spc="0" baseline="0">
          <a:solidFill>
            <a:srgbClr val="515151"/>
          </a:solidFill>
          <a:uFillTx/>
          <a:latin typeface="+mn-lt"/>
          <a:ea typeface="+mn-ea"/>
          <a:cs typeface="+mn-cs"/>
          <a:sym typeface="Arial"/>
        </a:defRPr>
      </a:lvl6pPr>
      <a:lvl7pPr marL="3047848" marR="0" indent="-304785" algn="l" defTabSz="914353" rtl="0" eaLnBrk="1" latinLnBrk="0" hangingPunct="1">
        <a:lnSpc>
          <a:spcPct val="90000"/>
        </a:lnSpc>
        <a:spcBef>
          <a:spcPts val="1000"/>
        </a:spcBef>
        <a:spcAft>
          <a:spcPts val="0"/>
        </a:spcAft>
        <a:buClr>
          <a:srgbClr val="000F9F"/>
        </a:buClr>
        <a:buSzPct val="100000"/>
        <a:buFont typeface="Arial"/>
        <a:buChar char="•"/>
        <a:tabLst/>
        <a:defRPr sz="2400" b="0" i="0" u="none" strike="noStrike" cap="none" spc="0" baseline="0">
          <a:solidFill>
            <a:srgbClr val="515151"/>
          </a:solidFill>
          <a:uFillTx/>
          <a:latin typeface="+mn-lt"/>
          <a:ea typeface="+mn-ea"/>
          <a:cs typeface="+mn-cs"/>
          <a:sym typeface="Arial"/>
        </a:defRPr>
      </a:lvl7pPr>
      <a:lvl8pPr marL="3505024" marR="0" indent="-304785" algn="l" defTabSz="914353" rtl="0" eaLnBrk="1" latinLnBrk="0" hangingPunct="1">
        <a:lnSpc>
          <a:spcPct val="90000"/>
        </a:lnSpc>
        <a:spcBef>
          <a:spcPts val="1000"/>
        </a:spcBef>
        <a:spcAft>
          <a:spcPts val="0"/>
        </a:spcAft>
        <a:buClr>
          <a:srgbClr val="000F9F"/>
        </a:buClr>
        <a:buSzPct val="100000"/>
        <a:buFont typeface="Arial"/>
        <a:buChar char="•"/>
        <a:tabLst/>
        <a:defRPr sz="2400" b="0" i="0" u="none" strike="noStrike" cap="none" spc="0" baseline="0">
          <a:solidFill>
            <a:srgbClr val="515151"/>
          </a:solidFill>
          <a:uFillTx/>
          <a:latin typeface="+mn-lt"/>
          <a:ea typeface="+mn-ea"/>
          <a:cs typeface="+mn-cs"/>
          <a:sym typeface="Arial"/>
        </a:defRPr>
      </a:lvl8pPr>
      <a:lvl9pPr marL="3962201" marR="0" indent="-304784" algn="l" defTabSz="914353" rtl="0" eaLnBrk="1" latinLnBrk="0" hangingPunct="1">
        <a:lnSpc>
          <a:spcPct val="90000"/>
        </a:lnSpc>
        <a:spcBef>
          <a:spcPts val="1000"/>
        </a:spcBef>
        <a:spcAft>
          <a:spcPts val="0"/>
        </a:spcAft>
        <a:buClr>
          <a:srgbClr val="000F9F"/>
        </a:buClr>
        <a:buSzPct val="100000"/>
        <a:buFont typeface="Arial"/>
        <a:buChar char="•"/>
        <a:tabLst/>
        <a:defRPr sz="2400" b="0" i="0" u="none" strike="noStrike" cap="none" spc="0" baseline="0">
          <a:solidFill>
            <a:srgbClr val="515151"/>
          </a:solidFill>
          <a:uFillTx/>
          <a:latin typeface="+mn-lt"/>
          <a:ea typeface="+mn-ea"/>
          <a:cs typeface="+mn-cs"/>
          <a:sym typeface="Arial"/>
        </a:defRPr>
      </a:lvl9pPr>
    </p:bodyStyle>
    <p:otherStyle>
      <a:lvl1pPr marL="0" marR="0" indent="0" algn="r"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0" algn="r"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0" algn="r"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0" algn="r"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0" algn="r"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0" algn="r"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0" algn="r"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0" algn="r"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0" algn="r" defTabSz="9144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fourpines.or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hyperlink" Target="https://attcnetwork.org/center/new-england-attc/" TargetMode="External"/><Relationship Id="rId2" Type="http://schemas.openxmlformats.org/officeDocument/2006/relationships/hyperlink" Target="https://www.raehealth.com/" TargetMode="External"/><Relationship Id="rId1" Type="http://schemas.openxmlformats.org/officeDocument/2006/relationships/slideLayout" Target="../slideLayouts/slideLayout3.xml"/><Relationship Id="rId5" Type="http://schemas.openxmlformats.org/officeDocument/2006/relationships/hyperlink" Target="https://www.cogitasconsulting.com/" TargetMode="External"/><Relationship Id="rId4" Type="http://schemas.openxmlformats.org/officeDocument/2006/relationships/hyperlink" Target="https://www.uml.edu/research/chord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E6BF21-397F-4B48-9ED5-9706622F00DB}"/>
              </a:ext>
            </a:extLst>
          </p:cNvPr>
          <p:cNvSpPr>
            <a:spLocks noGrp="1"/>
          </p:cNvSpPr>
          <p:nvPr>
            <p:ph type="title"/>
          </p:nvPr>
        </p:nvSpPr>
        <p:spPr/>
        <p:txBody>
          <a:bodyPr/>
          <a:lstStyle/>
          <a:p>
            <a:r>
              <a:rPr lang="en-US" dirty="0"/>
              <a:t>CAPES Retreat</a:t>
            </a:r>
            <a:br>
              <a:rPr lang="en-US" dirty="0"/>
            </a:br>
            <a:r>
              <a:rPr lang="en-US" dirty="0"/>
              <a:t>Executive Summary</a:t>
            </a:r>
          </a:p>
        </p:txBody>
      </p:sp>
      <p:sp>
        <p:nvSpPr>
          <p:cNvPr id="6" name="Text Placeholder 5">
            <a:extLst>
              <a:ext uri="{FF2B5EF4-FFF2-40B4-BE49-F238E27FC236}">
                <a16:creationId xmlns:a16="http://schemas.microsoft.com/office/drawing/2014/main" id="{B4113245-CF21-3344-8E61-CA5885789943}"/>
              </a:ext>
            </a:extLst>
          </p:cNvPr>
          <p:cNvSpPr>
            <a:spLocks noGrp="1"/>
          </p:cNvSpPr>
          <p:nvPr>
            <p:ph type="body" sz="quarter" idx="1"/>
          </p:nvPr>
        </p:nvSpPr>
        <p:spPr/>
        <p:txBody>
          <a:bodyPr/>
          <a:lstStyle/>
          <a:p>
            <a:r>
              <a:rPr lang="en-US" dirty="0"/>
              <a:t>Highlights, Strategy, Vision</a:t>
            </a:r>
          </a:p>
          <a:p>
            <a:endParaRPr lang="en-US" dirty="0"/>
          </a:p>
        </p:txBody>
      </p:sp>
      <p:sp>
        <p:nvSpPr>
          <p:cNvPr id="7" name="Text Placeholder 6">
            <a:extLst>
              <a:ext uri="{FF2B5EF4-FFF2-40B4-BE49-F238E27FC236}">
                <a16:creationId xmlns:a16="http://schemas.microsoft.com/office/drawing/2014/main" id="{1AD06EFC-26AE-B442-ADDB-2BAD86B28965}"/>
              </a:ext>
            </a:extLst>
          </p:cNvPr>
          <p:cNvSpPr>
            <a:spLocks noGrp="1"/>
          </p:cNvSpPr>
          <p:nvPr>
            <p:ph type="body" sz="quarter" idx="21"/>
          </p:nvPr>
        </p:nvSpPr>
        <p:spPr/>
        <p:txBody>
          <a:bodyPr/>
          <a:lstStyle/>
          <a:p>
            <a:r>
              <a:rPr lang="en-US" dirty="0"/>
              <a:t>Edwin Boudreaux, PhD          -       May 21, 2025</a:t>
            </a:r>
          </a:p>
          <a:p>
            <a:endParaRPr lang="en-U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7AE1C-959D-B4EE-8CE3-11BDAB2487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452468-C250-6D81-DED0-3459ED03AE39}"/>
              </a:ext>
            </a:extLst>
          </p:cNvPr>
          <p:cNvSpPr>
            <a:spLocks noGrp="1"/>
          </p:cNvSpPr>
          <p:nvPr>
            <p:ph type="title"/>
          </p:nvPr>
        </p:nvSpPr>
        <p:spPr/>
        <p:txBody>
          <a:bodyPr/>
          <a:lstStyle/>
          <a:p>
            <a:r>
              <a:rPr lang="en-US" dirty="0"/>
              <a:t>Continue these efforts?</a:t>
            </a:r>
          </a:p>
        </p:txBody>
      </p:sp>
      <p:sp>
        <p:nvSpPr>
          <p:cNvPr id="3" name="Text Placeholder 2">
            <a:extLst>
              <a:ext uri="{FF2B5EF4-FFF2-40B4-BE49-F238E27FC236}">
                <a16:creationId xmlns:a16="http://schemas.microsoft.com/office/drawing/2014/main" id="{49BD0314-85B0-9A19-56B9-8657061F5F37}"/>
              </a:ext>
            </a:extLst>
          </p:cNvPr>
          <p:cNvSpPr>
            <a:spLocks noGrp="1"/>
          </p:cNvSpPr>
          <p:nvPr>
            <p:ph type="body" sz="quarter" idx="10"/>
          </p:nvPr>
        </p:nvSpPr>
        <p:spPr/>
        <p:txBody>
          <a:bodyPr/>
          <a:lstStyle/>
          <a:p>
            <a:r>
              <a:rPr lang="en-US" sz="3200" dirty="0"/>
              <a:t>DEI among CAPES – Anyone want to take the lead?</a:t>
            </a:r>
          </a:p>
          <a:p>
            <a:r>
              <a:rPr lang="en-US" sz="3200" dirty="0"/>
              <a:t>Improve networking –Share ideas with </a:t>
            </a:r>
            <a:r>
              <a:rPr lang="en-US" sz="3200" dirty="0" err="1"/>
              <a:t>Lourah</a:t>
            </a:r>
            <a:r>
              <a:rPr lang="en-US" sz="3200" dirty="0"/>
              <a:t> Kelly</a:t>
            </a:r>
          </a:p>
          <a:p>
            <a:r>
              <a:rPr lang="en-US" sz="3200" dirty="0">
                <a:solidFill>
                  <a:schemeClr val="tx1"/>
                </a:solidFill>
              </a:rPr>
              <a:t>LLM applied to suicide – Design, submit grants!</a:t>
            </a:r>
          </a:p>
          <a:p>
            <a:r>
              <a:rPr lang="en-US" sz="3200" dirty="0"/>
              <a:t>Identifying databases – Anyone want to take lead? Need to ID points of contact for each of the databases</a:t>
            </a:r>
          </a:p>
          <a:p>
            <a:r>
              <a:rPr lang="en-US" sz="3200" dirty="0"/>
              <a:t>Outcome measures (SDOH, PRO, Others) – Anyone want to take the lead?</a:t>
            </a:r>
          </a:p>
        </p:txBody>
      </p:sp>
    </p:spTree>
    <p:extLst>
      <p:ext uri="{BB962C8B-B14F-4D97-AF65-F5344CB8AC3E}">
        <p14:creationId xmlns:p14="http://schemas.microsoft.com/office/powerpoint/2010/main" val="30896799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4B2DC-4CC8-5825-64B0-04782BFC0C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DCD6CF-D476-5AFF-6CED-64630770A6F3}"/>
              </a:ext>
            </a:extLst>
          </p:cNvPr>
          <p:cNvSpPr>
            <a:spLocks noGrp="1"/>
          </p:cNvSpPr>
          <p:nvPr>
            <p:ph type="title"/>
          </p:nvPr>
        </p:nvSpPr>
        <p:spPr/>
        <p:txBody>
          <a:bodyPr/>
          <a:lstStyle/>
          <a:p>
            <a:r>
              <a:rPr lang="en-US" dirty="0"/>
              <a:t>Developed Center Strategy</a:t>
            </a:r>
          </a:p>
        </p:txBody>
      </p:sp>
      <p:sp>
        <p:nvSpPr>
          <p:cNvPr id="3" name="Text Placeholder 2">
            <a:extLst>
              <a:ext uri="{FF2B5EF4-FFF2-40B4-BE49-F238E27FC236}">
                <a16:creationId xmlns:a16="http://schemas.microsoft.com/office/drawing/2014/main" id="{48CEB83E-AADA-3586-D918-FFB59A2EE076}"/>
              </a:ext>
            </a:extLst>
          </p:cNvPr>
          <p:cNvSpPr>
            <a:spLocks noGrp="1"/>
          </p:cNvSpPr>
          <p:nvPr>
            <p:ph type="body" sz="quarter" idx="10"/>
          </p:nvPr>
        </p:nvSpPr>
        <p:spPr/>
        <p:txBody>
          <a:bodyPr/>
          <a:lstStyle/>
          <a:p>
            <a:r>
              <a:rPr lang="en-US" sz="3600" dirty="0"/>
              <a:t>Double down on federal grant submissions</a:t>
            </a:r>
          </a:p>
          <a:p>
            <a:pPr lvl="1"/>
            <a:r>
              <a:rPr lang="en-US" sz="3600" dirty="0"/>
              <a:t>Diversify institutes, NIMH, NIDA, NIAAA</a:t>
            </a:r>
          </a:p>
          <a:p>
            <a:pPr lvl="1"/>
            <a:r>
              <a:rPr lang="en-US" sz="3600" dirty="0"/>
              <a:t>Diversify agencies, DOD, VA, PCORI</a:t>
            </a:r>
          </a:p>
          <a:p>
            <a:r>
              <a:rPr lang="en-US" sz="3600" dirty="0"/>
              <a:t>Diversify funding portfolio outside of federal grants</a:t>
            </a:r>
          </a:p>
          <a:p>
            <a:pPr lvl="1"/>
            <a:r>
              <a:rPr lang="en-US" sz="3600" dirty="0"/>
              <a:t>AFSP, Four Pines Fund</a:t>
            </a:r>
          </a:p>
          <a:p>
            <a:pPr lvl="1"/>
            <a:r>
              <a:rPr lang="en-US" sz="3600" dirty="0"/>
              <a:t>State contracts</a:t>
            </a:r>
          </a:p>
        </p:txBody>
      </p:sp>
    </p:spTree>
    <p:extLst>
      <p:ext uri="{BB962C8B-B14F-4D97-AF65-F5344CB8AC3E}">
        <p14:creationId xmlns:p14="http://schemas.microsoft.com/office/powerpoint/2010/main" val="206516459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42197-2638-C703-CB2D-A7E91B1427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5BE94E-5B18-D6CF-CC6D-1A08607ABC8A}"/>
              </a:ext>
            </a:extLst>
          </p:cNvPr>
          <p:cNvSpPr>
            <a:spLocks noGrp="1"/>
          </p:cNvSpPr>
          <p:nvPr>
            <p:ph type="title"/>
          </p:nvPr>
        </p:nvSpPr>
        <p:spPr/>
        <p:txBody>
          <a:bodyPr/>
          <a:lstStyle/>
          <a:p>
            <a:r>
              <a:rPr lang="en-US" dirty="0"/>
              <a:t>Developed Center Strategy (cont. 1)</a:t>
            </a:r>
          </a:p>
        </p:txBody>
      </p:sp>
      <p:sp>
        <p:nvSpPr>
          <p:cNvPr id="3" name="Text Placeholder 2">
            <a:extLst>
              <a:ext uri="{FF2B5EF4-FFF2-40B4-BE49-F238E27FC236}">
                <a16:creationId xmlns:a16="http://schemas.microsoft.com/office/drawing/2014/main" id="{2268B7CC-949A-84A0-A37A-58DB08F74F65}"/>
              </a:ext>
            </a:extLst>
          </p:cNvPr>
          <p:cNvSpPr>
            <a:spLocks noGrp="1"/>
          </p:cNvSpPr>
          <p:nvPr>
            <p:ph type="body" sz="quarter" idx="10"/>
          </p:nvPr>
        </p:nvSpPr>
        <p:spPr/>
        <p:txBody>
          <a:bodyPr/>
          <a:lstStyle/>
          <a:p>
            <a:r>
              <a:rPr lang="en-US" sz="3200" dirty="0"/>
              <a:t>Foster greater collaboration across CAPES</a:t>
            </a:r>
          </a:p>
          <a:p>
            <a:pPr lvl="1"/>
            <a:r>
              <a:rPr lang="en-US" sz="3200" dirty="0"/>
              <a:t>UMass 5 campuses, WPI</a:t>
            </a:r>
          </a:p>
          <a:p>
            <a:pPr lvl="1"/>
            <a:r>
              <a:rPr lang="en-US" sz="3200" dirty="0"/>
              <a:t>MPI model: subject matter expert, methodologist</a:t>
            </a:r>
          </a:p>
          <a:p>
            <a:pPr lvl="1"/>
            <a:endParaRPr lang="en-US" sz="3200" dirty="0"/>
          </a:p>
          <a:p>
            <a:r>
              <a:rPr lang="en-US" sz="3200" dirty="0"/>
              <a:t>Diversify business line</a:t>
            </a:r>
          </a:p>
          <a:p>
            <a:pPr lvl="1"/>
            <a:r>
              <a:rPr lang="en-US" sz="3200" dirty="0"/>
              <a:t>Training, technical advising, consulting</a:t>
            </a:r>
          </a:p>
          <a:p>
            <a:pPr lvl="1"/>
            <a:r>
              <a:rPr lang="en-US" sz="3200" dirty="0"/>
              <a:t>Commoditize our intellectual property</a:t>
            </a:r>
          </a:p>
        </p:txBody>
      </p:sp>
    </p:spTree>
    <p:extLst>
      <p:ext uri="{BB962C8B-B14F-4D97-AF65-F5344CB8AC3E}">
        <p14:creationId xmlns:p14="http://schemas.microsoft.com/office/powerpoint/2010/main" val="113965951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A04AC-7D28-0C7A-BD0A-76ACFD9141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FCD9B2-E6AB-94FA-3917-10715FE2E150}"/>
              </a:ext>
            </a:extLst>
          </p:cNvPr>
          <p:cNvSpPr>
            <a:spLocks noGrp="1"/>
          </p:cNvSpPr>
          <p:nvPr>
            <p:ph type="title"/>
          </p:nvPr>
        </p:nvSpPr>
        <p:spPr/>
        <p:txBody>
          <a:bodyPr/>
          <a:lstStyle/>
          <a:p>
            <a:r>
              <a:rPr lang="en-US" dirty="0"/>
              <a:t>Developed Center Strategy (cont. 2)</a:t>
            </a:r>
          </a:p>
        </p:txBody>
      </p:sp>
      <p:sp>
        <p:nvSpPr>
          <p:cNvPr id="3" name="Text Placeholder 2">
            <a:extLst>
              <a:ext uri="{FF2B5EF4-FFF2-40B4-BE49-F238E27FC236}">
                <a16:creationId xmlns:a16="http://schemas.microsoft.com/office/drawing/2014/main" id="{2ABE0496-98CE-7EEC-1302-1B7490C3B424}"/>
              </a:ext>
            </a:extLst>
          </p:cNvPr>
          <p:cNvSpPr>
            <a:spLocks noGrp="1"/>
          </p:cNvSpPr>
          <p:nvPr>
            <p:ph type="body" sz="quarter" idx="10"/>
          </p:nvPr>
        </p:nvSpPr>
        <p:spPr/>
        <p:txBody>
          <a:bodyPr/>
          <a:lstStyle/>
          <a:p>
            <a:r>
              <a:rPr lang="en-US" sz="3200" dirty="0"/>
              <a:t>Prioritize artificial intelligence (AI)</a:t>
            </a:r>
          </a:p>
          <a:p>
            <a:pPr lvl="1"/>
            <a:r>
              <a:rPr lang="en-US" sz="3200" dirty="0"/>
              <a:t>Everyday AI</a:t>
            </a:r>
          </a:p>
          <a:p>
            <a:pPr lvl="1"/>
            <a:r>
              <a:rPr lang="en-US" sz="3200" dirty="0"/>
              <a:t>Ethically</a:t>
            </a:r>
          </a:p>
          <a:p>
            <a:pPr lvl="1"/>
            <a:r>
              <a:rPr lang="en-US" sz="3200" dirty="0"/>
              <a:t>High tech + high touch</a:t>
            </a:r>
          </a:p>
        </p:txBody>
      </p:sp>
    </p:spTree>
    <p:extLst>
      <p:ext uri="{BB962C8B-B14F-4D97-AF65-F5344CB8AC3E}">
        <p14:creationId xmlns:p14="http://schemas.microsoft.com/office/powerpoint/2010/main" val="188894519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48C44-98D9-E225-1EF8-0FE0E2088F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013893-71A8-6CD1-64B0-11828AA9E4F3}"/>
              </a:ext>
            </a:extLst>
          </p:cNvPr>
          <p:cNvSpPr>
            <a:spLocks noGrp="1"/>
          </p:cNvSpPr>
          <p:nvPr>
            <p:ph type="title"/>
          </p:nvPr>
        </p:nvSpPr>
        <p:spPr/>
        <p:txBody>
          <a:bodyPr/>
          <a:lstStyle/>
          <a:p>
            <a:r>
              <a:rPr lang="en-US" dirty="0"/>
              <a:t>Four Pines Fund: Planning Grant</a:t>
            </a:r>
          </a:p>
        </p:txBody>
      </p:sp>
      <p:sp>
        <p:nvSpPr>
          <p:cNvPr id="3" name="Text Placeholder 2">
            <a:extLst>
              <a:ext uri="{FF2B5EF4-FFF2-40B4-BE49-F238E27FC236}">
                <a16:creationId xmlns:a16="http://schemas.microsoft.com/office/drawing/2014/main" id="{9474BB8B-2D0D-FF47-344E-2252457D1B90}"/>
              </a:ext>
            </a:extLst>
          </p:cNvPr>
          <p:cNvSpPr>
            <a:spLocks noGrp="1"/>
          </p:cNvSpPr>
          <p:nvPr>
            <p:ph type="body" sz="quarter" idx="10"/>
          </p:nvPr>
        </p:nvSpPr>
        <p:spPr/>
        <p:txBody>
          <a:bodyPr/>
          <a:lstStyle/>
          <a:p>
            <a:r>
              <a:rPr lang="en-US" sz="3200" dirty="0">
                <a:hlinkClick r:id="rId3"/>
              </a:rPr>
              <a:t>https://www.fourpines.org/</a:t>
            </a:r>
            <a:r>
              <a:rPr lang="en-US" sz="3200" dirty="0"/>
              <a:t> </a:t>
            </a:r>
          </a:p>
          <a:p>
            <a:r>
              <a:rPr lang="en-US" sz="3200" dirty="0"/>
              <a:t>Maximize CAPES’ impact on suicide prevention in healthcare settings</a:t>
            </a:r>
          </a:p>
          <a:p>
            <a:r>
              <a:rPr lang="en-US" sz="3200" dirty="0"/>
              <a:t>Fund efforts that NIH might not fund</a:t>
            </a:r>
          </a:p>
          <a:p>
            <a:r>
              <a:rPr lang="en-US" sz="3200" dirty="0"/>
              <a:t>Lead to direct, rapid, measurable impact</a:t>
            </a:r>
          </a:p>
        </p:txBody>
      </p:sp>
    </p:spTree>
    <p:extLst>
      <p:ext uri="{BB962C8B-B14F-4D97-AF65-F5344CB8AC3E}">
        <p14:creationId xmlns:p14="http://schemas.microsoft.com/office/powerpoint/2010/main" val="340799499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6B2DF-A600-561F-39F2-0AC675D7E4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A0C7F7-8DA8-1A2B-8FC9-C5AE01FDFED3}"/>
              </a:ext>
            </a:extLst>
          </p:cNvPr>
          <p:cNvSpPr>
            <a:spLocks noGrp="1"/>
          </p:cNvSpPr>
          <p:nvPr>
            <p:ph type="title"/>
          </p:nvPr>
        </p:nvSpPr>
        <p:spPr/>
        <p:txBody>
          <a:bodyPr/>
          <a:lstStyle/>
          <a:p>
            <a:r>
              <a:rPr lang="en-US" dirty="0"/>
              <a:t>Four Pines Fund: Planning Grant (cont. 1)</a:t>
            </a:r>
          </a:p>
        </p:txBody>
      </p:sp>
      <p:sp>
        <p:nvSpPr>
          <p:cNvPr id="3" name="Text Placeholder 2">
            <a:extLst>
              <a:ext uri="{FF2B5EF4-FFF2-40B4-BE49-F238E27FC236}">
                <a16:creationId xmlns:a16="http://schemas.microsoft.com/office/drawing/2014/main" id="{7B074F11-6C07-C4E6-2F9A-C5FCA6A7ECE2}"/>
              </a:ext>
            </a:extLst>
          </p:cNvPr>
          <p:cNvSpPr>
            <a:spLocks noGrp="1"/>
          </p:cNvSpPr>
          <p:nvPr>
            <p:ph type="body" sz="quarter" idx="10"/>
          </p:nvPr>
        </p:nvSpPr>
        <p:spPr/>
        <p:txBody>
          <a:bodyPr/>
          <a:lstStyle/>
          <a:p>
            <a:r>
              <a:rPr lang="en-US" sz="3200" dirty="0"/>
              <a:t>Improve our understanding of the crisis care continuum</a:t>
            </a:r>
          </a:p>
          <a:p>
            <a:r>
              <a:rPr lang="en-US" sz="3200" dirty="0"/>
              <a:t>Formulate major barriers to implementation</a:t>
            </a:r>
          </a:p>
          <a:p>
            <a:r>
              <a:rPr lang="en-US" sz="3200" dirty="0"/>
              <a:t>Identify CAPES strengths/weaknesses/existing “know how” materials</a:t>
            </a:r>
          </a:p>
          <a:p>
            <a:r>
              <a:rPr lang="en-US" sz="3200" dirty="0"/>
              <a:t>Consolidate/organize our “know how” to make it more easily accessible by our team</a:t>
            </a:r>
          </a:p>
        </p:txBody>
      </p:sp>
    </p:spTree>
    <p:extLst>
      <p:ext uri="{BB962C8B-B14F-4D97-AF65-F5344CB8AC3E}">
        <p14:creationId xmlns:p14="http://schemas.microsoft.com/office/powerpoint/2010/main" val="269095007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7AAF4D8-6BB3-A857-7CBB-3CDBEFE7B29A}"/>
              </a:ext>
            </a:extLst>
          </p:cNvPr>
          <p:cNvSpPr>
            <a:spLocks noGrp="1"/>
          </p:cNvSpPr>
          <p:nvPr>
            <p:ph type="title" idx="4294967295"/>
          </p:nvPr>
        </p:nvSpPr>
        <p:spPr>
          <a:xfrm>
            <a:off x="838200" y="-1325563"/>
            <a:ext cx="10515600" cy="1325563"/>
          </a:xfrm>
          <a:prstGeom prst="rect">
            <a:avLst/>
          </a:prstGeom>
        </p:spPr>
        <p:txBody>
          <a:bodyPr anchor="b"/>
          <a:lstStyle/>
          <a:p>
            <a:r>
              <a:rPr lang="en-US" dirty="0"/>
              <a:t>Organizational chart</a:t>
            </a:r>
          </a:p>
        </p:txBody>
      </p:sp>
      <p:sp>
        <p:nvSpPr>
          <p:cNvPr id="4" name="Freeform: Shape 3">
            <a:extLst>
              <a:ext uri="{FF2B5EF4-FFF2-40B4-BE49-F238E27FC236}">
                <a16:creationId xmlns:a16="http://schemas.microsoft.com/office/drawing/2014/main" id="{48D848BF-B74C-72BA-F970-760865472C97}"/>
              </a:ext>
            </a:extLst>
          </p:cNvPr>
          <p:cNvSpPr/>
          <p:nvPr/>
        </p:nvSpPr>
        <p:spPr>
          <a:xfrm>
            <a:off x="2229633" y="504981"/>
            <a:ext cx="1314975" cy="1878536"/>
          </a:xfrm>
          <a:custGeom>
            <a:avLst/>
            <a:gdLst>
              <a:gd name="connsiteX0" fmla="*/ 0 w 1878535"/>
              <a:gd name="connsiteY0" fmla="*/ 0 h 1314974"/>
              <a:gd name="connsiteX1" fmla="*/ 1221048 w 1878535"/>
              <a:gd name="connsiteY1" fmla="*/ 0 h 1314974"/>
              <a:gd name="connsiteX2" fmla="*/ 1878535 w 1878535"/>
              <a:gd name="connsiteY2" fmla="*/ 657487 h 1314974"/>
              <a:gd name="connsiteX3" fmla="*/ 1221048 w 1878535"/>
              <a:gd name="connsiteY3" fmla="*/ 1314974 h 1314974"/>
              <a:gd name="connsiteX4" fmla="*/ 0 w 1878535"/>
              <a:gd name="connsiteY4" fmla="*/ 1314974 h 1314974"/>
              <a:gd name="connsiteX5" fmla="*/ 657487 w 1878535"/>
              <a:gd name="connsiteY5" fmla="*/ 657487 h 1314974"/>
              <a:gd name="connsiteX6" fmla="*/ 0 w 1878535"/>
              <a:gd name="connsiteY6" fmla="*/ 0 h 131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8535" h="1314974">
                <a:moveTo>
                  <a:pt x="1878534" y="0"/>
                </a:moveTo>
                <a:lnTo>
                  <a:pt x="1878534" y="854733"/>
                </a:lnTo>
                <a:lnTo>
                  <a:pt x="939268" y="1314974"/>
                </a:lnTo>
                <a:lnTo>
                  <a:pt x="1" y="854733"/>
                </a:lnTo>
                <a:lnTo>
                  <a:pt x="1" y="0"/>
                </a:lnTo>
                <a:lnTo>
                  <a:pt x="939268" y="460241"/>
                </a:lnTo>
                <a:lnTo>
                  <a:pt x="1878534"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1" tIns="672727" rIns="15240" bIns="672728" numCol="1" spcCol="1270" anchor="ctr" anchorCtr="0">
            <a:noAutofit/>
          </a:bodyPr>
          <a:lstStyle/>
          <a:p>
            <a:pPr marL="0" lvl="0" indent="0" algn="ctr" defTabSz="1066800">
              <a:lnSpc>
                <a:spcPct val="90000"/>
              </a:lnSpc>
              <a:spcBef>
                <a:spcPct val="0"/>
              </a:spcBef>
              <a:spcAft>
                <a:spcPct val="35000"/>
              </a:spcAft>
              <a:buNone/>
            </a:pPr>
            <a:r>
              <a:rPr lang="en-US" sz="2400" kern="1200" dirty="0"/>
              <a:t>Past Projects</a:t>
            </a:r>
          </a:p>
        </p:txBody>
      </p:sp>
      <p:sp>
        <p:nvSpPr>
          <p:cNvPr id="5" name="Freeform: Shape 4">
            <a:extLst>
              <a:ext uri="{FF2B5EF4-FFF2-40B4-BE49-F238E27FC236}">
                <a16:creationId xmlns:a16="http://schemas.microsoft.com/office/drawing/2014/main" id="{DF026036-27C2-E8A2-5F8D-BBDFF37C4875}"/>
              </a:ext>
            </a:extLst>
          </p:cNvPr>
          <p:cNvSpPr/>
          <p:nvPr/>
        </p:nvSpPr>
        <p:spPr>
          <a:xfrm>
            <a:off x="3544607" y="504983"/>
            <a:ext cx="6676630" cy="1221690"/>
          </a:xfrm>
          <a:custGeom>
            <a:avLst/>
            <a:gdLst>
              <a:gd name="connsiteX0" fmla="*/ 203619 w 1221690"/>
              <a:gd name="connsiteY0" fmla="*/ 0 h 6676630"/>
              <a:gd name="connsiteX1" fmla="*/ 1018071 w 1221690"/>
              <a:gd name="connsiteY1" fmla="*/ 0 h 6676630"/>
              <a:gd name="connsiteX2" fmla="*/ 1221690 w 1221690"/>
              <a:gd name="connsiteY2" fmla="*/ 203619 h 6676630"/>
              <a:gd name="connsiteX3" fmla="*/ 1221690 w 1221690"/>
              <a:gd name="connsiteY3" fmla="*/ 6676630 h 6676630"/>
              <a:gd name="connsiteX4" fmla="*/ 1221690 w 1221690"/>
              <a:gd name="connsiteY4" fmla="*/ 6676630 h 6676630"/>
              <a:gd name="connsiteX5" fmla="*/ 0 w 1221690"/>
              <a:gd name="connsiteY5" fmla="*/ 6676630 h 6676630"/>
              <a:gd name="connsiteX6" fmla="*/ 0 w 1221690"/>
              <a:gd name="connsiteY6" fmla="*/ 6676630 h 6676630"/>
              <a:gd name="connsiteX7" fmla="*/ 0 w 1221690"/>
              <a:gd name="connsiteY7" fmla="*/ 203619 h 6676630"/>
              <a:gd name="connsiteX8" fmla="*/ 203619 w 1221690"/>
              <a:gd name="connsiteY8" fmla="*/ 0 h 667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1690" h="6676630">
                <a:moveTo>
                  <a:pt x="1221690" y="1112795"/>
                </a:moveTo>
                <a:lnTo>
                  <a:pt x="1221690" y="5563835"/>
                </a:lnTo>
                <a:cubicBezTo>
                  <a:pt x="1221690" y="6178415"/>
                  <a:pt x="1205009" y="6676627"/>
                  <a:pt x="1184432" y="6676627"/>
                </a:cubicBezTo>
                <a:lnTo>
                  <a:pt x="0" y="6676627"/>
                </a:lnTo>
                <a:lnTo>
                  <a:pt x="0" y="6676627"/>
                </a:lnTo>
                <a:lnTo>
                  <a:pt x="0" y="3"/>
                </a:lnTo>
                <a:lnTo>
                  <a:pt x="0" y="3"/>
                </a:lnTo>
                <a:lnTo>
                  <a:pt x="1184432" y="3"/>
                </a:lnTo>
                <a:cubicBezTo>
                  <a:pt x="1205009" y="3"/>
                  <a:pt x="1221690" y="498215"/>
                  <a:pt x="1221690" y="1112795"/>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7584" tIns="79958" rIns="79958" bIns="79958"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Scattered throughout shared drive folders</a:t>
            </a:r>
          </a:p>
        </p:txBody>
      </p:sp>
      <p:sp>
        <p:nvSpPr>
          <p:cNvPr id="6" name="Freeform: Shape 5">
            <a:extLst>
              <a:ext uri="{FF2B5EF4-FFF2-40B4-BE49-F238E27FC236}">
                <a16:creationId xmlns:a16="http://schemas.microsoft.com/office/drawing/2014/main" id="{227C5C76-5275-FFA7-4B84-8F75B5A8CD83}"/>
              </a:ext>
            </a:extLst>
          </p:cNvPr>
          <p:cNvSpPr/>
          <p:nvPr/>
        </p:nvSpPr>
        <p:spPr>
          <a:xfrm>
            <a:off x="2229633" y="2192240"/>
            <a:ext cx="1314975" cy="1878536"/>
          </a:xfrm>
          <a:custGeom>
            <a:avLst/>
            <a:gdLst>
              <a:gd name="connsiteX0" fmla="*/ 0 w 1878535"/>
              <a:gd name="connsiteY0" fmla="*/ 0 h 1314974"/>
              <a:gd name="connsiteX1" fmla="*/ 1221048 w 1878535"/>
              <a:gd name="connsiteY1" fmla="*/ 0 h 1314974"/>
              <a:gd name="connsiteX2" fmla="*/ 1878535 w 1878535"/>
              <a:gd name="connsiteY2" fmla="*/ 657487 h 1314974"/>
              <a:gd name="connsiteX3" fmla="*/ 1221048 w 1878535"/>
              <a:gd name="connsiteY3" fmla="*/ 1314974 h 1314974"/>
              <a:gd name="connsiteX4" fmla="*/ 0 w 1878535"/>
              <a:gd name="connsiteY4" fmla="*/ 1314974 h 1314974"/>
              <a:gd name="connsiteX5" fmla="*/ 657487 w 1878535"/>
              <a:gd name="connsiteY5" fmla="*/ 657487 h 1314974"/>
              <a:gd name="connsiteX6" fmla="*/ 0 w 1878535"/>
              <a:gd name="connsiteY6" fmla="*/ 0 h 131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8535" h="1314974">
                <a:moveTo>
                  <a:pt x="1878534" y="0"/>
                </a:moveTo>
                <a:lnTo>
                  <a:pt x="1878534" y="854733"/>
                </a:lnTo>
                <a:lnTo>
                  <a:pt x="939268" y="1314974"/>
                </a:lnTo>
                <a:lnTo>
                  <a:pt x="1" y="854733"/>
                </a:lnTo>
                <a:lnTo>
                  <a:pt x="1" y="0"/>
                </a:lnTo>
                <a:lnTo>
                  <a:pt x="939268" y="460241"/>
                </a:lnTo>
                <a:lnTo>
                  <a:pt x="1878534"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1" tIns="672727" rIns="15240" bIns="672728" numCol="1" spcCol="1270" anchor="ctr" anchorCtr="0">
            <a:noAutofit/>
          </a:bodyPr>
          <a:lstStyle/>
          <a:p>
            <a:pPr marL="0" lvl="0" indent="0" algn="ctr" defTabSz="1066800">
              <a:lnSpc>
                <a:spcPct val="90000"/>
              </a:lnSpc>
              <a:spcBef>
                <a:spcPct val="0"/>
              </a:spcBef>
              <a:spcAft>
                <a:spcPct val="35000"/>
              </a:spcAft>
              <a:buNone/>
            </a:pPr>
            <a:br>
              <a:rPr lang="en-US" kern="1200" dirty="0"/>
            </a:br>
            <a:r>
              <a:rPr lang="en-US" kern="1200" dirty="0"/>
              <a:t>Uniform Folder Structure</a:t>
            </a:r>
          </a:p>
        </p:txBody>
      </p:sp>
      <p:sp>
        <p:nvSpPr>
          <p:cNvPr id="7" name="Freeform: Shape 6">
            <a:extLst>
              <a:ext uri="{FF2B5EF4-FFF2-40B4-BE49-F238E27FC236}">
                <a16:creationId xmlns:a16="http://schemas.microsoft.com/office/drawing/2014/main" id="{C89D6DF7-ACA3-1F25-A717-2C5F527E7846}"/>
              </a:ext>
            </a:extLst>
          </p:cNvPr>
          <p:cNvSpPr/>
          <p:nvPr/>
        </p:nvSpPr>
        <p:spPr>
          <a:xfrm>
            <a:off x="3544607" y="2192241"/>
            <a:ext cx="6676630" cy="1221048"/>
          </a:xfrm>
          <a:custGeom>
            <a:avLst/>
            <a:gdLst>
              <a:gd name="connsiteX0" fmla="*/ 203512 w 1221048"/>
              <a:gd name="connsiteY0" fmla="*/ 0 h 6676630"/>
              <a:gd name="connsiteX1" fmla="*/ 1017536 w 1221048"/>
              <a:gd name="connsiteY1" fmla="*/ 0 h 6676630"/>
              <a:gd name="connsiteX2" fmla="*/ 1221048 w 1221048"/>
              <a:gd name="connsiteY2" fmla="*/ 203512 h 6676630"/>
              <a:gd name="connsiteX3" fmla="*/ 1221048 w 1221048"/>
              <a:gd name="connsiteY3" fmla="*/ 6676630 h 6676630"/>
              <a:gd name="connsiteX4" fmla="*/ 1221048 w 1221048"/>
              <a:gd name="connsiteY4" fmla="*/ 6676630 h 6676630"/>
              <a:gd name="connsiteX5" fmla="*/ 0 w 1221048"/>
              <a:gd name="connsiteY5" fmla="*/ 6676630 h 6676630"/>
              <a:gd name="connsiteX6" fmla="*/ 0 w 1221048"/>
              <a:gd name="connsiteY6" fmla="*/ 6676630 h 6676630"/>
              <a:gd name="connsiteX7" fmla="*/ 0 w 1221048"/>
              <a:gd name="connsiteY7" fmla="*/ 203512 h 6676630"/>
              <a:gd name="connsiteX8" fmla="*/ 203512 w 1221048"/>
              <a:gd name="connsiteY8" fmla="*/ 0 h 667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1048" h="6676630">
                <a:moveTo>
                  <a:pt x="1221048" y="1112795"/>
                </a:moveTo>
                <a:lnTo>
                  <a:pt x="1221048" y="5563835"/>
                </a:lnTo>
                <a:cubicBezTo>
                  <a:pt x="1221048" y="6178415"/>
                  <a:pt x="1204385" y="6676627"/>
                  <a:pt x="1183829" y="6676627"/>
                </a:cubicBezTo>
                <a:lnTo>
                  <a:pt x="0" y="6676627"/>
                </a:lnTo>
                <a:lnTo>
                  <a:pt x="0" y="6676627"/>
                </a:lnTo>
                <a:lnTo>
                  <a:pt x="0" y="3"/>
                </a:lnTo>
                <a:lnTo>
                  <a:pt x="0" y="3"/>
                </a:lnTo>
                <a:lnTo>
                  <a:pt x="1183829" y="3"/>
                </a:lnTo>
                <a:cubicBezTo>
                  <a:pt x="1204385" y="3"/>
                  <a:pt x="1221048" y="498215"/>
                  <a:pt x="1221048" y="1112795"/>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7585" tIns="79926" rIns="79926" bIns="79928"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Toolkit organization</a:t>
            </a:r>
          </a:p>
          <a:p>
            <a:pPr marL="285750" lvl="1" indent="-285750" algn="l" defTabSz="1422400">
              <a:lnSpc>
                <a:spcPct val="90000"/>
              </a:lnSpc>
              <a:spcBef>
                <a:spcPct val="0"/>
              </a:spcBef>
              <a:spcAft>
                <a:spcPct val="15000"/>
              </a:spcAft>
              <a:buChar char="•"/>
            </a:pPr>
            <a:r>
              <a:rPr lang="en-US" sz="3200" kern="1200" dirty="0"/>
              <a:t>MS Teams</a:t>
            </a:r>
          </a:p>
        </p:txBody>
      </p:sp>
      <p:sp>
        <p:nvSpPr>
          <p:cNvPr id="8" name="Freeform: Shape 7">
            <a:extLst>
              <a:ext uri="{FF2B5EF4-FFF2-40B4-BE49-F238E27FC236}">
                <a16:creationId xmlns:a16="http://schemas.microsoft.com/office/drawing/2014/main" id="{378ED542-90C7-1A6A-86C0-C41668F60A78}"/>
              </a:ext>
            </a:extLst>
          </p:cNvPr>
          <p:cNvSpPr/>
          <p:nvPr/>
        </p:nvSpPr>
        <p:spPr>
          <a:xfrm>
            <a:off x="2229633" y="3879498"/>
            <a:ext cx="1314975" cy="1878536"/>
          </a:xfrm>
          <a:custGeom>
            <a:avLst/>
            <a:gdLst>
              <a:gd name="connsiteX0" fmla="*/ 0 w 1878535"/>
              <a:gd name="connsiteY0" fmla="*/ 0 h 1314974"/>
              <a:gd name="connsiteX1" fmla="*/ 1221048 w 1878535"/>
              <a:gd name="connsiteY1" fmla="*/ 0 h 1314974"/>
              <a:gd name="connsiteX2" fmla="*/ 1878535 w 1878535"/>
              <a:gd name="connsiteY2" fmla="*/ 657487 h 1314974"/>
              <a:gd name="connsiteX3" fmla="*/ 1221048 w 1878535"/>
              <a:gd name="connsiteY3" fmla="*/ 1314974 h 1314974"/>
              <a:gd name="connsiteX4" fmla="*/ 0 w 1878535"/>
              <a:gd name="connsiteY4" fmla="*/ 1314974 h 1314974"/>
              <a:gd name="connsiteX5" fmla="*/ 657487 w 1878535"/>
              <a:gd name="connsiteY5" fmla="*/ 657487 h 1314974"/>
              <a:gd name="connsiteX6" fmla="*/ 0 w 1878535"/>
              <a:gd name="connsiteY6" fmla="*/ 0 h 131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8535" h="1314974">
                <a:moveTo>
                  <a:pt x="1878534" y="0"/>
                </a:moveTo>
                <a:lnTo>
                  <a:pt x="1878534" y="854733"/>
                </a:lnTo>
                <a:lnTo>
                  <a:pt x="939268" y="1314974"/>
                </a:lnTo>
                <a:lnTo>
                  <a:pt x="1" y="854733"/>
                </a:lnTo>
                <a:lnTo>
                  <a:pt x="1" y="0"/>
                </a:lnTo>
                <a:lnTo>
                  <a:pt x="939268" y="460241"/>
                </a:lnTo>
                <a:lnTo>
                  <a:pt x="1878534"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1" tIns="675267" rIns="17780" bIns="675268" numCol="1" spcCol="1270" anchor="ctr" anchorCtr="0">
            <a:noAutofit/>
          </a:bodyPr>
          <a:lstStyle/>
          <a:p>
            <a:pPr marL="0" lvl="0" indent="0" algn="ctr" defTabSz="1244600">
              <a:lnSpc>
                <a:spcPct val="90000"/>
              </a:lnSpc>
              <a:spcBef>
                <a:spcPct val="0"/>
              </a:spcBef>
              <a:spcAft>
                <a:spcPct val="35000"/>
              </a:spcAft>
              <a:buNone/>
            </a:pPr>
            <a:r>
              <a:rPr lang="en-US" sz="2800" kern="1200" dirty="0"/>
              <a:t>Indexed</a:t>
            </a:r>
          </a:p>
        </p:txBody>
      </p:sp>
      <p:sp>
        <p:nvSpPr>
          <p:cNvPr id="9" name="Freeform: Shape 8">
            <a:extLst>
              <a:ext uri="{FF2B5EF4-FFF2-40B4-BE49-F238E27FC236}">
                <a16:creationId xmlns:a16="http://schemas.microsoft.com/office/drawing/2014/main" id="{8924D3BA-893B-36DE-8284-8B1F4BBC0190}"/>
              </a:ext>
            </a:extLst>
          </p:cNvPr>
          <p:cNvSpPr/>
          <p:nvPr/>
        </p:nvSpPr>
        <p:spPr>
          <a:xfrm>
            <a:off x="3544607" y="3879499"/>
            <a:ext cx="6676630" cy="1221048"/>
          </a:xfrm>
          <a:custGeom>
            <a:avLst/>
            <a:gdLst>
              <a:gd name="connsiteX0" fmla="*/ 203512 w 1221048"/>
              <a:gd name="connsiteY0" fmla="*/ 0 h 6676630"/>
              <a:gd name="connsiteX1" fmla="*/ 1017536 w 1221048"/>
              <a:gd name="connsiteY1" fmla="*/ 0 h 6676630"/>
              <a:gd name="connsiteX2" fmla="*/ 1221048 w 1221048"/>
              <a:gd name="connsiteY2" fmla="*/ 203512 h 6676630"/>
              <a:gd name="connsiteX3" fmla="*/ 1221048 w 1221048"/>
              <a:gd name="connsiteY3" fmla="*/ 6676630 h 6676630"/>
              <a:gd name="connsiteX4" fmla="*/ 1221048 w 1221048"/>
              <a:gd name="connsiteY4" fmla="*/ 6676630 h 6676630"/>
              <a:gd name="connsiteX5" fmla="*/ 0 w 1221048"/>
              <a:gd name="connsiteY5" fmla="*/ 6676630 h 6676630"/>
              <a:gd name="connsiteX6" fmla="*/ 0 w 1221048"/>
              <a:gd name="connsiteY6" fmla="*/ 6676630 h 6676630"/>
              <a:gd name="connsiteX7" fmla="*/ 0 w 1221048"/>
              <a:gd name="connsiteY7" fmla="*/ 203512 h 6676630"/>
              <a:gd name="connsiteX8" fmla="*/ 203512 w 1221048"/>
              <a:gd name="connsiteY8" fmla="*/ 0 h 667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1048" h="6676630">
                <a:moveTo>
                  <a:pt x="1221048" y="1112795"/>
                </a:moveTo>
                <a:lnTo>
                  <a:pt x="1221048" y="5563835"/>
                </a:lnTo>
                <a:cubicBezTo>
                  <a:pt x="1221048" y="6178415"/>
                  <a:pt x="1204385" y="6676627"/>
                  <a:pt x="1183829" y="6676627"/>
                </a:cubicBezTo>
                <a:lnTo>
                  <a:pt x="0" y="6676627"/>
                </a:lnTo>
                <a:lnTo>
                  <a:pt x="0" y="6676627"/>
                </a:lnTo>
                <a:lnTo>
                  <a:pt x="0" y="3"/>
                </a:lnTo>
                <a:lnTo>
                  <a:pt x="0" y="3"/>
                </a:lnTo>
                <a:lnTo>
                  <a:pt x="1183829" y="3"/>
                </a:lnTo>
                <a:cubicBezTo>
                  <a:pt x="1204385" y="3"/>
                  <a:pt x="1221048" y="498215"/>
                  <a:pt x="1221048" y="1112795"/>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7585" tIns="79927" rIns="79926" bIns="79927"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Excel</a:t>
            </a:r>
          </a:p>
        </p:txBody>
      </p:sp>
    </p:spTree>
    <p:extLst>
      <p:ext uri="{BB962C8B-B14F-4D97-AF65-F5344CB8AC3E}">
        <p14:creationId xmlns:p14="http://schemas.microsoft.com/office/powerpoint/2010/main" val="394460423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3E86E-9297-41F4-F70D-D2CB0E2F10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F339CD-CFC1-F861-2A0B-D152D7B41F5C}"/>
              </a:ext>
            </a:extLst>
          </p:cNvPr>
          <p:cNvSpPr>
            <a:spLocks noGrp="1"/>
          </p:cNvSpPr>
          <p:nvPr>
            <p:ph type="title"/>
          </p:nvPr>
        </p:nvSpPr>
        <p:spPr/>
        <p:txBody>
          <a:bodyPr/>
          <a:lstStyle/>
          <a:p>
            <a:r>
              <a:rPr lang="en-US" dirty="0"/>
              <a:t>Four Pines Fund: Planning Grant (cont. 2)</a:t>
            </a:r>
          </a:p>
        </p:txBody>
      </p:sp>
      <p:sp>
        <p:nvSpPr>
          <p:cNvPr id="3" name="Text Placeholder 2">
            <a:extLst>
              <a:ext uri="{FF2B5EF4-FFF2-40B4-BE49-F238E27FC236}">
                <a16:creationId xmlns:a16="http://schemas.microsoft.com/office/drawing/2014/main" id="{71AC7BBD-EED2-7148-0F97-978015B90D3E}"/>
              </a:ext>
            </a:extLst>
          </p:cNvPr>
          <p:cNvSpPr>
            <a:spLocks noGrp="1"/>
          </p:cNvSpPr>
          <p:nvPr>
            <p:ph type="body" sz="quarter" idx="10"/>
          </p:nvPr>
        </p:nvSpPr>
        <p:spPr/>
        <p:txBody>
          <a:bodyPr/>
          <a:lstStyle/>
          <a:p>
            <a:r>
              <a:rPr lang="en-US" sz="3200" dirty="0"/>
              <a:t>Write a proposal to transform this accumulated “know how” into products and services that will rapidly impact in the field</a:t>
            </a:r>
          </a:p>
          <a:p>
            <a:r>
              <a:rPr lang="en-US" sz="3200" dirty="0"/>
              <a:t>Develop a business development plan that addresses demand for the products and services, as well as how the products and services will be delivered (supplied)</a:t>
            </a:r>
          </a:p>
          <a:p>
            <a:r>
              <a:rPr lang="en-US" sz="3200" dirty="0"/>
              <a:t>Grant due Sept 1</a:t>
            </a:r>
          </a:p>
        </p:txBody>
      </p:sp>
    </p:spTree>
    <p:extLst>
      <p:ext uri="{BB962C8B-B14F-4D97-AF65-F5344CB8AC3E}">
        <p14:creationId xmlns:p14="http://schemas.microsoft.com/office/powerpoint/2010/main" val="327928308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F230B-297B-CDBE-95E8-7DC5EC2D76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0619EF-3B1B-0F06-FB44-710B19E0280A}"/>
              </a:ext>
            </a:extLst>
          </p:cNvPr>
          <p:cNvSpPr>
            <a:spLocks noGrp="1"/>
          </p:cNvSpPr>
          <p:nvPr>
            <p:ph type="title"/>
          </p:nvPr>
        </p:nvSpPr>
        <p:spPr/>
        <p:txBody>
          <a:bodyPr/>
          <a:lstStyle/>
          <a:p>
            <a:r>
              <a:rPr lang="en-US" dirty="0"/>
              <a:t>Suicide Care Catalyst</a:t>
            </a:r>
          </a:p>
        </p:txBody>
      </p:sp>
      <p:sp>
        <p:nvSpPr>
          <p:cNvPr id="4" name="Freeform: Shape 3">
            <a:extLst>
              <a:ext uri="{FF2B5EF4-FFF2-40B4-BE49-F238E27FC236}">
                <a16:creationId xmlns:a16="http://schemas.microsoft.com/office/drawing/2014/main" id="{E782F824-5B37-0357-B639-0D400746CC5E}"/>
              </a:ext>
            </a:extLst>
          </p:cNvPr>
          <p:cNvSpPr/>
          <p:nvPr/>
        </p:nvSpPr>
        <p:spPr>
          <a:xfrm>
            <a:off x="3181614" y="1488834"/>
            <a:ext cx="2472480" cy="1794871"/>
          </a:xfrm>
          <a:custGeom>
            <a:avLst/>
            <a:gdLst>
              <a:gd name="connsiteX0" fmla="*/ 0 w 2472480"/>
              <a:gd name="connsiteY0" fmla="*/ 897436 h 1794871"/>
              <a:gd name="connsiteX1" fmla="*/ 1236240 w 2472480"/>
              <a:gd name="connsiteY1" fmla="*/ 0 h 1794871"/>
              <a:gd name="connsiteX2" fmla="*/ 2472480 w 2472480"/>
              <a:gd name="connsiteY2" fmla="*/ 897436 h 1794871"/>
              <a:gd name="connsiteX3" fmla="*/ 1236240 w 2472480"/>
              <a:gd name="connsiteY3" fmla="*/ 1794872 h 1794871"/>
              <a:gd name="connsiteX4" fmla="*/ 0 w 2472480"/>
              <a:gd name="connsiteY4" fmla="*/ 897436 h 1794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480" h="1794871">
                <a:moveTo>
                  <a:pt x="0" y="897436"/>
                </a:moveTo>
                <a:cubicBezTo>
                  <a:pt x="0" y="401796"/>
                  <a:pt x="553484" y="0"/>
                  <a:pt x="1236240" y="0"/>
                </a:cubicBezTo>
                <a:cubicBezTo>
                  <a:pt x="1918996" y="0"/>
                  <a:pt x="2472480" y="401796"/>
                  <a:pt x="2472480" y="897436"/>
                </a:cubicBezTo>
                <a:cubicBezTo>
                  <a:pt x="2472480" y="1393076"/>
                  <a:pt x="1918996" y="1794872"/>
                  <a:pt x="1236240" y="1794872"/>
                </a:cubicBezTo>
                <a:cubicBezTo>
                  <a:pt x="553484" y="1794872"/>
                  <a:pt x="0" y="1393076"/>
                  <a:pt x="0" y="89743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5266" tIns="306033" rIns="405266" bIns="306033" numCol="1" spcCol="1270" anchor="ctr" anchorCtr="0">
            <a:noAutofit/>
          </a:bodyPr>
          <a:lstStyle/>
          <a:p>
            <a:pPr marL="0" lvl="0" indent="0" algn="ctr" defTabSz="1511300">
              <a:lnSpc>
                <a:spcPct val="90000"/>
              </a:lnSpc>
              <a:spcBef>
                <a:spcPct val="0"/>
              </a:spcBef>
              <a:spcAft>
                <a:spcPct val="35000"/>
              </a:spcAft>
              <a:buNone/>
            </a:pPr>
            <a:r>
              <a:rPr lang="en-US" sz="3400" kern="1200" dirty="0"/>
              <a:t>Pathway Builder</a:t>
            </a:r>
          </a:p>
          <a:p>
            <a:pPr marL="0" lvl="0" indent="0" algn="ctr" defTabSz="1511300">
              <a:lnSpc>
                <a:spcPct val="90000"/>
              </a:lnSpc>
              <a:spcBef>
                <a:spcPct val="0"/>
              </a:spcBef>
              <a:spcAft>
                <a:spcPct val="35000"/>
              </a:spcAft>
              <a:buNone/>
            </a:pPr>
            <a:r>
              <a:rPr lang="en-US" sz="2000" kern="1200" dirty="0"/>
              <a:t>(Software)</a:t>
            </a:r>
          </a:p>
        </p:txBody>
      </p:sp>
      <p:sp>
        <p:nvSpPr>
          <p:cNvPr id="5" name="Freeform: Shape 4" descr="Plus symbol">
            <a:extLst>
              <a:ext uri="{FF2B5EF4-FFF2-40B4-BE49-F238E27FC236}">
                <a16:creationId xmlns:a16="http://schemas.microsoft.com/office/drawing/2014/main" id="{1580F41A-8E72-A876-E127-FA02ADFD4D26}"/>
              </a:ext>
            </a:extLst>
          </p:cNvPr>
          <p:cNvSpPr/>
          <p:nvPr/>
        </p:nvSpPr>
        <p:spPr>
          <a:xfrm>
            <a:off x="4175145" y="3351664"/>
            <a:ext cx="485417" cy="485417"/>
          </a:xfrm>
          <a:custGeom>
            <a:avLst/>
            <a:gdLst>
              <a:gd name="connsiteX0" fmla="*/ 64342 w 485417"/>
              <a:gd name="connsiteY0" fmla="*/ 185623 h 485417"/>
              <a:gd name="connsiteX1" fmla="*/ 185623 w 485417"/>
              <a:gd name="connsiteY1" fmla="*/ 185623 h 485417"/>
              <a:gd name="connsiteX2" fmla="*/ 185623 w 485417"/>
              <a:gd name="connsiteY2" fmla="*/ 64342 h 485417"/>
              <a:gd name="connsiteX3" fmla="*/ 299794 w 485417"/>
              <a:gd name="connsiteY3" fmla="*/ 64342 h 485417"/>
              <a:gd name="connsiteX4" fmla="*/ 299794 w 485417"/>
              <a:gd name="connsiteY4" fmla="*/ 185623 h 485417"/>
              <a:gd name="connsiteX5" fmla="*/ 421075 w 485417"/>
              <a:gd name="connsiteY5" fmla="*/ 185623 h 485417"/>
              <a:gd name="connsiteX6" fmla="*/ 421075 w 485417"/>
              <a:gd name="connsiteY6" fmla="*/ 299794 h 485417"/>
              <a:gd name="connsiteX7" fmla="*/ 299794 w 485417"/>
              <a:gd name="connsiteY7" fmla="*/ 299794 h 485417"/>
              <a:gd name="connsiteX8" fmla="*/ 299794 w 485417"/>
              <a:gd name="connsiteY8" fmla="*/ 421075 h 485417"/>
              <a:gd name="connsiteX9" fmla="*/ 185623 w 485417"/>
              <a:gd name="connsiteY9" fmla="*/ 421075 h 485417"/>
              <a:gd name="connsiteX10" fmla="*/ 185623 w 485417"/>
              <a:gd name="connsiteY10" fmla="*/ 299794 h 485417"/>
              <a:gd name="connsiteX11" fmla="*/ 64342 w 485417"/>
              <a:gd name="connsiteY11" fmla="*/ 299794 h 485417"/>
              <a:gd name="connsiteX12" fmla="*/ 64342 w 485417"/>
              <a:gd name="connsiteY12" fmla="*/ 185623 h 48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5417" h="485417">
                <a:moveTo>
                  <a:pt x="64342" y="185623"/>
                </a:moveTo>
                <a:lnTo>
                  <a:pt x="185623" y="185623"/>
                </a:lnTo>
                <a:lnTo>
                  <a:pt x="185623" y="64342"/>
                </a:lnTo>
                <a:lnTo>
                  <a:pt x="299794" y="64342"/>
                </a:lnTo>
                <a:lnTo>
                  <a:pt x="299794" y="185623"/>
                </a:lnTo>
                <a:lnTo>
                  <a:pt x="421075" y="185623"/>
                </a:lnTo>
                <a:lnTo>
                  <a:pt x="421075" y="299794"/>
                </a:lnTo>
                <a:lnTo>
                  <a:pt x="299794" y="299794"/>
                </a:lnTo>
                <a:lnTo>
                  <a:pt x="299794" y="421075"/>
                </a:lnTo>
                <a:lnTo>
                  <a:pt x="185623" y="421075"/>
                </a:lnTo>
                <a:lnTo>
                  <a:pt x="185623" y="299794"/>
                </a:lnTo>
                <a:lnTo>
                  <a:pt x="64342" y="299794"/>
                </a:lnTo>
                <a:lnTo>
                  <a:pt x="64342" y="18562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4342" tIns="185623" rIns="64342" bIns="185623" numCol="1" spcCol="1270" anchor="ctr" anchorCtr="0">
            <a:noAutofit/>
          </a:bodyPr>
          <a:lstStyle/>
          <a:p>
            <a:pPr marL="0" lvl="0" indent="0" algn="ctr" defTabSz="355600">
              <a:lnSpc>
                <a:spcPct val="90000"/>
              </a:lnSpc>
              <a:spcBef>
                <a:spcPct val="0"/>
              </a:spcBef>
              <a:spcAft>
                <a:spcPct val="35000"/>
              </a:spcAft>
              <a:buNone/>
            </a:pPr>
            <a:endParaRPr lang="en-US" sz="800" kern="1200"/>
          </a:p>
        </p:txBody>
      </p:sp>
      <p:sp>
        <p:nvSpPr>
          <p:cNvPr id="7" name="Freeform: Shape 6">
            <a:extLst>
              <a:ext uri="{FF2B5EF4-FFF2-40B4-BE49-F238E27FC236}">
                <a16:creationId xmlns:a16="http://schemas.microsoft.com/office/drawing/2014/main" id="{5189964C-3119-4141-9BC3-2BF093B1ADF4}"/>
              </a:ext>
            </a:extLst>
          </p:cNvPr>
          <p:cNvSpPr/>
          <p:nvPr/>
        </p:nvSpPr>
        <p:spPr>
          <a:xfrm>
            <a:off x="3120087" y="3889031"/>
            <a:ext cx="2643556" cy="1944614"/>
          </a:xfrm>
          <a:custGeom>
            <a:avLst/>
            <a:gdLst>
              <a:gd name="connsiteX0" fmla="*/ 0 w 2643556"/>
              <a:gd name="connsiteY0" fmla="*/ 972307 h 1944614"/>
              <a:gd name="connsiteX1" fmla="*/ 1321778 w 2643556"/>
              <a:gd name="connsiteY1" fmla="*/ 0 h 1944614"/>
              <a:gd name="connsiteX2" fmla="*/ 2643556 w 2643556"/>
              <a:gd name="connsiteY2" fmla="*/ 972307 h 1944614"/>
              <a:gd name="connsiteX3" fmla="*/ 1321778 w 2643556"/>
              <a:gd name="connsiteY3" fmla="*/ 1944614 h 1944614"/>
              <a:gd name="connsiteX4" fmla="*/ 0 w 2643556"/>
              <a:gd name="connsiteY4" fmla="*/ 972307 h 194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556" h="1944614">
                <a:moveTo>
                  <a:pt x="0" y="972307"/>
                </a:moveTo>
                <a:cubicBezTo>
                  <a:pt x="0" y="435317"/>
                  <a:pt x="591780" y="0"/>
                  <a:pt x="1321778" y="0"/>
                </a:cubicBezTo>
                <a:cubicBezTo>
                  <a:pt x="2051776" y="0"/>
                  <a:pt x="2643556" y="435317"/>
                  <a:pt x="2643556" y="972307"/>
                </a:cubicBezTo>
                <a:cubicBezTo>
                  <a:pt x="2643556" y="1509297"/>
                  <a:pt x="2051776" y="1944614"/>
                  <a:pt x="1321778" y="1944614"/>
                </a:cubicBezTo>
                <a:cubicBezTo>
                  <a:pt x="591780" y="1944614"/>
                  <a:pt x="0" y="1509297"/>
                  <a:pt x="0" y="97230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5400" tIns="333042" rIns="435400" bIns="333042" numCol="1" spcCol="1270" anchor="ctr" anchorCtr="0">
            <a:noAutofit/>
          </a:bodyPr>
          <a:lstStyle/>
          <a:p>
            <a:pPr marL="0" lvl="0" indent="0" algn="ctr" defTabSz="1689100">
              <a:lnSpc>
                <a:spcPct val="90000"/>
              </a:lnSpc>
              <a:spcBef>
                <a:spcPct val="0"/>
              </a:spcBef>
              <a:spcAft>
                <a:spcPct val="35000"/>
              </a:spcAft>
              <a:buNone/>
            </a:pPr>
            <a:r>
              <a:rPr lang="en-US" sz="3800" kern="1200" dirty="0"/>
              <a:t>Training Library</a:t>
            </a:r>
          </a:p>
        </p:txBody>
      </p:sp>
      <p:sp>
        <p:nvSpPr>
          <p:cNvPr id="8" name="Freeform: Shape 7" descr="Arrow">
            <a:extLst>
              <a:ext uri="{FF2B5EF4-FFF2-40B4-BE49-F238E27FC236}">
                <a16:creationId xmlns:a16="http://schemas.microsoft.com/office/drawing/2014/main" id="{541D0E5A-E982-0D81-387A-67C76A15D707}"/>
              </a:ext>
            </a:extLst>
          </p:cNvPr>
          <p:cNvSpPr/>
          <p:nvPr/>
        </p:nvSpPr>
        <p:spPr>
          <a:xfrm rot="8654">
            <a:off x="5883180" y="3509519"/>
            <a:ext cx="253419" cy="311336"/>
          </a:xfrm>
          <a:custGeom>
            <a:avLst/>
            <a:gdLst>
              <a:gd name="connsiteX0" fmla="*/ 0 w 253419"/>
              <a:gd name="connsiteY0" fmla="*/ 62267 h 311336"/>
              <a:gd name="connsiteX1" fmla="*/ 126710 w 253419"/>
              <a:gd name="connsiteY1" fmla="*/ 62267 h 311336"/>
              <a:gd name="connsiteX2" fmla="*/ 126710 w 253419"/>
              <a:gd name="connsiteY2" fmla="*/ 0 h 311336"/>
              <a:gd name="connsiteX3" fmla="*/ 253419 w 253419"/>
              <a:gd name="connsiteY3" fmla="*/ 155668 h 311336"/>
              <a:gd name="connsiteX4" fmla="*/ 126710 w 253419"/>
              <a:gd name="connsiteY4" fmla="*/ 311336 h 311336"/>
              <a:gd name="connsiteX5" fmla="*/ 126710 w 253419"/>
              <a:gd name="connsiteY5" fmla="*/ 249069 h 311336"/>
              <a:gd name="connsiteX6" fmla="*/ 0 w 253419"/>
              <a:gd name="connsiteY6" fmla="*/ 249069 h 311336"/>
              <a:gd name="connsiteX7" fmla="*/ 0 w 253419"/>
              <a:gd name="connsiteY7" fmla="*/ 62267 h 31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419" h="311336">
                <a:moveTo>
                  <a:pt x="0" y="62267"/>
                </a:moveTo>
                <a:lnTo>
                  <a:pt x="126710" y="62267"/>
                </a:lnTo>
                <a:lnTo>
                  <a:pt x="126710" y="0"/>
                </a:lnTo>
                <a:lnTo>
                  <a:pt x="253419" y="155668"/>
                </a:lnTo>
                <a:lnTo>
                  <a:pt x="126710" y="311336"/>
                </a:lnTo>
                <a:lnTo>
                  <a:pt x="126710" y="249069"/>
                </a:lnTo>
                <a:lnTo>
                  <a:pt x="0" y="249069"/>
                </a:lnTo>
                <a:lnTo>
                  <a:pt x="0" y="6226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2266" rIns="76026" bIns="62267" numCol="1" spcCol="1270" anchor="ctr" anchorCtr="0">
            <a:noAutofit/>
          </a:bodyPr>
          <a:lstStyle/>
          <a:p>
            <a:pPr marL="0" lvl="0" indent="0" algn="ctr" defTabSz="622300">
              <a:lnSpc>
                <a:spcPct val="90000"/>
              </a:lnSpc>
              <a:spcBef>
                <a:spcPct val="0"/>
              </a:spcBef>
              <a:spcAft>
                <a:spcPct val="35000"/>
              </a:spcAft>
              <a:buNone/>
            </a:pPr>
            <a:endParaRPr lang="en-US" sz="1400" kern="1200"/>
          </a:p>
        </p:txBody>
      </p:sp>
      <p:sp>
        <p:nvSpPr>
          <p:cNvPr id="9" name="Freeform: Shape 8">
            <a:extLst>
              <a:ext uri="{FF2B5EF4-FFF2-40B4-BE49-F238E27FC236}">
                <a16:creationId xmlns:a16="http://schemas.microsoft.com/office/drawing/2014/main" id="{244AFAC8-0803-5E21-177D-3D4BE769B1D9}"/>
              </a:ext>
            </a:extLst>
          </p:cNvPr>
          <p:cNvSpPr/>
          <p:nvPr/>
        </p:nvSpPr>
        <p:spPr>
          <a:xfrm>
            <a:off x="6241788" y="2339678"/>
            <a:ext cx="2759227" cy="2659131"/>
          </a:xfrm>
          <a:custGeom>
            <a:avLst/>
            <a:gdLst>
              <a:gd name="connsiteX0" fmla="*/ 0 w 2759227"/>
              <a:gd name="connsiteY0" fmla="*/ 1329566 h 2659131"/>
              <a:gd name="connsiteX1" fmla="*/ 1379614 w 2759227"/>
              <a:gd name="connsiteY1" fmla="*/ 0 h 2659131"/>
              <a:gd name="connsiteX2" fmla="*/ 2759228 w 2759227"/>
              <a:gd name="connsiteY2" fmla="*/ 1329566 h 2659131"/>
              <a:gd name="connsiteX3" fmla="*/ 1379614 w 2759227"/>
              <a:gd name="connsiteY3" fmla="*/ 2659132 h 2659131"/>
              <a:gd name="connsiteX4" fmla="*/ 0 w 2759227"/>
              <a:gd name="connsiteY4" fmla="*/ 1329566 h 2659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9227" h="2659131">
                <a:moveTo>
                  <a:pt x="0" y="1329566"/>
                </a:moveTo>
                <a:cubicBezTo>
                  <a:pt x="0" y="595267"/>
                  <a:pt x="617674" y="0"/>
                  <a:pt x="1379614" y="0"/>
                </a:cubicBezTo>
                <a:cubicBezTo>
                  <a:pt x="2141554" y="0"/>
                  <a:pt x="2759228" y="595267"/>
                  <a:pt x="2759228" y="1329566"/>
                </a:cubicBezTo>
                <a:cubicBezTo>
                  <a:pt x="2759228" y="2063865"/>
                  <a:pt x="2141554" y="2659132"/>
                  <a:pt x="1379614" y="2659132"/>
                </a:cubicBezTo>
                <a:cubicBezTo>
                  <a:pt x="617674" y="2659132"/>
                  <a:pt x="0" y="2063865"/>
                  <a:pt x="0" y="132956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0909" tIns="426251" rIns="440909" bIns="426251" numCol="1" spcCol="1270" anchor="ctr" anchorCtr="0">
            <a:noAutofit/>
          </a:bodyPr>
          <a:lstStyle/>
          <a:p>
            <a:pPr marL="0" lvl="0" indent="0" algn="ctr" defTabSz="1289050">
              <a:lnSpc>
                <a:spcPct val="90000"/>
              </a:lnSpc>
              <a:spcBef>
                <a:spcPct val="0"/>
              </a:spcBef>
              <a:spcAft>
                <a:spcPct val="35000"/>
              </a:spcAft>
              <a:buNone/>
            </a:pPr>
            <a:r>
              <a:rPr lang="en-US" sz="2900" kern="1200" dirty="0"/>
              <a:t>Pathways matched to role-based trainings</a:t>
            </a:r>
          </a:p>
        </p:txBody>
      </p:sp>
    </p:spTree>
    <p:extLst>
      <p:ext uri="{BB962C8B-B14F-4D97-AF65-F5344CB8AC3E}">
        <p14:creationId xmlns:p14="http://schemas.microsoft.com/office/powerpoint/2010/main" val="284033156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BC9CD-42C3-E048-BCAF-2CC564B9EB3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53C4E99-C9C1-B930-1418-F913399EE417}"/>
              </a:ext>
            </a:extLst>
          </p:cNvPr>
          <p:cNvSpPr txBox="1">
            <a:spLocks noGrp="1"/>
          </p:cNvSpPr>
          <p:nvPr>
            <p:ph type="title" idx="4294967295"/>
          </p:nvPr>
        </p:nvSpPr>
        <p:spPr>
          <a:xfrm>
            <a:off x="1287625" y="489241"/>
            <a:ext cx="9660294"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1pPr>
            <a:lvl2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2pPr>
            <a:lvl3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3pPr>
            <a:lvl4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4pPr>
            <a:lvl5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5pPr>
            <a:lvl6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6pPr>
            <a:lvl7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7pPr>
            <a:lvl8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8pPr>
            <a:lvl9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9pPr>
          </a:lstStyle>
          <a:p>
            <a:pPr marL="0" marR="0" lvl="0" indent="0" algn="ctr" defTabSz="914353" rtl="0" eaLnBrk="1" fontAlgn="auto" latinLnBrk="0" hangingPunct="1">
              <a:lnSpc>
                <a:spcPct val="90000"/>
              </a:lnSpc>
              <a:spcBef>
                <a:spcPts val="0"/>
              </a:spcBef>
              <a:spcAft>
                <a:spcPts val="0"/>
              </a:spcAft>
              <a:buClrTx/>
              <a:buSzTx/>
              <a:buFontTx/>
              <a:buNone/>
              <a:tabLst/>
              <a:defRPr/>
            </a:pPr>
            <a:r>
              <a:rPr kumimoji="0" lang="en-US" sz="5500" b="0" i="0" u="none" strike="noStrike" kern="0" cap="none" spc="0" normalizeH="0" baseline="0" noProof="0" dirty="0">
                <a:ln>
                  <a:noFill/>
                </a:ln>
                <a:solidFill>
                  <a:srgbClr val="0038A7"/>
                </a:solidFill>
                <a:effectLst/>
                <a:uLnTx/>
                <a:uFillTx/>
                <a:latin typeface="Arial Black"/>
                <a:ea typeface="Arial Black"/>
                <a:cs typeface="Arial Black"/>
                <a:sym typeface="Arial Black"/>
              </a:rPr>
              <a:t>Looking Ahead</a:t>
            </a:r>
          </a:p>
        </p:txBody>
      </p:sp>
      <p:sp>
        <p:nvSpPr>
          <p:cNvPr id="6" name="Picture Placeholder 5">
            <a:extLst>
              <a:ext uri="{FF2B5EF4-FFF2-40B4-BE49-F238E27FC236}">
                <a16:creationId xmlns:a16="http://schemas.microsoft.com/office/drawing/2014/main" id="{2A6E5248-341A-7739-229F-40261B9C2115}"/>
              </a:ext>
            </a:extLst>
          </p:cNvPr>
          <p:cNvSpPr>
            <a:spLocks noGrp="1"/>
          </p:cNvSpPr>
          <p:nvPr>
            <p:ph type="pic" idx="21"/>
          </p:nvPr>
        </p:nvSpPr>
        <p:spPr>
          <a:xfrm>
            <a:off x="354562" y="1279828"/>
            <a:ext cx="11837437" cy="4406988"/>
          </a:xfrm>
        </p:spPr>
        <p:txBody>
          <a:bodyPr/>
          <a:lstStyle/>
          <a:p>
            <a:pPr>
              <a:lnSpc>
                <a:spcPct val="150000"/>
              </a:lnSpc>
            </a:pPr>
            <a:r>
              <a:rPr lang="en-US" sz="2800" dirty="0"/>
              <a:t>Find leadership for Methods Core</a:t>
            </a:r>
          </a:p>
          <a:p>
            <a:pPr>
              <a:lnSpc>
                <a:spcPct val="150000"/>
              </a:lnSpc>
            </a:pPr>
            <a:r>
              <a:rPr lang="en-US" sz="2800" dirty="0"/>
              <a:t>Submit at least 3 new extramural grants</a:t>
            </a:r>
          </a:p>
          <a:p>
            <a:pPr>
              <a:lnSpc>
                <a:spcPct val="150000"/>
              </a:lnSpc>
            </a:pPr>
            <a:r>
              <a:rPr lang="en-US" sz="2800" dirty="0"/>
              <a:t>Adapt to changes in DEI without abandoning science and values</a:t>
            </a:r>
          </a:p>
          <a:p>
            <a:pPr>
              <a:lnSpc>
                <a:spcPct val="150000"/>
              </a:lnSpc>
            </a:pPr>
            <a:r>
              <a:rPr lang="en-US" sz="2800" dirty="0"/>
              <a:t>Finalize data-related standard operating procedures</a:t>
            </a:r>
          </a:p>
          <a:p>
            <a:pPr>
              <a:lnSpc>
                <a:spcPct val="150000"/>
              </a:lnSpc>
            </a:pPr>
            <a:r>
              <a:rPr lang="en-US" sz="2800" dirty="0"/>
              <a:t>Refine, automate data analytics pipelines</a:t>
            </a:r>
          </a:p>
          <a:p>
            <a:pPr>
              <a:lnSpc>
                <a:spcPct val="150000"/>
              </a:lnSpc>
            </a:pPr>
            <a:r>
              <a:rPr lang="en-US" sz="2800" dirty="0"/>
              <a:t>September: Summit with Zero Suicide Institute</a:t>
            </a:r>
          </a:p>
        </p:txBody>
      </p:sp>
    </p:spTree>
    <p:extLst>
      <p:ext uri="{BB962C8B-B14F-4D97-AF65-F5344CB8AC3E}">
        <p14:creationId xmlns:p14="http://schemas.microsoft.com/office/powerpoint/2010/main" val="362422584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8E702EE-B776-CB12-51AA-0BB6336BFCBB}"/>
              </a:ext>
            </a:extLst>
          </p:cNvPr>
          <p:cNvSpPr txBox="1">
            <a:spLocks noGrp="1"/>
          </p:cNvSpPr>
          <p:nvPr>
            <p:ph type="title" idx="4294967295"/>
          </p:nvPr>
        </p:nvSpPr>
        <p:spPr>
          <a:xfrm>
            <a:off x="1981200" y="582548"/>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1pPr>
            <a:lvl2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2pPr>
            <a:lvl3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3pPr>
            <a:lvl4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4pPr>
            <a:lvl5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5pPr>
            <a:lvl6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6pPr>
            <a:lvl7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7pPr>
            <a:lvl8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8pPr>
            <a:lvl9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9pPr>
          </a:lstStyle>
          <a:p>
            <a:pPr marL="0" marR="0" lvl="0" indent="0" algn="ctr" defTabSz="914353" rtl="0" eaLnBrk="1" fontAlgn="auto" latinLnBrk="0" hangingPunct="1">
              <a:lnSpc>
                <a:spcPct val="90000"/>
              </a:lnSpc>
              <a:spcBef>
                <a:spcPts val="0"/>
              </a:spcBef>
              <a:spcAft>
                <a:spcPts val="0"/>
              </a:spcAft>
              <a:buClrTx/>
              <a:buSzTx/>
              <a:buFontTx/>
              <a:buNone/>
              <a:tabLst/>
              <a:defRPr/>
            </a:pPr>
            <a:r>
              <a:rPr kumimoji="0" lang="en-US" sz="5500" b="0" i="0" u="none" strike="noStrike" kern="0" cap="none" spc="0" normalizeH="0" baseline="0" noProof="0" dirty="0">
                <a:ln>
                  <a:noFill/>
                </a:ln>
                <a:solidFill>
                  <a:srgbClr val="0038A7"/>
                </a:solidFill>
                <a:effectLst/>
                <a:uLnTx/>
                <a:uFillTx/>
                <a:latin typeface="Arial Black"/>
                <a:ea typeface="Arial Black"/>
                <a:cs typeface="Arial Black"/>
                <a:sym typeface="Arial Black"/>
              </a:rPr>
              <a:t>Year 2 at a Glance</a:t>
            </a:r>
          </a:p>
        </p:txBody>
      </p:sp>
      <p:sp>
        <p:nvSpPr>
          <p:cNvPr id="6" name="Picture Placeholder 5">
            <a:extLst>
              <a:ext uri="{FF2B5EF4-FFF2-40B4-BE49-F238E27FC236}">
                <a16:creationId xmlns:a16="http://schemas.microsoft.com/office/drawing/2014/main" id="{8723F273-9386-BB2B-B40B-C4FF5773CEE6}"/>
              </a:ext>
            </a:extLst>
          </p:cNvPr>
          <p:cNvSpPr>
            <a:spLocks noGrp="1"/>
          </p:cNvSpPr>
          <p:nvPr>
            <p:ph type="pic" idx="21"/>
          </p:nvPr>
        </p:nvSpPr>
        <p:spPr>
          <a:xfrm>
            <a:off x="1653436" y="1540700"/>
            <a:ext cx="10221238" cy="4083485"/>
          </a:xfrm>
        </p:spPr>
        <p:txBody>
          <a:bodyPr/>
          <a:lstStyle/>
          <a:p>
            <a:pPr>
              <a:lnSpc>
                <a:spcPct val="150000"/>
              </a:lnSpc>
            </a:pPr>
            <a:r>
              <a:rPr lang="en-US" b="1" dirty="0">
                <a:solidFill>
                  <a:srgbClr val="00B050"/>
                </a:solidFill>
              </a:rPr>
              <a:t>Y3 funding, minimal DEI revisions!</a:t>
            </a:r>
          </a:p>
          <a:p>
            <a:pPr>
              <a:lnSpc>
                <a:spcPct val="150000"/>
              </a:lnSpc>
            </a:pPr>
            <a:r>
              <a:rPr lang="en-US" dirty="0"/>
              <a:t>Submitted 10 extramural grants</a:t>
            </a:r>
          </a:p>
          <a:p>
            <a:pPr>
              <a:lnSpc>
                <a:spcPct val="150000"/>
              </a:lnSpc>
            </a:pPr>
            <a:r>
              <a:rPr lang="en-US" dirty="0"/>
              <a:t>Received new grant from Four Pines Fund</a:t>
            </a:r>
          </a:p>
          <a:p>
            <a:pPr>
              <a:lnSpc>
                <a:spcPct val="150000"/>
              </a:lnSpc>
            </a:pPr>
            <a:r>
              <a:rPr lang="en-US" dirty="0"/>
              <a:t>139 peer-reviewed publications</a:t>
            </a:r>
          </a:p>
          <a:p>
            <a:pPr>
              <a:lnSpc>
                <a:spcPct val="150000"/>
              </a:lnSpc>
            </a:pPr>
            <a:r>
              <a:rPr lang="en-US" dirty="0"/>
              <a:t>Expanded collaboration with other P50s, Faculty Exchange built</a:t>
            </a:r>
          </a:p>
          <a:p>
            <a:pPr>
              <a:lnSpc>
                <a:spcPct val="150000"/>
              </a:lnSpc>
            </a:pPr>
            <a:r>
              <a:rPr lang="en-US" dirty="0"/>
              <a:t>All Exploratory Projects all under way</a:t>
            </a:r>
          </a:p>
          <a:p>
            <a:pPr>
              <a:lnSpc>
                <a:spcPct val="150000"/>
              </a:lnSpc>
            </a:pPr>
            <a:endParaRPr lang="en-US" dirty="0"/>
          </a:p>
        </p:txBody>
      </p:sp>
      <p:pic>
        <p:nvPicPr>
          <p:cNvPr id="2" name="Picture Placeholder 5">
            <a:extLst>
              <a:ext uri="{FF2B5EF4-FFF2-40B4-BE49-F238E27FC236}">
                <a16:creationId xmlns:a16="http://schemas.microsoft.com/office/drawing/2014/main" id="{13D3184D-4778-3A52-3FD8-E3D0E8309BDD}"/>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t="1981" b="1981"/>
          <a:stretch>
            <a:fillRect/>
          </a:stretch>
        </p:blipFill>
        <p:spPr>
          <a:xfrm>
            <a:off x="728945" y="3398724"/>
            <a:ext cx="749300" cy="751636"/>
          </a:xfrm>
          <a:prstGeom prst="rect">
            <a:avLst/>
          </a:prstGeom>
        </p:spPr>
      </p:pic>
      <p:pic>
        <p:nvPicPr>
          <p:cNvPr id="3" name="Picture 2">
            <a:extLst>
              <a:ext uri="{FF2B5EF4-FFF2-40B4-BE49-F238E27FC236}">
                <a16:creationId xmlns:a16="http://schemas.microsoft.com/office/drawing/2014/main" id="{9725D679-B0C8-4374-33A7-FDC7E04A750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36" y="4248563"/>
            <a:ext cx="716309" cy="638709"/>
          </a:xfrm>
          <a:prstGeom prst="rect">
            <a:avLst/>
          </a:prstGeom>
        </p:spPr>
      </p:pic>
      <p:pic>
        <p:nvPicPr>
          <p:cNvPr id="4" name="Picture 3">
            <a:extLst>
              <a:ext uri="{FF2B5EF4-FFF2-40B4-BE49-F238E27FC236}">
                <a16:creationId xmlns:a16="http://schemas.microsoft.com/office/drawing/2014/main" id="{0C4DBB7E-4C04-A28E-1275-1FE69B7DA60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423" y="4956579"/>
            <a:ext cx="749300" cy="685800"/>
          </a:xfrm>
          <a:prstGeom prst="rect">
            <a:avLst/>
          </a:prstGeom>
        </p:spPr>
      </p:pic>
      <p:pic>
        <p:nvPicPr>
          <p:cNvPr id="5" name="Picture 4">
            <a:extLst>
              <a:ext uri="{FF2B5EF4-FFF2-40B4-BE49-F238E27FC236}">
                <a16:creationId xmlns:a16="http://schemas.microsoft.com/office/drawing/2014/main" id="{206B0F51-3E99-60EE-C860-F8AB8386EF0E}"/>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023" y="2498750"/>
            <a:ext cx="723900" cy="685800"/>
          </a:xfrm>
          <a:prstGeom prst="rect">
            <a:avLst/>
          </a:prstGeom>
        </p:spPr>
      </p:pic>
      <p:pic>
        <p:nvPicPr>
          <p:cNvPr id="9" name="Graphic 8">
            <a:extLst>
              <a:ext uri="{FF2B5EF4-FFF2-40B4-BE49-F238E27FC236}">
                <a16:creationId xmlns:a16="http://schemas.microsoft.com/office/drawing/2014/main" id="{6BC1355E-D0C7-97E2-F8AB-554826CEC8F7}"/>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9036" y="1384584"/>
            <a:ext cx="914400" cy="914400"/>
          </a:xfrm>
          <a:prstGeom prst="rect">
            <a:avLst/>
          </a:prstGeom>
        </p:spPr>
      </p:pic>
    </p:spTree>
    <p:extLst>
      <p:ext uri="{BB962C8B-B14F-4D97-AF65-F5344CB8AC3E}">
        <p14:creationId xmlns:p14="http://schemas.microsoft.com/office/powerpoint/2010/main" val="417099366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89A90-316F-351F-DD09-3D79A5A7AD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C15E95-409D-841F-5E7A-243BDD967FFB}"/>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FA84AE20-BC22-9F4A-BC1F-4F815F795647}"/>
              </a:ext>
            </a:extLst>
          </p:cNvPr>
          <p:cNvSpPr>
            <a:spLocks noGrp="1"/>
          </p:cNvSpPr>
          <p:nvPr>
            <p:ph type="body" sz="quarter" idx="10"/>
          </p:nvPr>
        </p:nvSpPr>
        <p:spPr/>
        <p:txBody>
          <a:bodyPr/>
          <a:lstStyle/>
          <a:p>
            <a:r>
              <a:rPr lang="en-US" sz="3200" dirty="0"/>
              <a:t>We are successful because of the fantastic people who make up CAPES</a:t>
            </a:r>
          </a:p>
          <a:p>
            <a:r>
              <a:rPr lang="en-US" sz="3200" dirty="0"/>
              <a:t>I am in constant awe and appreciation of the incredible sacrifice each of you makes</a:t>
            </a:r>
          </a:p>
          <a:p>
            <a:r>
              <a:rPr lang="en-US" sz="3200" dirty="0"/>
              <a:t>I want to especially thank Basheer, Gwen, Ancella, and Carolyn. Without them, the Center doesn’t hold.</a:t>
            </a:r>
          </a:p>
        </p:txBody>
      </p:sp>
    </p:spTree>
    <p:extLst>
      <p:ext uri="{BB962C8B-B14F-4D97-AF65-F5344CB8AC3E}">
        <p14:creationId xmlns:p14="http://schemas.microsoft.com/office/powerpoint/2010/main" val="403864954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2B81-F742-E018-7AD9-0D01E15A9E2C}"/>
              </a:ext>
            </a:extLst>
          </p:cNvPr>
          <p:cNvSpPr>
            <a:spLocks noGrp="1"/>
          </p:cNvSpPr>
          <p:nvPr>
            <p:ph type="title"/>
          </p:nvPr>
        </p:nvSpPr>
        <p:spPr/>
        <p:txBody>
          <a:bodyPr/>
          <a:lstStyle/>
          <a:p>
            <a:r>
              <a:rPr lang="en-US" dirty="0"/>
              <a:t>Appendix</a:t>
            </a:r>
          </a:p>
        </p:txBody>
      </p:sp>
    </p:spTree>
    <p:extLst>
      <p:ext uri="{BB962C8B-B14F-4D97-AF65-F5344CB8AC3E}">
        <p14:creationId xmlns:p14="http://schemas.microsoft.com/office/powerpoint/2010/main" val="190199059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57DD6-FC1F-7C4D-A1BE-798AEA74ADB6}"/>
              </a:ext>
            </a:extLst>
          </p:cNvPr>
          <p:cNvSpPr>
            <a:spLocks noGrp="1"/>
          </p:cNvSpPr>
          <p:nvPr>
            <p:ph type="title"/>
          </p:nvPr>
        </p:nvSpPr>
        <p:spPr/>
        <p:txBody>
          <a:bodyPr/>
          <a:lstStyle/>
          <a:p>
            <a:r>
              <a:rPr lang="en-US" dirty="0"/>
              <a:t>Admin Core - Key Achievements</a:t>
            </a:r>
          </a:p>
        </p:txBody>
      </p:sp>
      <p:sp>
        <p:nvSpPr>
          <p:cNvPr id="3" name="Text Placeholder 2">
            <a:extLst>
              <a:ext uri="{FF2B5EF4-FFF2-40B4-BE49-F238E27FC236}">
                <a16:creationId xmlns:a16="http://schemas.microsoft.com/office/drawing/2014/main" id="{BA438976-3D59-1D4B-B8EF-C7028716410B}"/>
              </a:ext>
            </a:extLst>
          </p:cNvPr>
          <p:cNvSpPr>
            <a:spLocks noGrp="1"/>
          </p:cNvSpPr>
          <p:nvPr>
            <p:ph type="body" sz="quarter" idx="10"/>
          </p:nvPr>
        </p:nvSpPr>
        <p:spPr/>
        <p:txBody>
          <a:bodyPr/>
          <a:lstStyle/>
          <a:p>
            <a:pPr marL="0" indent="0">
              <a:buNone/>
            </a:pPr>
            <a:r>
              <a:rPr lang="en-US" b="1" dirty="0"/>
              <a:t>Operation Unit</a:t>
            </a:r>
          </a:p>
          <a:p>
            <a:pPr marL="0" indent="0">
              <a:buNone/>
            </a:pPr>
            <a:endParaRPr lang="en-US" b="1" dirty="0"/>
          </a:p>
          <a:p>
            <a:pPr>
              <a:lnSpc>
                <a:spcPct val="150000"/>
              </a:lnSpc>
            </a:pPr>
            <a:r>
              <a:rPr lang="en-US" dirty="0"/>
              <a:t>Held Innovation Summit + Core retreats</a:t>
            </a:r>
          </a:p>
          <a:p>
            <a:pPr>
              <a:lnSpc>
                <a:spcPct val="150000"/>
              </a:lnSpc>
            </a:pPr>
            <a:r>
              <a:rPr lang="en-US" dirty="0"/>
              <a:t>Launched undergrad intern program</a:t>
            </a:r>
          </a:p>
          <a:p>
            <a:pPr>
              <a:lnSpc>
                <a:spcPct val="150000"/>
              </a:lnSpc>
            </a:pPr>
            <a:r>
              <a:rPr lang="en-US" dirty="0"/>
              <a:t>Standardized faculty onboarding</a:t>
            </a:r>
          </a:p>
          <a:p>
            <a:pPr>
              <a:lnSpc>
                <a:spcPct val="150000"/>
              </a:lnSpc>
            </a:pPr>
            <a:r>
              <a:rPr lang="en-US" dirty="0"/>
              <a:t>Developed smart milestones for all CAPES units </a:t>
            </a:r>
          </a:p>
          <a:p>
            <a:endParaRPr lang="en-US" dirty="0"/>
          </a:p>
        </p:txBody>
      </p:sp>
    </p:spTree>
    <p:extLst>
      <p:ext uri="{BB962C8B-B14F-4D97-AF65-F5344CB8AC3E}">
        <p14:creationId xmlns:p14="http://schemas.microsoft.com/office/powerpoint/2010/main" val="256430983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3729E-04CA-7DD1-0FEE-3EFD51FB6A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73413-9F14-B580-CE17-5C5D8DA03908}"/>
              </a:ext>
            </a:extLst>
          </p:cNvPr>
          <p:cNvSpPr>
            <a:spLocks noGrp="1"/>
          </p:cNvSpPr>
          <p:nvPr>
            <p:ph type="title"/>
          </p:nvPr>
        </p:nvSpPr>
        <p:spPr/>
        <p:txBody>
          <a:bodyPr/>
          <a:lstStyle/>
          <a:p>
            <a:r>
              <a:rPr lang="en-US" dirty="0"/>
              <a:t>Admin Core - Key Achievements (cont. 1)</a:t>
            </a:r>
          </a:p>
        </p:txBody>
      </p:sp>
      <p:sp>
        <p:nvSpPr>
          <p:cNvPr id="3" name="Text Placeholder 2">
            <a:extLst>
              <a:ext uri="{FF2B5EF4-FFF2-40B4-BE49-F238E27FC236}">
                <a16:creationId xmlns:a16="http://schemas.microsoft.com/office/drawing/2014/main" id="{BBF37EB7-A4FD-A500-1626-5F38FE5912BA}"/>
              </a:ext>
            </a:extLst>
          </p:cNvPr>
          <p:cNvSpPr>
            <a:spLocks noGrp="1"/>
          </p:cNvSpPr>
          <p:nvPr>
            <p:ph type="body" sz="quarter" idx="10"/>
          </p:nvPr>
        </p:nvSpPr>
        <p:spPr/>
        <p:txBody>
          <a:bodyPr/>
          <a:lstStyle/>
          <a:p>
            <a:pPr marL="0" indent="0">
              <a:buNone/>
            </a:pPr>
            <a:r>
              <a:rPr lang="en-US" b="1" dirty="0"/>
              <a:t>Business Development Unit</a:t>
            </a:r>
          </a:p>
          <a:p>
            <a:pPr marL="0" indent="0">
              <a:buNone/>
            </a:pPr>
            <a:endParaRPr lang="en-US" b="1" dirty="0"/>
          </a:p>
          <a:p>
            <a:r>
              <a:rPr lang="en-US" dirty="0"/>
              <a:t>Hosted interdisciplinary symposium with 200+ attendees</a:t>
            </a:r>
          </a:p>
          <a:p>
            <a:pPr lvl="1"/>
            <a:r>
              <a:rPr lang="en-US" dirty="0"/>
              <a:t>Friends or Foe: </a:t>
            </a:r>
          </a:p>
          <a:p>
            <a:pPr marL="457176" lvl="1" indent="0">
              <a:buNone/>
            </a:pPr>
            <a:r>
              <a:rPr lang="en-US" dirty="0"/>
              <a:t>	Transforming Social Media and AI for a Healthy Future </a:t>
            </a:r>
          </a:p>
        </p:txBody>
      </p:sp>
      <p:pic>
        <p:nvPicPr>
          <p:cNvPr id="5" name="Picture 4" descr="CAPES Friend or Foe sign">
            <a:extLst>
              <a:ext uri="{FF2B5EF4-FFF2-40B4-BE49-F238E27FC236}">
                <a16:creationId xmlns:a16="http://schemas.microsoft.com/office/drawing/2014/main" id="{C74FEE2F-52A5-4850-778D-E5E60A6344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1353" y="2717282"/>
            <a:ext cx="3164193" cy="3739502"/>
          </a:xfrm>
          <a:prstGeom prst="rect">
            <a:avLst/>
          </a:prstGeom>
        </p:spPr>
      </p:pic>
    </p:spTree>
    <p:extLst>
      <p:ext uri="{BB962C8B-B14F-4D97-AF65-F5344CB8AC3E}">
        <p14:creationId xmlns:p14="http://schemas.microsoft.com/office/powerpoint/2010/main" val="255030350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7901E-6F46-902C-8906-F053C413F0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B0C2C2-BD35-ACE1-96F3-A3E25184185A}"/>
              </a:ext>
            </a:extLst>
          </p:cNvPr>
          <p:cNvSpPr>
            <a:spLocks noGrp="1"/>
          </p:cNvSpPr>
          <p:nvPr>
            <p:ph type="title"/>
          </p:nvPr>
        </p:nvSpPr>
        <p:spPr/>
        <p:txBody>
          <a:bodyPr/>
          <a:lstStyle/>
          <a:p>
            <a:r>
              <a:rPr lang="en-US" dirty="0"/>
              <a:t>Admin Core - Key Achievements (cont. 2)</a:t>
            </a:r>
          </a:p>
        </p:txBody>
      </p:sp>
      <p:sp>
        <p:nvSpPr>
          <p:cNvPr id="3" name="Text Placeholder 2">
            <a:extLst>
              <a:ext uri="{FF2B5EF4-FFF2-40B4-BE49-F238E27FC236}">
                <a16:creationId xmlns:a16="http://schemas.microsoft.com/office/drawing/2014/main" id="{F7A44C4D-D05E-E135-C7F0-17AFB270D7FE}"/>
              </a:ext>
            </a:extLst>
          </p:cNvPr>
          <p:cNvSpPr>
            <a:spLocks noGrp="1"/>
          </p:cNvSpPr>
          <p:nvPr>
            <p:ph type="body" sz="quarter" idx="10"/>
          </p:nvPr>
        </p:nvSpPr>
        <p:spPr/>
        <p:txBody>
          <a:bodyPr/>
          <a:lstStyle/>
          <a:p>
            <a:pPr marL="0" indent="0">
              <a:buNone/>
            </a:pPr>
            <a:r>
              <a:rPr lang="en-US" b="1" dirty="0"/>
              <a:t>Dissemination and Community Engagement Unit </a:t>
            </a:r>
          </a:p>
          <a:p>
            <a:pPr marL="0" indent="0">
              <a:buNone/>
            </a:pPr>
            <a:endParaRPr lang="en-US" b="1" dirty="0"/>
          </a:p>
          <a:p>
            <a:pPr>
              <a:lnSpc>
                <a:spcPct val="150000"/>
              </a:lnSpc>
            </a:pPr>
            <a:r>
              <a:rPr lang="en-US" dirty="0"/>
              <a:t>Held PLE meetings including meeting with CAPES projects (Jaspr, ADAPT)</a:t>
            </a:r>
          </a:p>
          <a:p>
            <a:pPr>
              <a:lnSpc>
                <a:spcPct val="150000"/>
              </a:lnSpc>
            </a:pPr>
            <a:r>
              <a:rPr lang="en-US" dirty="0"/>
              <a:t>Published best practices tipsheet for responsible reporting of suicide research</a:t>
            </a:r>
          </a:p>
          <a:p>
            <a:pPr>
              <a:lnSpc>
                <a:spcPct val="150000"/>
              </a:lnSpc>
            </a:pPr>
            <a:r>
              <a:rPr lang="en-US" dirty="0"/>
              <a:t>Raised funds for AFSP (out of darkness walk)</a:t>
            </a:r>
          </a:p>
          <a:p>
            <a:pPr>
              <a:lnSpc>
                <a:spcPct val="150000"/>
              </a:lnSpc>
            </a:pPr>
            <a:r>
              <a:rPr lang="en-US" dirty="0"/>
              <a:t>Emphasized CAPES activities on social media</a:t>
            </a:r>
          </a:p>
        </p:txBody>
      </p:sp>
      <p:pic>
        <p:nvPicPr>
          <p:cNvPr id="7" name="Picture 6" descr="QR code for UMassMed.edu/CAPES">
            <a:extLst>
              <a:ext uri="{FF2B5EF4-FFF2-40B4-BE49-F238E27FC236}">
                <a16:creationId xmlns:a16="http://schemas.microsoft.com/office/drawing/2014/main" id="{ABDAFFC9-56B2-405B-562A-9AA43039B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2203" y="3964307"/>
            <a:ext cx="1993900" cy="1968500"/>
          </a:xfrm>
          <a:prstGeom prst="rect">
            <a:avLst/>
          </a:prstGeom>
        </p:spPr>
      </p:pic>
      <p:pic>
        <p:nvPicPr>
          <p:cNvPr id="5" name="Picture 4" descr="Follow us on social media box with icons for X, LinkedIn, Facebook, Instagram, and Bluesky">
            <a:extLst>
              <a:ext uri="{FF2B5EF4-FFF2-40B4-BE49-F238E27FC236}">
                <a16:creationId xmlns:a16="http://schemas.microsoft.com/office/drawing/2014/main" id="{8F57CCB7-72C3-5619-B932-AFF7A477E7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2857" y="5902466"/>
            <a:ext cx="2063879" cy="739465"/>
          </a:xfrm>
          <a:prstGeom prst="rect">
            <a:avLst/>
          </a:prstGeom>
        </p:spPr>
      </p:pic>
    </p:spTree>
    <p:extLst>
      <p:ext uri="{BB962C8B-B14F-4D97-AF65-F5344CB8AC3E}">
        <p14:creationId xmlns:p14="http://schemas.microsoft.com/office/powerpoint/2010/main" val="411767838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E1CC8-E520-3BC3-A2A2-85E6F18A5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9C32CF-4DAD-D44D-3C26-C937D1F13E84}"/>
              </a:ext>
            </a:extLst>
          </p:cNvPr>
          <p:cNvSpPr>
            <a:spLocks noGrp="1"/>
          </p:cNvSpPr>
          <p:nvPr>
            <p:ph type="title"/>
          </p:nvPr>
        </p:nvSpPr>
        <p:spPr/>
        <p:txBody>
          <a:bodyPr/>
          <a:lstStyle/>
          <a:p>
            <a:r>
              <a:rPr lang="en-US" dirty="0"/>
              <a:t>Admin Core - Key Achievements (cont. 3)</a:t>
            </a:r>
          </a:p>
        </p:txBody>
      </p:sp>
      <p:sp>
        <p:nvSpPr>
          <p:cNvPr id="3" name="Text Placeholder 2">
            <a:extLst>
              <a:ext uri="{FF2B5EF4-FFF2-40B4-BE49-F238E27FC236}">
                <a16:creationId xmlns:a16="http://schemas.microsoft.com/office/drawing/2014/main" id="{6D3DE7AB-B8FD-91BA-A9A8-7220C3FBE449}"/>
              </a:ext>
            </a:extLst>
          </p:cNvPr>
          <p:cNvSpPr>
            <a:spLocks noGrp="1"/>
          </p:cNvSpPr>
          <p:nvPr>
            <p:ph type="body" sz="quarter" idx="10"/>
          </p:nvPr>
        </p:nvSpPr>
        <p:spPr>
          <a:xfrm>
            <a:off x="469900" y="1625600"/>
            <a:ext cx="8123594" cy="3942080"/>
          </a:xfrm>
        </p:spPr>
        <p:txBody>
          <a:bodyPr/>
          <a:lstStyle/>
          <a:p>
            <a:pPr marL="0" indent="0">
              <a:buNone/>
            </a:pPr>
            <a:r>
              <a:rPr lang="en-US" b="1" dirty="0"/>
              <a:t>Education and Scientific Development Unit </a:t>
            </a:r>
          </a:p>
          <a:p>
            <a:r>
              <a:rPr lang="en-US" dirty="0"/>
              <a:t>Disseminated, evaluated, and selected R03-like projects:</a:t>
            </a:r>
          </a:p>
          <a:p>
            <a:pPr lvl="1"/>
            <a:r>
              <a:rPr lang="en-US" sz="2000" dirty="0"/>
              <a:t>Dixon-Gordan: Beta-Testing Reaching Calm (Exploring Digital Approaches to Address Suicide Risk in Obstetric Settings)</a:t>
            </a:r>
          </a:p>
          <a:p>
            <a:pPr lvl="1"/>
            <a:endParaRPr lang="en-US" sz="2000" dirty="0"/>
          </a:p>
          <a:p>
            <a:pPr marL="457176" lvl="1" indent="0">
              <a:buNone/>
            </a:pPr>
            <a:endParaRPr lang="en-US" sz="2000" dirty="0"/>
          </a:p>
          <a:p>
            <a:pPr lvl="1"/>
            <a:r>
              <a:rPr lang="en-US" sz="2000" dirty="0"/>
              <a:t>Zimmermann: ASSIST (Advancing Student Suicide Interventions with Scalable Technologies)</a:t>
            </a:r>
          </a:p>
        </p:txBody>
      </p:sp>
      <p:pic>
        <p:nvPicPr>
          <p:cNvPr id="5" name="Picture 4" descr="Reaching Calm screenshots">
            <a:extLst>
              <a:ext uri="{FF2B5EF4-FFF2-40B4-BE49-F238E27FC236}">
                <a16:creationId xmlns:a16="http://schemas.microsoft.com/office/drawing/2014/main" id="{833C8E0B-B733-7C8F-781E-3E004A305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0050" y="2038089"/>
            <a:ext cx="2568770" cy="1715330"/>
          </a:xfrm>
          <a:prstGeom prst="rect">
            <a:avLst/>
          </a:prstGeom>
        </p:spPr>
      </p:pic>
      <p:pic>
        <p:nvPicPr>
          <p:cNvPr id="7" name="Picture 6" descr="ASSIST screenshot">
            <a:extLst>
              <a:ext uri="{FF2B5EF4-FFF2-40B4-BE49-F238E27FC236}">
                <a16:creationId xmlns:a16="http://schemas.microsoft.com/office/drawing/2014/main" id="{93B48FC7-5240-7C09-D2AE-5C074A6D2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9835" y="4058816"/>
            <a:ext cx="1061515" cy="2024743"/>
          </a:xfrm>
          <a:prstGeom prst="rect">
            <a:avLst/>
          </a:prstGeom>
        </p:spPr>
      </p:pic>
    </p:spTree>
    <p:extLst>
      <p:ext uri="{BB962C8B-B14F-4D97-AF65-F5344CB8AC3E}">
        <p14:creationId xmlns:p14="http://schemas.microsoft.com/office/powerpoint/2010/main" val="165767940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DB243-C7E1-E84D-B7A7-FC6BD8CD03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82E6DB-AB3C-6596-44E8-86DB51D9651D}"/>
              </a:ext>
            </a:extLst>
          </p:cNvPr>
          <p:cNvSpPr>
            <a:spLocks noGrp="1"/>
          </p:cNvSpPr>
          <p:nvPr>
            <p:ph type="title"/>
          </p:nvPr>
        </p:nvSpPr>
        <p:spPr/>
        <p:txBody>
          <a:bodyPr/>
          <a:lstStyle/>
          <a:p>
            <a:r>
              <a:rPr lang="en-US" dirty="0"/>
              <a:t>Admin Core - Key Achievements (cont. 4)</a:t>
            </a:r>
          </a:p>
        </p:txBody>
      </p:sp>
      <p:sp>
        <p:nvSpPr>
          <p:cNvPr id="3" name="Text Placeholder 2">
            <a:extLst>
              <a:ext uri="{FF2B5EF4-FFF2-40B4-BE49-F238E27FC236}">
                <a16:creationId xmlns:a16="http://schemas.microsoft.com/office/drawing/2014/main" id="{CFE6AE38-9118-C4FA-38FD-5042CF77FFC7}"/>
              </a:ext>
            </a:extLst>
          </p:cNvPr>
          <p:cNvSpPr>
            <a:spLocks noGrp="1"/>
          </p:cNvSpPr>
          <p:nvPr>
            <p:ph type="body" sz="quarter" idx="10"/>
          </p:nvPr>
        </p:nvSpPr>
        <p:spPr>
          <a:xfrm>
            <a:off x="469900" y="1625600"/>
            <a:ext cx="11125200" cy="3087716"/>
          </a:xfrm>
        </p:spPr>
        <p:txBody>
          <a:bodyPr/>
          <a:lstStyle/>
          <a:p>
            <a:pPr marL="0" indent="0">
              <a:buNone/>
            </a:pPr>
            <a:r>
              <a:rPr lang="en-US" b="1" dirty="0"/>
              <a:t>Education and Scientific Development Unit </a:t>
            </a:r>
          </a:p>
          <a:p>
            <a:r>
              <a:rPr lang="en-US" dirty="0"/>
              <a:t>Selected new CAPES scholars: </a:t>
            </a:r>
          </a:p>
          <a:p>
            <a:pPr lvl="1"/>
            <a:endParaRPr lang="en-US" sz="2000" dirty="0"/>
          </a:p>
          <a:p>
            <a:pPr lvl="1"/>
            <a:endParaRPr lang="en-US" sz="2000" dirty="0"/>
          </a:p>
          <a:p>
            <a:pPr lvl="1"/>
            <a:endParaRPr lang="en-US" sz="2000" dirty="0"/>
          </a:p>
          <a:p>
            <a:pPr lvl="1"/>
            <a:endParaRPr lang="en-US" sz="2000" dirty="0"/>
          </a:p>
          <a:p>
            <a:pPr lvl="1"/>
            <a:endParaRPr lang="en-US" sz="2000" dirty="0"/>
          </a:p>
        </p:txBody>
      </p:sp>
      <p:pic>
        <p:nvPicPr>
          <p:cNvPr id="5" name="Picture 4" descr="Portrait of Established Scholar Benjamin Nephew, PhD">
            <a:extLst>
              <a:ext uri="{FF2B5EF4-FFF2-40B4-BE49-F238E27FC236}">
                <a16:creationId xmlns:a16="http://schemas.microsoft.com/office/drawing/2014/main" id="{EAA5F3ED-25C2-8062-036C-3DF351BFD1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731" y="2588987"/>
            <a:ext cx="1445123" cy="1843056"/>
          </a:xfrm>
          <a:prstGeom prst="rect">
            <a:avLst/>
          </a:prstGeom>
        </p:spPr>
      </p:pic>
      <p:pic>
        <p:nvPicPr>
          <p:cNvPr id="15" name="Picture 14" descr="Emerging Scholars">
            <a:extLst>
              <a:ext uri="{FF2B5EF4-FFF2-40B4-BE49-F238E27FC236}">
                <a16:creationId xmlns:a16="http://schemas.microsoft.com/office/drawing/2014/main" id="{CE45E760-FD29-EE0B-5F2B-F907E3B0B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9053" y="2527359"/>
            <a:ext cx="1872213" cy="284747"/>
          </a:xfrm>
          <a:prstGeom prst="rect">
            <a:avLst/>
          </a:prstGeom>
        </p:spPr>
      </p:pic>
      <p:pic>
        <p:nvPicPr>
          <p:cNvPr id="7" name="Picture 6" descr="Nicholas Josselyn, white man with dark hair and glasses">
            <a:extLst>
              <a:ext uri="{FF2B5EF4-FFF2-40B4-BE49-F238E27FC236}">
                <a16:creationId xmlns:a16="http://schemas.microsoft.com/office/drawing/2014/main" id="{831FF998-7C8B-FE1F-10DD-F4ECB1D902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1361" y="2836893"/>
            <a:ext cx="1445124" cy="1613614"/>
          </a:xfrm>
          <a:prstGeom prst="rect">
            <a:avLst/>
          </a:prstGeom>
        </p:spPr>
      </p:pic>
      <p:pic>
        <p:nvPicPr>
          <p:cNvPr id="9" name="Picture 8" descr="Richard Lopez, Latino man with short brown hair wearing a suit and tie">
            <a:extLst>
              <a:ext uri="{FF2B5EF4-FFF2-40B4-BE49-F238E27FC236}">
                <a16:creationId xmlns:a16="http://schemas.microsoft.com/office/drawing/2014/main" id="{6D0BD1CA-8C51-76A5-1501-0113D49943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0476" y="2818917"/>
            <a:ext cx="1445124" cy="1631592"/>
          </a:xfrm>
          <a:prstGeom prst="rect">
            <a:avLst/>
          </a:prstGeom>
        </p:spPr>
      </p:pic>
      <p:pic>
        <p:nvPicPr>
          <p:cNvPr id="11" name="Picture 10" descr="Kathryn Sabella, White woman with wavy brown hair with brown highlights wearing a green top">
            <a:extLst>
              <a:ext uri="{FF2B5EF4-FFF2-40B4-BE49-F238E27FC236}">
                <a16:creationId xmlns:a16="http://schemas.microsoft.com/office/drawing/2014/main" id="{822F113E-1FA7-597F-A11E-25F6A2C745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0850" y="2818915"/>
            <a:ext cx="1202569" cy="1631593"/>
          </a:xfrm>
          <a:prstGeom prst="rect">
            <a:avLst/>
          </a:prstGeom>
        </p:spPr>
      </p:pic>
      <p:pic>
        <p:nvPicPr>
          <p:cNvPr id="13" name="Picture 12" descr="Xihan Yang, Asian woman with long black hair and glasses">
            <a:extLst>
              <a:ext uri="{FF2B5EF4-FFF2-40B4-BE49-F238E27FC236}">
                <a16:creationId xmlns:a16="http://schemas.microsoft.com/office/drawing/2014/main" id="{D940ADC5-EB0A-60AA-F25A-4626EAB6E0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8669" y="2818914"/>
            <a:ext cx="1309765" cy="1631593"/>
          </a:xfrm>
          <a:prstGeom prst="rect">
            <a:avLst/>
          </a:prstGeom>
        </p:spPr>
      </p:pic>
      <p:sp>
        <p:nvSpPr>
          <p:cNvPr id="6" name="TextBox 5">
            <a:extLst>
              <a:ext uri="{FF2B5EF4-FFF2-40B4-BE49-F238E27FC236}">
                <a16:creationId xmlns:a16="http://schemas.microsoft.com/office/drawing/2014/main" id="{2652EE69-437A-5EAF-9122-B28F5C965BC9}"/>
              </a:ext>
            </a:extLst>
          </p:cNvPr>
          <p:cNvSpPr txBox="1"/>
          <p:nvPr/>
        </p:nvSpPr>
        <p:spPr>
          <a:xfrm>
            <a:off x="469900" y="4560563"/>
            <a:ext cx="6097384" cy="12177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28589" marR="0" lvl="0" indent="-228589" algn="l" defTabSz="914353" rtl="0" eaLnBrk="1" fontAlgn="auto" latinLnBrk="0" hangingPunct="1">
              <a:lnSpc>
                <a:spcPct val="90000"/>
              </a:lnSpc>
              <a:spcBef>
                <a:spcPts val="1000"/>
              </a:spcBef>
              <a:spcAft>
                <a:spcPts val="0"/>
              </a:spcAft>
              <a:buClr>
                <a:srgbClr val="000F9F"/>
              </a:buClr>
              <a:buSzPct val="100000"/>
              <a:buFont typeface="Arial"/>
              <a:buChar char="•"/>
              <a:tabLst/>
              <a:defRPr/>
            </a:pPr>
            <a:r>
              <a:rPr kumimoji="0" lang="en-US" sz="2400" b="0" i="0" u="none" strike="noStrike" kern="0" cap="none" spc="0" normalizeH="0" baseline="0" noProof="0" dirty="0">
                <a:ln>
                  <a:noFill/>
                </a:ln>
                <a:solidFill>
                  <a:srgbClr val="515151"/>
                </a:solidFill>
                <a:effectLst/>
                <a:uLnTx/>
                <a:uFillTx/>
                <a:latin typeface="Arial"/>
                <a:cs typeface="Arial"/>
                <a:sym typeface="Arial"/>
              </a:rPr>
              <a:t>Hosted a Journal club with ISU: </a:t>
            </a:r>
          </a:p>
          <a:p>
            <a:pPr marL="685765" marR="0" lvl="1" indent="-228589" algn="l" defTabSz="914353" rtl="0" eaLnBrk="1" fontAlgn="auto" latinLnBrk="0" hangingPunct="1">
              <a:lnSpc>
                <a:spcPct val="90000"/>
              </a:lnSpc>
              <a:spcBef>
                <a:spcPts val="1000"/>
              </a:spcBef>
              <a:spcAft>
                <a:spcPts val="0"/>
              </a:spcAft>
              <a:buClr>
                <a:srgbClr val="000F9F"/>
              </a:buClr>
              <a:buSzPct val="100000"/>
              <a:buFont typeface="Arial"/>
              <a:buChar char="•"/>
              <a:tabLst/>
              <a:defRPr/>
            </a:pPr>
            <a:r>
              <a:rPr kumimoji="0" lang="en-US" sz="2400" b="0" i="0" u="none" strike="noStrike" kern="0" cap="none" spc="0" normalizeH="0" baseline="0" noProof="0" dirty="0">
                <a:ln>
                  <a:noFill/>
                </a:ln>
                <a:solidFill>
                  <a:srgbClr val="515151"/>
                </a:solidFill>
                <a:effectLst/>
                <a:uLnTx/>
                <a:uFillTx/>
                <a:latin typeface="Arial"/>
                <a:cs typeface="Arial"/>
                <a:sym typeface="Arial"/>
              </a:rPr>
              <a:t>ADAPT-ITT framework for suicide prevention.</a:t>
            </a:r>
          </a:p>
        </p:txBody>
      </p:sp>
    </p:spTree>
    <p:extLst>
      <p:ext uri="{BB962C8B-B14F-4D97-AF65-F5344CB8AC3E}">
        <p14:creationId xmlns:p14="http://schemas.microsoft.com/office/powerpoint/2010/main" val="358647929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55C48-B538-9F78-BCCC-138BD67A73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5A1770-8779-AD50-C2A8-5C71C0A9519B}"/>
              </a:ext>
            </a:extLst>
          </p:cNvPr>
          <p:cNvSpPr>
            <a:spLocks noGrp="1"/>
          </p:cNvSpPr>
          <p:nvPr>
            <p:ph type="title"/>
          </p:nvPr>
        </p:nvSpPr>
        <p:spPr/>
        <p:txBody>
          <a:bodyPr/>
          <a:lstStyle/>
          <a:p>
            <a:r>
              <a:rPr lang="en-US" dirty="0"/>
              <a:t>Admin Core - Key Achievements (cont. 5)</a:t>
            </a:r>
          </a:p>
        </p:txBody>
      </p:sp>
      <p:sp>
        <p:nvSpPr>
          <p:cNvPr id="3" name="Text Placeholder 2">
            <a:extLst>
              <a:ext uri="{FF2B5EF4-FFF2-40B4-BE49-F238E27FC236}">
                <a16:creationId xmlns:a16="http://schemas.microsoft.com/office/drawing/2014/main" id="{4D926104-32AD-03C0-B866-BA2B992FBD5E}"/>
              </a:ext>
            </a:extLst>
          </p:cNvPr>
          <p:cNvSpPr>
            <a:spLocks noGrp="1"/>
          </p:cNvSpPr>
          <p:nvPr>
            <p:ph type="body" sz="quarter" idx="10"/>
          </p:nvPr>
        </p:nvSpPr>
        <p:spPr/>
        <p:txBody>
          <a:bodyPr/>
          <a:lstStyle/>
          <a:p>
            <a:pPr marL="0" indent="0">
              <a:buNone/>
            </a:pPr>
            <a:r>
              <a:rPr lang="en-US" b="1" dirty="0"/>
              <a:t>Ethical, Legal, and Social Implication Unit</a:t>
            </a:r>
          </a:p>
          <a:p>
            <a:pPr marL="0" indent="0">
              <a:buNone/>
            </a:pPr>
            <a:endParaRPr lang="en-US" sz="1000" b="1" dirty="0"/>
          </a:p>
          <a:p>
            <a:pPr>
              <a:lnSpc>
                <a:spcPct val="150000"/>
              </a:lnSpc>
            </a:pPr>
            <a:r>
              <a:rPr lang="en-US" dirty="0"/>
              <a:t>Published “The ethics of proximity, enrolling patients in emergency department hallway-beds for suicide research”</a:t>
            </a:r>
          </a:p>
          <a:p>
            <a:pPr>
              <a:lnSpc>
                <a:spcPct val="150000"/>
              </a:lnSpc>
            </a:pPr>
            <a:r>
              <a:rPr lang="en-US" dirty="0"/>
              <a:t>Consulted with newly selected pilot projects.</a:t>
            </a:r>
          </a:p>
        </p:txBody>
      </p:sp>
      <p:pic>
        <p:nvPicPr>
          <p:cNvPr id="5" name="Picture 4" descr="Screenshot of article">
            <a:extLst>
              <a:ext uri="{FF2B5EF4-FFF2-40B4-BE49-F238E27FC236}">
                <a16:creationId xmlns:a16="http://schemas.microsoft.com/office/drawing/2014/main" id="{B41C128B-A3AC-CD19-EB13-D4048A9D17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4914" y="3013788"/>
            <a:ext cx="3116425" cy="3835275"/>
          </a:xfrm>
          <a:prstGeom prst="rect">
            <a:avLst/>
          </a:prstGeom>
        </p:spPr>
      </p:pic>
    </p:spTree>
    <p:extLst>
      <p:ext uri="{BB962C8B-B14F-4D97-AF65-F5344CB8AC3E}">
        <p14:creationId xmlns:p14="http://schemas.microsoft.com/office/powerpoint/2010/main" val="44873948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26A31-4E24-5D70-F12A-3DF2FF5882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E78293-E578-D7A1-D94E-E54A97AB406D}"/>
              </a:ext>
            </a:extLst>
          </p:cNvPr>
          <p:cNvSpPr>
            <a:spLocks noGrp="1"/>
          </p:cNvSpPr>
          <p:nvPr>
            <p:ph type="title"/>
          </p:nvPr>
        </p:nvSpPr>
        <p:spPr/>
        <p:txBody>
          <a:bodyPr/>
          <a:lstStyle/>
          <a:p>
            <a:r>
              <a:rPr lang="en-US" dirty="0"/>
              <a:t>Methods Core - Key Achievements</a:t>
            </a:r>
          </a:p>
        </p:txBody>
      </p:sp>
      <p:sp>
        <p:nvSpPr>
          <p:cNvPr id="3" name="Text Placeholder 2">
            <a:extLst>
              <a:ext uri="{FF2B5EF4-FFF2-40B4-BE49-F238E27FC236}">
                <a16:creationId xmlns:a16="http://schemas.microsoft.com/office/drawing/2014/main" id="{5D4E62E5-6976-153B-BB87-0955D1F806E2}"/>
              </a:ext>
            </a:extLst>
          </p:cNvPr>
          <p:cNvSpPr>
            <a:spLocks noGrp="1"/>
          </p:cNvSpPr>
          <p:nvPr>
            <p:ph type="body" sz="quarter" idx="10"/>
          </p:nvPr>
        </p:nvSpPr>
        <p:spPr/>
        <p:txBody>
          <a:bodyPr/>
          <a:lstStyle/>
          <a:p>
            <a:pPr marL="0" indent="0">
              <a:buNone/>
            </a:pPr>
            <a:r>
              <a:rPr lang="en-US" b="1" dirty="0"/>
              <a:t>Design Data and Analysis Unit </a:t>
            </a:r>
          </a:p>
          <a:p>
            <a:pPr marL="0" indent="0">
              <a:buNone/>
            </a:pPr>
            <a:endParaRPr lang="en-US" b="1" dirty="0"/>
          </a:p>
          <a:p>
            <a:pPr>
              <a:lnSpc>
                <a:spcPct val="150000"/>
              </a:lnSpc>
            </a:pPr>
            <a:r>
              <a:rPr lang="en-US" dirty="0"/>
              <a:t>Designed, generated CAPES DSMB report</a:t>
            </a:r>
          </a:p>
          <a:p>
            <a:pPr>
              <a:lnSpc>
                <a:spcPct val="150000"/>
              </a:lnSpc>
            </a:pPr>
            <a:r>
              <a:rPr lang="en-US" dirty="0"/>
              <a:t>Made substantial progress in obtaining the Real-World Data from Ohio Jaspr participating site</a:t>
            </a:r>
          </a:p>
          <a:p>
            <a:pPr>
              <a:lnSpc>
                <a:spcPct val="150000"/>
              </a:lnSpc>
            </a:pPr>
            <a:r>
              <a:rPr lang="en-US" dirty="0"/>
              <a:t>Uploaded patient demographics from Jaspr Part A to NDA</a:t>
            </a:r>
          </a:p>
        </p:txBody>
      </p:sp>
    </p:spTree>
    <p:extLst>
      <p:ext uri="{BB962C8B-B14F-4D97-AF65-F5344CB8AC3E}">
        <p14:creationId xmlns:p14="http://schemas.microsoft.com/office/powerpoint/2010/main" val="57076523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5C7B8-696A-BAC8-14AA-8F984BB98A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ED202C-6483-385B-9D52-F0C77B163C9C}"/>
              </a:ext>
            </a:extLst>
          </p:cNvPr>
          <p:cNvSpPr>
            <a:spLocks noGrp="1"/>
          </p:cNvSpPr>
          <p:nvPr>
            <p:ph type="title"/>
          </p:nvPr>
        </p:nvSpPr>
        <p:spPr/>
        <p:txBody>
          <a:bodyPr/>
          <a:lstStyle/>
          <a:p>
            <a:r>
              <a:rPr lang="en-US" dirty="0"/>
              <a:t>Methods Core - Key Achievements (cont. 1)</a:t>
            </a:r>
          </a:p>
        </p:txBody>
      </p:sp>
      <p:sp>
        <p:nvSpPr>
          <p:cNvPr id="3" name="Text Placeholder 2">
            <a:extLst>
              <a:ext uri="{FF2B5EF4-FFF2-40B4-BE49-F238E27FC236}">
                <a16:creationId xmlns:a16="http://schemas.microsoft.com/office/drawing/2014/main" id="{07367562-0737-FB54-6679-326A505CFB33}"/>
              </a:ext>
            </a:extLst>
          </p:cNvPr>
          <p:cNvSpPr>
            <a:spLocks noGrp="1"/>
          </p:cNvSpPr>
          <p:nvPr>
            <p:ph type="body" sz="quarter" idx="10"/>
          </p:nvPr>
        </p:nvSpPr>
        <p:spPr/>
        <p:txBody>
          <a:bodyPr/>
          <a:lstStyle/>
          <a:p>
            <a:pPr marL="0" indent="0">
              <a:buNone/>
            </a:pPr>
            <a:r>
              <a:rPr lang="en-US" b="1" dirty="0"/>
              <a:t>Economic Evaluation Unit </a:t>
            </a:r>
          </a:p>
          <a:p>
            <a:pPr marL="0" indent="0">
              <a:buNone/>
            </a:pPr>
            <a:endParaRPr lang="en-US" b="1" dirty="0"/>
          </a:p>
          <a:p>
            <a:pPr>
              <a:lnSpc>
                <a:spcPct val="150000"/>
              </a:lnSpc>
            </a:pPr>
            <a:r>
              <a:rPr lang="en-US" dirty="0"/>
              <a:t>Jaspr: Identified the data sources for the cost analysis and developed cost collection forms.</a:t>
            </a:r>
          </a:p>
          <a:p>
            <a:pPr>
              <a:lnSpc>
                <a:spcPct val="150000"/>
              </a:lnSpc>
            </a:pPr>
            <a:r>
              <a:rPr lang="en-US" dirty="0"/>
              <a:t>Consulted with LEMURS, CATS, and ADAPT to review the cost component of the grants.</a:t>
            </a:r>
          </a:p>
        </p:txBody>
      </p:sp>
    </p:spTree>
    <p:extLst>
      <p:ext uri="{BB962C8B-B14F-4D97-AF65-F5344CB8AC3E}">
        <p14:creationId xmlns:p14="http://schemas.microsoft.com/office/powerpoint/2010/main" val="281060828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B0509-0867-1F4B-DA8D-AB626706029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3232837-3C68-D478-DD96-11B561FF174F}"/>
              </a:ext>
            </a:extLst>
          </p:cNvPr>
          <p:cNvSpPr txBox="1">
            <a:spLocks noGrp="1"/>
          </p:cNvSpPr>
          <p:nvPr>
            <p:ph type="title" idx="4294967295"/>
          </p:nvPr>
        </p:nvSpPr>
        <p:spPr>
          <a:xfrm>
            <a:off x="1981200" y="582548"/>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1pPr>
            <a:lvl2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2pPr>
            <a:lvl3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3pPr>
            <a:lvl4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4pPr>
            <a:lvl5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5pPr>
            <a:lvl6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6pPr>
            <a:lvl7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7pPr>
            <a:lvl8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8pPr>
            <a:lvl9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9pPr>
          </a:lstStyle>
          <a:p>
            <a:pPr marL="0" marR="0" lvl="0" indent="0" algn="ctr" defTabSz="914353" rtl="0" eaLnBrk="1" fontAlgn="auto" latinLnBrk="0" hangingPunct="1">
              <a:lnSpc>
                <a:spcPct val="90000"/>
              </a:lnSpc>
              <a:spcBef>
                <a:spcPts val="0"/>
              </a:spcBef>
              <a:spcAft>
                <a:spcPts val="0"/>
              </a:spcAft>
              <a:buClrTx/>
              <a:buSzTx/>
              <a:buFontTx/>
              <a:buNone/>
              <a:tabLst/>
              <a:defRPr/>
            </a:pPr>
            <a:r>
              <a:rPr kumimoji="0" lang="en-US" sz="5500" b="0" i="0" u="none" strike="noStrike" kern="0" cap="none" spc="0" normalizeH="0" baseline="0" noProof="0" dirty="0">
                <a:ln>
                  <a:noFill/>
                </a:ln>
                <a:solidFill>
                  <a:srgbClr val="0038A7"/>
                </a:solidFill>
                <a:effectLst/>
                <a:uLnTx/>
                <a:uFillTx/>
                <a:latin typeface="Arial Black"/>
                <a:ea typeface="Arial Black"/>
                <a:cs typeface="Arial Black"/>
                <a:sym typeface="Arial Black"/>
              </a:rPr>
              <a:t>Leadership Transitions</a:t>
            </a:r>
          </a:p>
        </p:txBody>
      </p:sp>
      <p:sp>
        <p:nvSpPr>
          <p:cNvPr id="6" name="Picture Placeholder 5">
            <a:extLst>
              <a:ext uri="{FF2B5EF4-FFF2-40B4-BE49-F238E27FC236}">
                <a16:creationId xmlns:a16="http://schemas.microsoft.com/office/drawing/2014/main" id="{DCF9579D-CB07-FC96-C1AF-A99D27BEC426}"/>
              </a:ext>
            </a:extLst>
          </p:cNvPr>
          <p:cNvSpPr>
            <a:spLocks noGrp="1"/>
          </p:cNvSpPr>
          <p:nvPr>
            <p:ph type="pic" idx="21"/>
          </p:nvPr>
        </p:nvSpPr>
        <p:spPr>
          <a:xfrm>
            <a:off x="354563" y="1540700"/>
            <a:ext cx="11532638" cy="4083485"/>
          </a:xfrm>
        </p:spPr>
        <p:txBody>
          <a:bodyPr/>
          <a:lstStyle/>
          <a:p>
            <a:pPr>
              <a:lnSpc>
                <a:spcPct val="150000"/>
              </a:lnSpc>
            </a:pPr>
            <a:r>
              <a:rPr lang="en-US" dirty="0"/>
              <a:t>Catarina Kiefe, PhD, stepped down as CAPES Co-Director</a:t>
            </a:r>
          </a:p>
          <a:p>
            <a:pPr>
              <a:lnSpc>
                <a:spcPct val="150000"/>
              </a:lnSpc>
            </a:pPr>
            <a:r>
              <a:rPr lang="en-US" dirty="0"/>
              <a:t>Chengwu Yang, PhD, left CAPES</a:t>
            </a:r>
          </a:p>
          <a:p>
            <a:pPr>
              <a:lnSpc>
                <a:spcPct val="150000"/>
              </a:lnSpc>
            </a:pPr>
            <a:r>
              <a:rPr lang="en-US" dirty="0" err="1"/>
              <a:t>JungAe</a:t>
            </a:r>
            <a:r>
              <a:rPr lang="en-US" dirty="0"/>
              <a:t> Lee, PhD, joined the DAU</a:t>
            </a:r>
          </a:p>
          <a:p>
            <a:pPr>
              <a:lnSpc>
                <a:spcPct val="150000"/>
              </a:lnSpc>
            </a:pPr>
            <a:r>
              <a:rPr lang="en-US" dirty="0"/>
              <a:t>Anthony Nunes, PhD, departing UMass in June</a:t>
            </a:r>
          </a:p>
          <a:p>
            <a:pPr>
              <a:lnSpc>
                <a:spcPct val="150000"/>
              </a:lnSpc>
            </a:pPr>
            <a:r>
              <a:rPr lang="en-US" dirty="0"/>
              <a:t>Kate Pivovarova, PhD, taking lead for Education and Scientific Development Unit</a:t>
            </a:r>
          </a:p>
          <a:p>
            <a:pPr>
              <a:lnSpc>
                <a:spcPct val="150000"/>
              </a:lnSpc>
            </a:pPr>
            <a:r>
              <a:rPr lang="en-US" dirty="0"/>
              <a:t>Sharina Person, PhD, joined the DAU</a:t>
            </a:r>
          </a:p>
          <a:p>
            <a:pPr>
              <a:lnSpc>
                <a:spcPct val="150000"/>
              </a:lnSpc>
            </a:pPr>
            <a:endParaRPr lang="en-US" dirty="0"/>
          </a:p>
        </p:txBody>
      </p:sp>
    </p:spTree>
    <p:extLst>
      <p:ext uri="{BB962C8B-B14F-4D97-AF65-F5344CB8AC3E}">
        <p14:creationId xmlns:p14="http://schemas.microsoft.com/office/powerpoint/2010/main" val="132799396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6148A-AD1A-B4EF-CBDF-3F6E9CC05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19DBAD-26C4-C8D2-02D4-0AD02FAA65E0}"/>
              </a:ext>
            </a:extLst>
          </p:cNvPr>
          <p:cNvSpPr>
            <a:spLocks noGrp="1"/>
          </p:cNvSpPr>
          <p:nvPr>
            <p:ph type="title"/>
          </p:nvPr>
        </p:nvSpPr>
        <p:spPr/>
        <p:txBody>
          <a:bodyPr/>
          <a:lstStyle/>
          <a:p>
            <a:r>
              <a:rPr lang="en-US" dirty="0"/>
              <a:t>Methods Core - Key Achievements (cont. 2)</a:t>
            </a:r>
          </a:p>
        </p:txBody>
      </p:sp>
      <p:sp>
        <p:nvSpPr>
          <p:cNvPr id="3" name="Text Placeholder 2">
            <a:extLst>
              <a:ext uri="{FF2B5EF4-FFF2-40B4-BE49-F238E27FC236}">
                <a16:creationId xmlns:a16="http://schemas.microsoft.com/office/drawing/2014/main" id="{E6DDEF66-2EA8-F2A6-214A-D8CCC053A629}"/>
              </a:ext>
            </a:extLst>
          </p:cNvPr>
          <p:cNvSpPr>
            <a:spLocks noGrp="1"/>
          </p:cNvSpPr>
          <p:nvPr>
            <p:ph type="body" sz="quarter" idx="10"/>
          </p:nvPr>
        </p:nvSpPr>
        <p:spPr/>
        <p:txBody>
          <a:bodyPr/>
          <a:lstStyle/>
          <a:p>
            <a:pPr marL="0" indent="0">
              <a:buNone/>
            </a:pPr>
            <a:r>
              <a:rPr lang="en-US" b="1" dirty="0"/>
              <a:t>Implementation Science Unit</a:t>
            </a:r>
            <a:endParaRPr lang="en-US" sz="1000" b="1" dirty="0"/>
          </a:p>
          <a:p>
            <a:pPr>
              <a:lnSpc>
                <a:spcPct val="150000"/>
              </a:lnSpc>
            </a:pPr>
            <a:r>
              <a:rPr lang="en-US" dirty="0"/>
              <a:t>Disseminated EPIS grounded interview, IS instruments, and ISU recommendations.</a:t>
            </a:r>
          </a:p>
          <a:p>
            <a:pPr>
              <a:lnSpc>
                <a:spcPct val="150000"/>
              </a:lnSpc>
            </a:pPr>
            <a:r>
              <a:rPr lang="en-US" dirty="0"/>
              <a:t>Reviewed implementation strategies with research </a:t>
            </a:r>
            <a:r>
              <a:rPr lang="en-US" dirty="0" err="1"/>
              <a:t>mPIs</a:t>
            </a:r>
            <a:r>
              <a:rPr lang="en-US" dirty="0"/>
              <a:t> (signature and exploratory studies).</a:t>
            </a:r>
          </a:p>
          <a:p>
            <a:pPr>
              <a:lnSpc>
                <a:spcPct val="150000"/>
              </a:lnSpc>
            </a:pPr>
            <a:r>
              <a:rPr lang="en-US" dirty="0"/>
              <a:t>FRAME framework adapted for digital health</a:t>
            </a:r>
          </a:p>
          <a:p>
            <a:pPr>
              <a:lnSpc>
                <a:spcPct val="150000"/>
              </a:lnSpc>
            </a:pPr>
            <a:r>
              <a:rPr lang="en-US" dirty="0"/>
              <a:t>Hosted a Journal club with EDU: ADAPT-ITT framework for suicide prevention </a:t>
            </a:r>
          </a:p>
        </p:txBody>
      </p:sp>
    </p:spTree>
    <p:extLst>
      <p:ext uri="{BB962C8B-B14F-4D97-AF65-F5344CB8AC3E}">
        <p14:creationId xmlns:p14="http://schemas.microsoft.com/office/powerpoint/2010/main" val="341246438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72CF4-5E55-A162-987A-183131018E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4DC5CE-38D2-8744-3D97-8E7E20ED7073}"/>
              </a:ext>
            </a:extLst>
          </p:cNvPr>
          <p:cNvSpPr>
            <a:spLocks noGrp="1"/>
          </p:cNvSpPr>
          <p:nvPr>
            <p:ph type="title"/>
          </p:nvPr>
        </p:nvSpPr>
        <p:spPr/>
        <p:txBody>
          <a:bodyPr/>
          <a:lstStyle/>
          <a:p>
            <a:r>
              <a:rPr lang="en-US" dirty="0"/>
              <a:t>Methods Core - Key Achievements (cont. 3)</a:t>
            </a:r>
          </a:p>
        </p:txBody>
      </p:sp>
      <p:sp>
        <p:nvSpPr>
          <p:cNvPr id="3" name="Text Placeholder 2">
            <a:extLst>
              <a:ext uri="{FF2B5EF4-FFF2-40B4-BE49-F238E27FC236}">
                <a16:creationId xmlns:a16="http://schemas.microsoft.com/office/drawing/2014/main" id="{09BB7F62-999D-DD65-03EC-44B87594F4C7}"/>
              </a:ext>
            </a:extLst>
          </p:cNvPr>
          <p:cNvSpPr>
            <a:spLocks noGrp="1"/>
          </p:cNvSpPr>
          <p:nvPr>
            <p:ph type="body" sz="quarter" idx="10"/>
          </p:nvPr>
        </p:nvSpPr>
        <p:spPr/>
        <p:txBody>
          <a:bodyPr/>
          <a:lstStyle/>
          <a:p>
            <a:pPr marL="0" indent="0">
              <a:buNone/>
            </a:pPr>
            <a:r>
              <a:rPr lang="en-US" b="1" dirty="0"/>
              <a:t>Machine Learning Unit</a:t>
            </a:r>
          </a:p>
          <a:p>
            <a:r>
              <a:rPr lang="en-US" dirty="0"/>
              <a:t>Conducted a comprehensive literature review to update the proposed methods of CAPES ML-based projects.</a:t>
            </a:r>
          </a:p>
          <a:p>
            <a:r>
              <a:rPr lang="en-US" dirty="0"/>
              <a:t>Planned a systematic review paper on “ Machine Learning issues related to already implemented/deployed ML-</a:t>
            </a:r>
            <a:r>
              <a:rPr lang="en-US" dirty="0" err="1"/>
              <a:t>baed</a:t>
            </a:r>
            <a:r>
              <a:rPr lang="en-US" dirty="0"/>
              <a:t> suicide prevention systems”</a:t>
            </a:r>
          </a:p>
          <a:p>
            <a:r>
              <a:rPr lang="en-US" dirty="0"/>
              <a:t>Hosted a webinar by Backpack </a:t>
            </a:r>
          </a:p>
          <a:p>
            <a:pPr lvl="1"/>
            <a:r>
              <a:rPr lang="en-US" dirty="0"/>
              <a:t>LLM for Suicide Prevention</a:t>
            </a:r>
          </a:p>
          <a:p>
            <a:r>
              <a:rPr lang="en-US" dirty="0"/>
              <a:t>Workshop:</a:t>
            </a:r>
          </a:p>
          <a:p>
            <a:pPr lvl="1"/>
            <a:r>
              <a:rPr lang="en-US" dirty="0"/>
              <a:t>AI for everyday use</a:t>
            </a:r>
          </a:p>
        </p:txBody>
      </p:sp>
      <p:pic>
        <p:nvPicPr>
          <p:cNvPr id="5" name="Picture 4" descr="Adrian Zai presenting">
            <a:extLst>
              <a:ext uri="{FF2B5EF4-FFF2-40B4-BE49-F238E27FC236}">
                <a16:creationId xmlns:a16="http://schemas.microsoft.com/office/drawing/2014/main" id="{464F4763-DF56-9A7E-125F-C9373914F4E9}"/>
              </a:ext>
            </a:extLst>
          </p:cNvPr>
          <p:cNvPicPr>
            <a:picLocks noChangeAspect="1"/>
          </p:cNvPicPr>
          <p:nvPr/>
        </p:nvPicPr>
        <p:blipFill>
          <a:blip r:embed="rId2" cstate="print">
            <a:extLst>
              <a:ext uri="{28A0092B-C50C-407E-A947-70E740481C1C}">
                <a14:useLocalDpi xmlns:a14="http://schemas.microsoft.com/office/drawing/2010/main" val="0"/>
              </a:ext>
            </a:extLst>
          </a:blip>
          <a:srcRect r="5508"/>
          <a:stretch>
            <a:fillRect/>
          </a:stretch>
        </p:blipFill>
        <p:spPr>
          <a:xfrm>
            <a:off x="8089642" y="3651584"/>
            <a:ext cx="3769566" cy="3122564"/>
          </a:xfrm>
          <a:prstGeom prst="rect">
            <a:avLst/>
          </a:prstGeom>
        </p:spPr>
      </p:pic>
    </p:spTree>
    <p:extLst>
      <p:ext uri="{BB962C8B-B14F-4D97-AF65-F5344CB8AC3E}">
        <p14:creationId xmlns:p14="http://schemas.microsoft.com/office/powerpoint/2010/main" val="145063200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7AE3F-740D-98EC-DA35-CC6A1B23C8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77E337-D693-6CC0-188D-ECAC3438769A}"/>
              </a:ext>
            </a:extLst>
          </p:cNvPr>
          <p:cNvSpPr>
            <a:spLocks noGrp="1"/>
          </p:cNvSpPr>
          <p:nvPr>
            <p:ph type="title"/>
          </p:nvPr>
        </p:nvSpPr>
        <p:spPr/>
        <p:txBody>
          <a:bodyPr/>
          <a:lstStyle/>
          <a:p>
            <a:r>
              <a:rPr lang="en-US" dirty="0"/>
              <a:t>Methods Core - Key Achievements (cont. 4)</a:t>
            </a:r>
          </a:p>
        </p:txBody>
      </p:sp>
      <p:sp>
        <p:nvSpPr>
          <p:cNvPr id="3" name="Text Placeholder 2">
            <a:extLst>
              <a:ext uri="{FF2B5EF4-FFF2-40B4-BE49-F238E27FC236}">
                <a16:creationId xmlns:a16="http://schemas.microsoft.com/office/drawing/2014/main" id="{A9C15CB5-BE13-7843-B155-6E50AD164FA4}"/>
              </a:ext>
            </a:extLst>
          </p:cNvPr>
          <p:cNvSpPr>
            <a:spLocks noGrp="1"/>
          </p:cNvSpPr>
          <p:nvPr>
            <p:ph type="body" sz="quarter" idx="10"/>
          </p:nvPr>
        </p:nvSpPr>
        <p:spPr/>
        <p:txBody>
          <a:bodyPr/>
          <a:lstStyle/>
          <a:p>
            <a:pPr marL="0" indent="0">
              <a:buNone/>
            </a:pPr>
            <a:r>
              <a:rPr lang="en-US" b="1" dirty="0"/>
              <a:t>Person-Centered Design Unit </a:t>
            </a:r>
          </a:p>
          <a:p>
            <a:pPr marL="0" indent="0">
              <a:buNone/>
            </a:pPr>
            <a:endParaRPr lang="en-US" b="1" dirty="0"/>
          </a:p>
          <a:p>
            <a:r>
              <a:rPr lang="en-US" dirty="0"/>
              <a:t>Held advisory group meeting with other PDU members including representation from EPIC.</a:t>
            </a:r>
          </a:p>
          <a:p>
            <a:r>
              <a:rPr lang="en-US" dirty="0"/>
              <a:t>Actively assessing Jaspr-Part A data for user experience and fidelity.</a:t>
            </a:r>
          </a:p>
          <a:p>
            <a:r>
              <a:rPr lang="en-US" dirty="0"/>
              <a:t>Participated in the 6th Annual UX Symposium (UXSYM)</a:t>
            </a:r>
          </a:p>
          <a:p>
            <a:r>
              <a:rPr lang="en-US" dirty="0"/>
              <a:t>Workshop:</a:t>
            </a:r>
          </a:p>
          <a:p>
            <a:pPr lvl="1"/>
            <a:r>
              <a:rPr lang="en-US" dirty="0"/>
              <a:t>Eye-Tracking technology </a:t>
            </a:r>
          </a:p>
          <a:p>
            <a:pPr lvl="1"/>
            <a:r>
              <a:rPr lang="en-US" dirty="0"/>
              <a:t>EHR audit log Insights for research</a:t>
            </a:r>
          </a:p>
        </p:txBody>
      </p:sp>
      <p:pic>
        <p:nvPicPr>
          <p:cNvPr id="4" name="Picture 3" descr="Conference room during presentation">
            <a:extLst>
              <a:ext uri="{FF2B5EF4-FFF2-40B4-BE49-F238E27FC236}">
                <a16:creationId xmlns:a16="http://schemas.microsoft.com/office/drawing/2014/main" id="{2036FA38-5D63-36C3-9C5F-922B4F54D1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5782" y="4189445"/>
            <a:ext cx="3886967" cy="2591069"/>
          </a:xfrm>
          <a:prstGeom prst="rect">
            <a:avLst/>
          </a:prstGeom>
        </p:spPr>
      </p:pic>
    </p:spTree>
    <p:extLst>
      <p:ext uri="{BB962C8B-B14F-4D97-AF65-F5344CB8AC3E}">
        <p14:creationId xmlns:p14="http://schemas.microsoft.com/office/powerpoint/2010/main" val="428008070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32DEB-67BB-9A8F-B77C-9BD8C38F07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D0A1A3-81FA-1281-0A69-9DBB18665020}"/>
              </a:ext>
            </a:extLst>
          </p:cNvPr>
          <p:cNvSpPr>
            <a:spLocks noGrp="1"/>
          </p:cNvSpPr>
          <p:nvPr>
            <p:ph type="title"/>
          </p:nvPr>
        </p:nvSpPr>
        <p:spPr/>
        <p:txBody>
          <a:bodyPr/>
          <a:lstStyle/>
          <a:p>
            <a:r>
              <a:rPr lang="en-US" dirty="0"/>
              <a:t>Key Achievements</a:t>
            </a:r>
          </a:p>
        </p:txBody>
      </p:sp>
      <p:sp>
        <p:nvSpPr>
          <p:cNvPr id="3" name="Text Placeholder 2">
            <a:extLst>
              <a:ext uri="{FF2B5EF4-FFF2-40B4-BE49-F238E27FC236}">
                <a16:creationId xmlns:a16="http://schemas.microsoft.com/office/drawing/2014/main" id="{AB9BB175-D157-76DA-FD7F-C073293C6AE0}"/>
              </a:ext>
            </a:extLst>
          </p:cNvPr>
          <p:cNvSpPr>
            <a:spLocks noGrp="1"/>
          </p:cNvSpPr>
          <p:nvPr>
            <p:ph type="body" sz="quarter" idx="10"/>
          </p:nvPr>
        </p:nvSpPr>
        <p:spPr/>
        <p:txBody>
          <a:bodyPr/>
          <a:lstStyle/>
          <a:p>
            <a:pPr marL="0" indent="0">
              <a:buNone/>
            </a:pPr>
            <a:r>
              <a:rPr lang="en-US" b="1" dirty="0"/>
              <a:t>Evaluation Unit</a:t>
            </a:r>
          </a:p>
          <a:p>
            <a:pPr marL="0" indent="0">
              <a:buNone/>
            </a:pPr>
            <a:endParaRPr lang="en-US" b="1" dirty="0"/>
          </a:p>
          <a:p>
            <a:pPr>
              <a:lnSpc>
                <a:spcPct val="150000"/>
              </a:lnSpc>
            </a:pPr>
            <a:r>
              <a:rPr lang="en-US" dirty="0"/>
              <a:t>Lead Year 2 center-wide evaluation</a:t>
            </a:r>
          </a:p>
          <a:p>
            <a:pPr>
              <a:lnSpc>
                <a:spcPct val="150000"/>
              </a:lnSpc>
            </a:pPr>
            <a:r>
              <a:rPr lang="en-US" dirty="0"/>
              <a:t>Created CAPES repository for </a:t>
            </a:r>
            <a:r>
              <a:rPr lang="en-US" dirty="0" err="1"/>
              <a:t>eScholarship</a:t>
            </a:r>
            <a:r>
              <a:rPr lang="en-US" dirty="0"/>
              <a:t> to centralize dissemination products</a:t>
            </a:r>
          </a:p>
        </p:txBody>
      </p:sp>
      <p:pic>
        <p:nvPicPr>
          <p:cNvPr id="7" name="Picture 6" descr="CAPES eScholarship webpage">
            <a:extLst>
              <a:ext uri="{FF2B5EF4-FFF2-40B4-BE49-F238E27FC236}">
                <a16:creationId xmlns:a16="http://schemas.microsoft.com/office/drawing/2014/main" id="{3D96D6BD-9B5D-275B-4BE6-5582F6D29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5282" y="3758906"/>
            <a:ext cx="2736962" cy="2968465"/>
          </a:xfrm>
          <a:prstGeom prst="rect">
            <a:avLst/>
          </a:prstGeom>
        </p:spPr>
      </p:pic>
      <p:pic>
        <p:nvPicPr>
          <p:cNvPr id="5" name="Picture 4" descr="Year 2 Impact Report cover">
            <a:extLst>
              <a:ext uri="{FF2B5EF4-FFF2-40B4-BE49-F238E27FC236}">
                <a16:creationId xmlns:a16="http://schemas.microsoft.com/office/drawing/2014/main" id="{280F6CAA-64B4-9F8A-C7BE-CD066CF7C2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2245" y="3707011"/>
            <a:ext cx="2312260" cy="3150989"/>
          </a:xfrm>
          <a:prstGeom prst="rect">
            <a:avLst/>
          </a:prstGeom>
        </p:spPr>
      </p:pic>
    </p:spTree>
    <p:extLst>
      <p:ext uri="{BB962C8B-B14F-4D97-AF65-F5344CB8AC3E}">
        <p14:creationId xmlns:p14="http://schemas.microsoft.com/office/powerpoint/2010/main" val="46311112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DB243-C7E1-E84D-B7A7-FC6BD8CD03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82E6DB-AB3C-6596-44E8-86DB51D9651D}"/>
              </a:ext>
            </a:extLst>
          </p:cNvPr>
          <p:cNvSpPr>
            <a:spLocks noGrp="1"/>
          </p:cNvSpPr>
          <p:nvPr>
            <p:ph type="title"/>
          </p:nvPr>
        </p:nvSpPr>
        <p:spPr/>
        <p:txBody>
          <a:bodyPr/>
          <a:lstStyle/>
          <a:p>
            <a:r>
              <a:rPr lang="en-US" dirty="0"/>
              <a:t>5 New CAPES Scholars</a:t>
            </a:r>
          </a:p>
        </p:txBody>
      </p:sp>
      <p:pic>
        <p:nvPicPr>
          <p:cNvPr id="5" name="Picture 4" descr="Portrait of Established Scholar Benjamin Nephew, PhD">
            <a:extLst>
              <a:ext uri="{FF2B5EF4-FFF2-40B4-BE49-F238E27FC236}">
                <a16:creationId xmlns:a16="http://schemas.microsoft.com/office/drawing/2014/main" id="{EAA5F3ED-25C2-8062-036C-3DF351BFD1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731" y="2044292"/>
            <a:ext cx="1872213" cy="2387751"/>
          </a:xfrm>
          <a:prstGeom prst="rect">
            <a:avLst/>
          </a:prstGeom>
        </p:spPr>
      </p:pic>
      <p:pic>
        <p:nvPicPr>
          <p:cNvPr id="15" name="Picture 14" descr="Emerging Scholars">
            <a:extLst>
              <a:ext uri="{FF2B5EF4-FFF2-40B4-BE49-F238E27FC236}">
                <a16:creationId xmlns:a16="http://schemas.microsoft.com/office/drawing/2014/main" id="{CE45E760-FD29-EE0B-5F2B-F907E3B0B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510" y="1986901"/>
            <a:ext cx="1872213" cy="284747"/>
          </a:xfrm>
          <a:prstGeom prst="rect">
            <a:avLst/>
          </a:prstGeom>
        </p:spPr>
      </p:pic>
      <p:pic>
        <p:nvPicPr>
          <p:cNvPr id="7" name="Picture 6" descr="Nicholas Josselyn, white man with dark hair and glasses">
            <a:extLst>
              <a:ext uri="{FF2B5EF4-FFF2-40B4-BE49-F238E27FC236}">
                <a16:creationId xmlns:a16="http://schemas.microsoft.com/office/drawing/2014/main" id="{831FF998-7C8B-FE1F-10DD-F4ECB1D902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299" y="2281239"/>
            <a:ext cx="1963163" cy="2192053"/>
          </a:xfrm>
          <a:prstGeom prst="rect">
            <a:avLst/>
          </a:prstGeom>
        </p:spPr>
      </p:pic>
      <p:pic>
        <p:nvPicPr>
          <p:cNvPr id="9" name="Picture 8" descr="Richard Lopez, Latino man with short brown hair wearing a suit and tie">
            <a:extLst>
              <a:ext uri="{FF2B5EF4-FFF2-40B4-BE49-F238E27FC236}">
                <a16:creationId xmlns:a16="http://schemas.microsoft.com/office/drawing/2014/main" id="{6D0BD1CA-8C51-76A5-1501-0113D49943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7986" y="2318255"/>
            <a:ext cx="1872212" cy="2113788"/>
          </a:xfrm>
          <a:prstGeom prst="rect">
            <a:avLst/>
          </a:prstGeom>
        </p:spPr>
      </p:pic>
      <p:pic>
        <p:nvPicPr>
          <p:cNvPr id="11" name="Picture 10" descr="Kathryn Sabella, White woman with wavy brown hair with brown highlights wearing a green top">
            <a:extLst>
              <a:ext uri="{FF2B5EF4-FFF2-40B4-BE49-F238E27FC236}">
                <a16:creationId xmlns:a16="http://schemas.microsoft.com/office/drawing/2014/main" id="{822F113E-1FA7-597F-A11E-25F6A2C745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4120" y="2277005"/>
            <a:ext cx="1618778" cy="2196287"/>
          </a:xfrm>
          <a:prstGeom prst="rect">
            <a:avLst/>
          </a:prstGeom>
        </p:spPr>
      </p:pic>
      <p:pic>
        <p:nvPicPr>
          <p:cNvPr id="13" name="Picture 12" descr="Xihan Yang, Asian woman with long black hair and glasses">
            <a:extLst>
              <a:ext uri="{FF2B5EF4-FFF2-40B4-BE49-F238E27FC236}">
                <a16:creationId xmlns:a16="http://schemas.microsoft.com/office/drawing/2014/main" id="{D940ADC5-EB0A-60AA-F25A-4626EAB6E0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39371" y="2271648"/>
            <a:ext cx="1734262" cy="2160395"/>
          </a:xfrm>
          <a:prstGeom prst="rect">
            <a:avLst/>
          </a:prstGeom>
        </p:spPr>
      </p:pic>
    </p:spTree>
    <p:extLst>
      <p:ext uri="{BB962C8B-B14F-4D97-AF65-F5344CB8AC3E}">
        <p14:creationId xmlns:p14="http://schemas.microsoft.com/office/powerpoint/2010/main" val="173684657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6192C-390B-C130-381B-8121DF371A7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C1A7D9A-0245-3611-1645-4044A0CC47BA}"/>
              </a:ext>
            </a:extLst>
          </p:cNvPr>
          <p:cNvSpPr txBox="1">
            <a:spLocks noGrp="1"/>
          </p:cNvSpPr>
          <p:nvPr>
            <p:ph type="title" idx="4294967295"/>
          </p:nvPr>
        </p:nvSpPr>
        <p:spPr>
          <a:xfrm>
            <a:off x="1981200" y="582548"/>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1pPr>
            <a:lvl2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2pPr>
            <a:lvl3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3pPr>
            <a:lvl4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4pPr>
            <a:lvl5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5pPr>
            <a:lvl6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6pPr>
            <a:lvl7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7pPr>
            <a:lvl8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8pPr>
            <a:lvl9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9pPr>
          </a:lstStyle>
          <a:p>
            <a:pPr marL="0" marR="0" lvl="0" indent="0" algn="ctr" defTabSz="914353" rtl="0" eaLnBrk="1" fontAlgn="auto" latinLnBrk="0" hangingPunct="1">
              <a:lnSpc>
                <a:spcPct val="90000"/>
              </a:lnSpc>
              <a:spcBef>
                <a:spcPts val="0"/>
              </a:spcBef>
              <a:spcAft>
                <a:spcPts val="0"/>
              </a:spcAft>
              <a:buClrTx/>
              <a:buSzTx/>
              <a:buFontTx/>
              <a:buNone/>
              <a:tabLst/>
              <a:defRPr/>
            </a:pPr>
            <a:r>
              <a:rPr kumimoji="0" lang="en-US" sz="5500" b="0" i="0" u="none" strike="noStrike" kern="0" cap="none" spc="0" normalizeH="0" baseline="0" noProof="0" dirty="0">
                <a:ln>
                  <a:noFill/>
                </a:ln>
                <a:solidFill>
                  <a:srgbClr val="0038A7"/>
                </a:solidFill>
                <a:effectLst/>
                <a:uLnTx/>
                <a:uFillTx/>
                <a:latin typeface="Arial Black"/>
                <a:ea typeface="Arial Black"/>
                <a:cs typeface="Arial Black"/>
                <a:sym typeface="Arial Black"/>
              </a:rPr>
              <a:t>Added Four Faculty</a:t>
            </a:r>
          </a:p>
        </p:txBody>
      </p:sp>
      <p:sp>
        <p:nvSpPr>
          <p:cNvPr id="17" name="TextBox 16">
            <a:extLst>
              <a:ext uri="{FF2B5EF4-FFF2-40B4-BE49-F238E27FC236}">
                <a16:creationId xmlns:a16="http://schemas.microsoft.com/office/drawing/2014/main" id="{C147FA9C-C7A3-7E09-0277-17673E3CD5BD}"/>
              </a:ext>
            </a:extLst>
          </p:cNvPr>
          <p:cNvSpPr txBox="1"/>
          <p:nvPr/>
        </p:nvSpPr>
        <p:spPr>
          <a:xfrm>
            <a:off x="592814" y="1702136"/>
            <a:ext cx="2490421"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Rosemarie Martin, PhD</a:t>
            </a:r>
            <a:endParaRPr kumimoji="0" lang="en-US" sz="1800" b="0" i="0" u="none" strike="noStrike" cap="none" spc="0" normalizeH="0" baseline="0" dirty="0">
              <a:ln>
                <a:noFill/>
              </a:ln>
              <a:solidFill>
                <a:srgbClr val="515151"/>
              </a:solidFill>
              <a:effectLst/>
              <a:uFillTx/>
              <a:latin typeface="+mn-lt"/>
              <a:ea typeface="+mn-ea"/>
              <a:cs typeface="+mn-cs"/>
              <a:sym typeface="Arial"/>
            </a:endParaRPr>
          </a:p>
          <a:p>
            <a:pPr marL="0" marR="0" indent="0" algn="l" defTabSz="914400" rtl="0" fontAlgn="auto" latinLnBrk="0" hangingPunct="0">
              <a:lnSpc>
                <a:spcPct val="100000"/>
              </a:lnSpc>
              <a:spcBef>
                <a:spcPts val="0"/>
              </a:spcBef>
              <a:spcAft>
                <a:spcPts val="0"/>
              </a:spcAft>
              <a:buClrTx/>
              <a:buSzTx/>
              <a:buFontTx/>
              <a:buNone/>
              <a:tabLst/>
            </a:pPr>
            <a:r>
              <a:rPr lang="en-US" dirty="0"/>
              <a:t>UMass Chan</a:t>
            </a:r>
            <a:endParaRPr kumimoji="0" lang="en-US" sz="1800" b="0" i="0" u="none" strike="noStrike" cap="none" spc="0" normalizeH="0" baseline="0" dirty="0">
              <a:ln>
                <a:noFill/>
              </a:ln>
              <a:solidFill>
                <a:srgbClr val="515151"/>
              </a:solidFill>
              <a:effectLst/>
              <a:uFillTx/>
              <a:latin typeface="+mn-lt"/>
              <a:ea typeface="+mn-ea"/>
              <a:cs typeface="+mn-cs"/>
              <a:sym typeface="Arial"/>
            </a:endParaRPr>
          </a:p>
        </p:txBody>
      </p:sp>
      <p:pic>
        <p:nvPicPr>
          <p:cNvPr id="19" name="Picture 18" descr="Rosemarie Martin, white woman with reddish-brown hair wearing a dark magenta sweater">
            <a:extLst>
              <a:ext uri="{FF2B5EF4-FFF2-40B4-BE49-F238E27FC236}">
                <a16:creationId xmlns:a16="http://schemas.microsoft.com/office/drawing/2014/main" id="{AFA814FF-E84F-4DD0-C95A-E3CF9D437AA4}"/>
              </a:ext>
            </a:extLst>
          </p:cNvPr>
          <p:cNvPicPr>
            <a:picLocks noChangeAspect="1"/>
          </p:cNvPicPr>
          <p:nvPr/>
        </p:nvPicPr>
        <p:blipFill>
          <a:blip r:embed="rId2"/>
          <a:stretch>
            <a:fillRect/>
          </a:stretch>
        </p:blipFill>
        <p:spPr>
          <a:xfrm>
            <a:off x="446487" y="2425115"/>
            <a:ext cx="2636748" cy="2705334"/>
          </a:xfrm>
          <a:prstGeom prst="rect">
            <a:avLst/>
          </a:prstGeom>
        </p:spPr>
      </p:pic>
      <p:sp>
        <p:nvSpPr>
          <p:cNvPr id="13" name="TextBox 12">
            <a:extLst>
              <a:ext uri="{FF2B5EF4-FFF2-40B4-BE49-F238E27FC236}">
                <a16:creationId xmlns:a16="http://schemas.microsoft.com/office/drawing/2014/main" id="{8946F107-BE2E-A005-A771-E9ACE6B78B04}"/>
              </a:ext>
            </a:extLst>
          </p:cNvPr>
          <p:cNvSpPr txBox="1"/>
          <p:nvPr/>
        </p:nvSpPr>
        <p:spPr>
          <a:xfrm>
            <a:off x="3628302" y="1700732"/>
            <a:ext cx="190051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a:ln>
                  <a:noFill/>
                </a:ln>
                <a:solidFill>
                  <a:srgbClr val="515151"/>
                </a:solidFill>
                <a:effectLst/>
                <a:uFillTx/>
                <a:latin typeface="+mn-lt"/>
                <a:ea typeface="+mn-ea"/>
                <a:cs typeface="+mn-cs"/>
                <a:sym typeface="Arial"/>
              </a:rPr>
              <a:t>JungAe</a:t>
            </a:r>
            <a:r>
              <a:rPr kumimoji="0" lang="en-US" sz="1800" b="0" i="0" u="none" strike="noStrike" cap="none" spc="0" normalizeH="0" baseline="0" dirty="0">
                <a:ln>
                  <a:noFill/>
                </a:ln>
                <a:solidFill>
                  <a:srgbClr val="515151"/>
                </a:solidFill>
                <a:effectLst/>
                <a:uFillTx/>
                <a:latin typeface="+mn-lt"/>
                <a:ea typeface="+mn-ea"/>
                <a:cs typeface="+mn-cs"/>
                <a:sym typeface="Arial"/>
              </a:rPr>
              <a:t> Lee, PhD</a:t>
            </a:r>
          </a:p>
          <a:p>
            <a:pPr marL="0" marR="0" indent="0" algn="l" defTabSz="914400" rtl="0" fontAlgn="auto" latinLnBrk="0" hangingPunct="0">
              <a:lnSpc>
                <a:spcPct val="100000"/>
              </a:lnSpc>
              <a:spcBef>
                <a:spcPts val="0"/>
              </a:spcBef>
              <a:spcAft>
                <a:spcPts val="0"/>
              </a:spcAft>
              <a:buClrTx/>
              <a:buSzTx/>
              <a:buFontTx/>
              <a:buNone/>
              <a:tabLst/>
            </a:pPr>
            <a:r>
              <a:rPr lang="en-US" dirty="0"/>
              <a:t>UMass Chan</a:t>
            </a:r>
            <a:endParaRPr kumimoji="0" lang="en-US" sz="1800" b="0" i="0" u="none" strike="noStrike" cap="none" spc="0" normalizeH="0" baseline="0" dirty="0">
              <a:ln>
                <a:noFill/>
              </a:ln>
              <a:solidFill>
                <a:srgbClr val="515151"/>
              </a:solidFill>
              <a:effectLst/>
              <a:uFillTx/>
              <a:latin typeface="+mn-lt"/>
              <a:ea typeface="+mn-ea"/>
              <a:cs typeface="+mn-cs"/>
              <a:sym typeface="Arial"/>
            </a:endParaRPr>
          </a:p>
        </p:txBody>
      </p:sp>
      <p:pic>
        <p:nvPicPr>
          <p:cNvPr id="12" name="Picture 11" descr="Jung Ae Lee, Asian woman with long brown hair wearing a blue blazer">
            <a:extLst>
              <a:ext uri="{FF2B5EF4-FFF2-40B4-BE49-F238E27FC236}">
                <a16:creationId xmlns:a16="http://schemas.microsoft.com/office/drawing/2014/main" id="{01B818FD-13A0-31E1-65F1-CA024C1ED626}"/>
              </a:ext>
            </a:extLst>
          </p:cNvPr>
          <p:cNvPicPr>
            <a:picLocks noChangeAspect="1"/>
          </p:cNvPicPr>
          <p:nvPr/>
        </p:nvPicPr>
        <p:blipFill>
          <a:blip r:embed="rId3"/>
          <a:stretch>
            <a:fillRect/>
          </a:stretch>
        </p:blipFill>
        <p:spPr>
          <a:xfrm>
            <a:off x="3252947" y="2425115"/>
            <a:ext cx="2690868" cy="2705334"/>
          </a:xfrm>
          <a:prstGeom prst="rect">
            <a:avLst/>
          </a:prstGeom>
        </p:spPr>
      </p:pic>
      <p:sp>
        <p:nvSpPr>
          <p:cNvPr id="16" name="TextBox 15">
            <a:extLst>
              <a:ext uri="{FF2B5EF4-FFF2-40B4-BE49-F238E27FC236}">
                <a16:creationId xmlns:a16="http://schemas.microsoft.com/office/drawing/2014/main" id="{84C30FE8-856B-408E-C08C-02BB9D504E2E}"/>
              </a:ext>
            </a:extLst>
          </p:cNvPr>
          <p:cNvSpPr txBox="1"/>
          <p:nvPr/>
        </p:nvSpPr>
        <p:spPr>
          <a:xfrm>
            <a:off x="7175920" y="1761886"/>
            <a:ext cx="1567092"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515151"/>
                </a:solidFill>
                <a:effectLst/>
                <a:uFillTx/>
                <a:latin typeface="+mn-lt"/>
                <a:ea typeface="+mn-ea"/>
                <a:cs typeface="+mn-cs"/>
                <a:sym typeface="Arial"/>
              </a:rPr>
              <a:t>Hong Yu, PhD</a:t>
            </a:r>
          </a:p>
          <a:p>
            <a:pPr marL="0" marR="0" indent="0" algn="l" defTabSz="914400" rtl="0" fontAlgn="auto" latinLnBrk="0" hangingPunct="0">
              <a:lnSpc>
                <a:spcPct val="100000"/>
              </a:lnSpc>
              <a:spcBef>
                <a:spcPts val="0"/>
              </a:spcBef>
              <a:spcAft>
                <a:spcPts val="0"/>
              </a:spcAft>
              <a:buClrTx/>
              <a:buSzTx/>
              <a:buFontTx/>
              <a:buNone/>
              <a:tabLst/>
            </a:pPr>
            <a:r>
              <a:rPr lang="en-US" dirty="0"/>
              <a:t>UMass Lowell</a:t>
            </a:r>
            <a:endParaRPr kumimoji="0" lang="en-US" sz="1800" b="0" i="0" u="none" strike="noStrike" cap="none" spc="0" normalizeH="0" baseline="0" dirty="0">
              <a:ln>
                <a:noFill/>
              </a:ln>
              <a:solidFill>
                <a:srgbClr val="515151"/>
              </a:solidFill>
              <a:effectLst/>
              <a:uFillTx/>
              <a:latin typeface="+mn-lt"/>
              <a:ea typeface="+mn-ea"/>
              <a:cs typeface="+mn-cs"/>
              <a:sym typeface="Arial"/>
            </a:endParaRPr>
          </a:p>
        </p:txBody>
      </p:sp>
      <p:pic>
        <p:nvPicPr>
          <p:cNvPr id="15" name="Picture 14" descr="Hong Yu, Asian woman with wavy black hair wearing a black top">
            <a:extLst>
              <a:ext uri="{FF2B5EF4-FFF2-40B4-BE49-F238E27FC236}">
                <a16:creationId xmlns:a16="http://schemas.microsoft.com/office/drawing/2014/main" id="{798628C4-CA38-6116-693C-436DC7A66EAD}"/>
              </a:ext>
            </a:extLst>
          </p:cNvPr>
          <p:cNvPicPr>
            <a:picLocks noChangeAspect="1"/>
          </p:cNvPicPr>
          <p:nvPr/>
        </p:nvPicPr>
        <p:blipFill>
          <a:blip r:embed="rId4"/>
          <a:stretch>
            <a:fillRect/>
          </a:stretch>
        </p:blipFill>
        <p:spPr>
          <a:xfrm>
            <a:off x="6843492" y="2478481"/>
            <a:ext cx="2061445" cy="2705334"/>
          </a:xfrm>
          <a:prstGeom prst="rect">
            <a:avLst/>
          </a:prstGeom>
        </p:spPr>
      </p:pic>
      <p:sp>
        <p:nvSpPr>
          <p:cNvPr id="10" name="TextBox 9">
            <a:extLst>
              <a:ext uri="{FF2B5EF4-FFF2-40B4-BE49-F238E27FC236}">
                <a16:creationId xmlns:a16="http://schemas.microsoft.com/office/drawing/2014/main" id="{4050BC10-A597-0B3B-AC29-3AA2377CE3B4}"/>
              </a:ext>
            </a:extLst>
          </p:cNvPr>
          <p:cNvSpPr txBox="1"/>
          <p:nvPr/>
        </p:nvSpPr>
        <p:spPr>
          <a:xfrm>
            <a:off x="9477390" y="1793100"/>
            <a:ext cx="1695332"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515151"/>
                </a:solidFill>
                <a:effectLst/>
                <a:uFillTx/>
                <a:latin typeface="+mn-lt"/>
                <a:ea typeface="+mn-ea"/>
                <a:cs typeface="+mn-cs"/>
                <a:sym typeface="Arial"/>
              </a:rPr>
              <a:t>Wenjun Li, PhD</a:t>
            </a:r>
          </a:p>
          <a:p>
            <a:pPr marL="0" marR="0" indent="0" algn="l" defTabSz="914400" rtl="0" fontAlgn="auto" latinLnBrk="0" hangingPunct="0">
              <a:lnSpc>
                <a:spcPct val="100000"/>
              </a:lnSpc>
              <a:spcBef>
                <a:spcPts val="0"/>
              </a:spcBef>
              <a:spcAft>
                <a:spcPts val="0"/>
              </a:spcAft>
              <a:buClrTx/>
              <a:buSzTx/>
              <a:buFontTx/>
              <a:buNone/>
              <a:tabLst/>
            </a:pPr>
            <a:r>
              <a:rPr lang="en-US" dirty="0"/>
              <a:t>UMass Lowell</a:t>
            </a:r>
            <a:endParaRPr kumimoji="0" lang="en-US" sz="1800" b="0" i="0" u="none" strike="noStrike" cap="none" spc="0" normalizeH="0" baseline="0" dirty="0">
              <a:ln>
                <a:noFill/>
              </a:ln>
              <a:solidFill>
                <a:srgbClr val="515151"/>
              </a:solidFill>
              <a:effectLst/>
              <a:uFillTx/>
              <a:latin typeface="+mn-lt"/>
              <a:ea typeface="+mn-ea"/>
              <a:cs typeface="+mn-cs"/>
              <a:sym typeface="Arial"/>
            </a:endParaRPr>
          </a:p>
        </p:txBody>
      </p:sp>
      <p:pic>
        <p:nvPicPr>
          <p:cNvPr id="9" name="Picture 8" descr="Wenjun Li, Asian man wearing a blue shirt and blazer">
            <a:extLst>
              <a:ext uri="{FF2B5EF4-FFF2-40B4-BE49-F238E27FC236}">
                <a16:creationId xmlns:a16="http://schemas.microsoft.com/office/drawing/2014/main" id="{2D16B150-BBEC-EFF8-1025-E6CB7B9D50AC}"/>
              </a:ext>
            </a:extLst>
          </p:cNvPr>
          <p:cNvPicPr>
            <a:picLocks noChangeAspect="1"/>
          </p:cNvPicPr>
          <p:nvPr/>
        </p:nvPicPr>
        <p:blipFill>
          <a:blip r:embed="rId5"/>
          <a:stretch>
            <a:fillRect/>
          </a:stretch>
        </p:blipFill>
        <p:spPr>
          <a:xfrm>
            <a:off x="9331345" y="2531846"/>
            <a:ext cx="1993781" cy="2651969"/>
          </a:xfrm>
          <a:prstGeom prst="rect">
            <a:avLst/>
          </a:prstGeom>
        </p:spPr>
      </p:pic>
    </p:spTree>
    <p:extLst>
      <p:ext uri="{BB962C8B-B14F-4D97-AF65-F5344CB8AC3E}">
        <p14:creationId xmlns:p14="http://schemas.microsoft.com/office/powerpoint/2010/main" val="53188085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280D0-0111-EC3F-C485-2A99C5E9A12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04D4050D-DFE4-C5DD-0FEC-D249EC6BB0E5}"/>
              </a:ext>
            </a:extLst>
          </p:cNvPr>
          <p:cNvSpPr txBox="1">
            <a:spLocks noGrp="1"/>
          </p:cNvSpPr>
          <p:nvPr>
            <p:ph type="title" idx="4294967295"/>
          </p:nvPr>
        </p:nvSpPr>
        <p:spPr>
          <a:xfrm>
            <a:off x="1618989" y="308228"/>
            <a:ext cx="8954022"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1pPr>
            <a:lvl2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2pPr>
            <a:lvl3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3pPr>
            <a:lvl4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4pPr>
            <a:lvl5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5pPr>
            <a:lvl6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6pPr>
            <a:lvl7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7pPr>
            <a:lvl8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8pPr>
            <a:lvl9pPr marL="0" marR="0" indent="0" algn="l" defTabSz="914353" rtl="0" eaLnBrk="1" latinLnBrk="0" hangingPunct="1">
              <a:lnSpc>
                <a:spcPct val="90000"/>
              </a:lnSpc>
              <a:spcBef>
                <a:spcPts val="0"/>
              </a:spcBef>
              <a:spcAft>
                <a:spcPts val="0"/>
              </a:spcAft>
              <a:buClrTx/>
              <a:buSzTx/>
              <a:buFontTx/>
              <a:buNone/>
              <a:tabLst/>
              <a:defRPr sz="5500" b="0" i="0" u="none" strike="noStrike" cap="none" spc="0" baseline="0">
                <a:solidFill>
                  <a:srgbClr val="FFFFFF"/>
                </a:solidFill>
                <a:uFillTx/>
                <a:latin typeface="Arial Black"/>
                <a:ea typeface="Arial Black"/>
                <a:cs typeface="Arial Black"/>
                <a:sym typeface="Arial Black"/>
              </a:defRPr>
            </a:lvl9pPr>
          </a:lstStyle>
          <a:p>
            <a:pPr marL="0" marR="0" lvl="0" indent="0" algn="ctr" defTabSz="914353" rtl="0" eaLnBrk="1" fontAlgn="auto" latinLnBrk="0" hangingPunct="1">
              <a:lnSpc>
                <a:spcPct val="90000"/>
              </a:lnSpc>
              <a:spcBef>
                <a:spcPts val="0"/>
              </a:spcBef>
              <a:spcAft>
                <a:spcPts val="0"/>
              </a:spcAft>
              <a:buClrTx/>
              <a:buSzTx/>
              <a:buFontTx/>
              <a:buNone/>
              <a:tabLst/>
              <a:defRPr/>
            </a:pPr>
            <a:r>
              <a:rPr kumimoji="0" lang="en-US" sz="5500" b="0" i="0" u="none" strike="noStrike" kern="0" cap="none" spc="0" normalizeH="0" baseline="0" noProof="0" dirty="0">
                <a:ln>
                  <a:noFill/>
                </a:ln>
                <a:solidFill>
                  <a:srgbClr val="0038A7"/>
                </a:solidFill>
                <a:effectLst/>
                <a:uLnTx/>
                <a:uFillTx/>
                <a:latin typeface="Arial Black"/>
                <a:ea typeface="Arial Black"/>
                <a:cs typeface="Arial Black"/>
                <a:sym typeface="Arial Black"/>
              </a:rPr>
              <a:t>Added Four Organizational Affiliates</a:t>
            </a:r>
          </a:p>
        </p:txBody>
      </p:sp>
      <p:sp>
        <p:nvSpPr>
          <p:cNvPr id="6" name="Picture Placeholder 5">
            <a:extLst>
              <a:ext uri="{FF2B5EF4-FFF2-40B4-BE49-F238E27FC236}">
                <a16:creationId xmlns:a16="http://schemas.microsoft.com/office/drawing/2014/main" id="{10193E79-64C1-B2E8-236D-98E3D0CE8A2C}"/>
              </a:ext>
            </a:extLst>
          </p:cNvPr>
          <p:cNvSpPr>
            <a:spLocks noGrp="1"/>
          </p:cNvSpPr>
          <p:nvPr>
            <p:ph type="pic" idx="21"/>
          </p:nvPr>
        </p:nvSpPr>
        <p:spPr>
          <a:xfrm>
            <a:off x="413359" y="1540700"/>
            <a:ext cx="10521863" cy="4083485"/>
          </a:xfrm>
        </p:spPr>
        <p:txBody>
          <a:bodyPr/>
          <a:lstStyle/>
          <a:p>
            <a:pPr>
              <a:lnSpc>
                <a:spcPct val="150000"/>
              </a:lnSpc>
            </a:pPr>
            <a:r>
              <a:rPr lang="en-US" dirty="0"/>
              <a:t>RAE Health, focused on biosensing: </a:t>
            </a:r>
            <a:r>
              <a:rPr lang="en-US" dirty="0">
                <a:hlinkClick r:id="rId2"/>
              </a:rPr>
              <a:t>https://www.raehealth.com/</a:t>
            </a:r>
            <a:r>
              <a:rPr lang="en-US" dirty="0"/>
              <a:t> </a:t>
            </a:r>
          </a:p>
          <a:p>
            <a:pPr>
              <a:lnSpc>
                <a:spcPct val="150000"/>
              </a:lnSpc>
            </a:pPr>
            <a:r>
              <a:rPr lang="en-US" dirty="0"/>
              <a:t>New England Addiction Technology Transfer Center: </a:t>
            </a:r>
            <a:r>
              <a:rPr lang="en-US" dirty="0">
                <a:hlinkClick r:id="rId3"/>
              </a:rPr>
              <a:t>https://attcnetwork.org/center/new-england-attc/</a:t>
            </a:r>
            <a:r>
              <a:rPr lang="en-US" dirty="0"/>
              <a:t> </a:t>
            </a:r>
          </a:p>
          <a:p>
            <a:pPr>
              <a:lnSpc>
                <a:spcPct val="150000"/>
              </a:lnSpc>
            </a:pPr>
            <a:r>
              <a:rPr lang="en-US" dirty="0"/>
              <a:t>Center for Biomedical and Health Research in Data Sciences (CHORDS)</a:t>
            </a:r>
          </a:p>
          <a:p>
            <a:pPr lvl="1">
              <a:lnSpc>
                <a:spcPct val="150000"/>
              </a:lnSpc>
            </a:pPr>
            <a:r>
              <a:rPr lang="en-US" dirty="0">
                <a:hlinkClick r:id="rId4"/>
              </a:rPr>
              <a:t>https://www.uml.edu/research/chords/</a:t>
            </a:r>
            <a:r>
              <a:rPr lang="en-US" dirty="0"/>
              <a:t> </a:t>
            </a:r>
          </a:p>
          <a:p>
            <a:pPr>
              <a:lnSpc>
                <a:spcPct val="150000"/>
              </a:lnSpc>
            </a:pPr>
            <a:r>
              <a:rPr lang="en-US" dirty="0" err="1"/>
              <a:t>Cogitas</a:t>
            </a:r>
            <a:r>
              <a:rPr lang="en-US" dirty="0"/>
              <a:t> consulting: </a:t>
            </a:r>
            <a:r>
              <a:rPr lang="en-US" dirty="0">
                <a:hlinkClick r:id="rId5"/>
              </a:rPr>
              <a:t>https://www.cogitasconsulting.com/</a:t>
            </a:r>
            <a:r>
              <a:rPr lang="en-US" dirty="0"/>
              <a:t> </a:t>
            </a:r>
          </a:p>
          <a:p>
            <a:pPr>
              <a:lnSpc>
                <a:spcPct val="150000"/>
              </a:lnSpc>
            </a:pPr>
            <a:endParaRPr lang="en-US" dirty="0"/>
          </a:p>
        </p:txBody>
      </p:sp>
    </p:spTree>
    <p:extLst>
      <p:ext uri="{BB962C8B-B14F-4D97-AF65-F5344CB8AC3E}">
        <p14:creationId xmlns:p14="http://schemas.microsoft.com/office/powerpoint/2010/main" val="297539564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E1CC8-E520-3BC3-A2A2-85E6F18A5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9C32CF-4DAD-D44D-3C26-C937D1F13E84}"/>
              </a:ext>
            </a:extLst>
          </p:cNvPr>
          <p:cNvSpPr>
            <a:spLocks noGrp="1"/>
          </p:cNvSpPr>
          <p:nvPr>
            <p:ph type="title"/>
          </p:nvPr>
        </p:nvSpPr>
        <p:spPr/>
        <p:txBody>
          <a:bodyPr/>
          <a:lstStyle/>
          <a:p>
            <a:r>
              <a:rPr lang="en-US" dirty="0"/>
              <a:t>Pilot Projects</a:t>
            </a:r>
          </a:p>
        </p:txBody>
      </p:sp>
      <p:sp>
        <p:nvSpPr>
          <p:cNvPr id="3" name="Text Placeholder 2">
            <a:extLst>
              <a:ext uri="{FF2B5EF4-FFF2-40B4-BE49-F238E27FC236}">
                <a16:creationId xmlns:a16="http://schemas.microsoft.com/office/drawing/2014/main" id="{6D3DE7AB-B8FD-91BA-A9A8-7220C3FBE449}"/>
              </a:ext>
            </a:extLst>
          </p:cNvPr>
          <p:cNvSpPr>
            <a:spLocks noGrp="1"/>
          </p:cNvSpPr>
          <p:nvPr>
            <p:ph type="body" sz="quarter" idx="10"/>
          </p:nvPr>
        </p:nvSpPr>
        <p:spPr>
          <a:xfrm>
            <a:off x="469899" y="1625600"/>
            <a:ext cx="8348423" cy="3942080"/>
          </a:xfrm>
        </p:spPr>
        <p:txBody>
          <a:bodyPr/>
          <a:lstStyle/>
          <a:p>
            <a:r>
              <a:rPr lang="en-US" dirty="0"/>
              <a:t>Dixon-Gordon: ASSIST (Advancing Student Suicide Interventions with Scalable Technologies)</a:t>
            </a:r>
          </a:p>
          <a:p>
            <a:pPr marL="457176" lvl="1" indent="0">
              <a:buNone/>
            </a:pPr>
            <a:endParaRPr lang="en-US" sz="2400" dirty="0"/>
          </a:p>
          <a:p>
            <a:r>
              <a:rPr lang="en-US" dirty="0"/>
              <a:t>Zimmermann: Beta-Testing Reaching Calm (Exploring Digital Approaches to Address Suicide Risk in Obstetric Settings)</a:t>
            </a:r>
          </a:p>
          <a:p>
            <a:endParaRPr lang="en-US" dirty="0"/>
          </a:p>
          <a:p>
            <a:r>
              <a:rPr lang="en-US" dirty="0"/>
              <a:t>Year 3: Changed to supplement current projects with intention to catalyze grant submissions, rather than new projects</a:t>
            </a:r>
          </a:p>
        </p:txBody>
      </p:sp>
      <p:pic>
        <p:nvPicPr>
          <p:cNvPr id="5" name="Picture 4">
            <a:extLst>
              <a:ext uri="{FF2B5EF4-FFF2-40B4-BE49-F238E27FC236}">
                <a16:creationId xmlns:a16="http://schemas.microsoft.com/office/drawing/2014/main" id="{833C8E0B-B733-7C8F-781E-3E004A3051B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0050" y="1713670"/>
            <a:ext cx="2568770" cy="1715330"/>
          </a:xfrm>
          <a:prstGeom prst="rect">
            <a:avLst/>
          </a:prstGeom>
        </p:spPr>
      </p:pic>
    </p:spTree>
    <p:extLst>
      <p:ext uri="{BB962C8B-B14F-4D97-AF65-F5344CB8AC3E}">
        <p14:creationId xmlns:p14="http://schemas.microsoft.com/office/powerpoint/2010/main" val="157232801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4AECF-6EE7-B6C5-479C-5B3EEB1BCE3A}"/>
              </a:ext>
            </a:extLst>
          </p:cNvPr>
          <p:cNvSpPr>
            <a:spLocks noGrp="1"/>
          </p:cNvSpPr>
          <p:nvPr>
            <p:ph type="title"/>
          </p:nvPr>
        </p:nvSpPr>
        <p:spPr/>
        <p:txBody>
          <a:bodyPr/>
          <a:lstStyle/>
          <a:p>
            <a:r>
              <a:rPr lang="en-US" dirty="0"/>
              <a:t>Thank you to our Units!</a:t>
            </a:r>
            <a:br>
              <a:rPr lang="en-US" dirty="0"/>
            </a:br>
            <a:r>
              <a:rPr lang="en-US" dirty="0"/>
              <a:t>Provided Extensive Consultation</a:t>
            </a:r>
            <a:br>
              <a:rPr lang="en-US" dirty="0"/>
            </a:br>
            <a:br>
              <a:rPr lang="en-US" sz="2800" dirty="0"/>
            </a:br>
            <a:r>
              <a:rPr lang="en-US" sz="2800" dirty="0"/>
              <a:t>*See appendix</a:t>
            </a:r>
          </a:p>
        </p:txBody>
      </p:sp>
    </p:spTree>
    <p:extLst>
      <p:ext uri="{BB962C8B-B14F-4D97-AF65-F5344CB8AC3E}">
        <p14:creationId xmlns:p14="http://schemas.microsoft.com/office/powerpoint/2010/main" val="9728746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57DD6-FC1F-7C4D-A1BE-798AEA74ADB6}"/>
              </a:ext>
            </a:extLst>
          </p:cNvPr>
          <p:cNvSpPr>
            <a:spLocks noGrp="1"/>
          </p:cNvSpPr>
          <p:nvPr>
            <p:ph type="title"/>
          </p:nvPr>
        </p:nvSpPr>
        <p:spPr/>
        <p:txBody>
          <a:bodyPr/>
          <a:lstStyle/>
          <a:p>
            <a:r>
              <a:rPr lang="en-US" dirty="0"/>
              <a:t>Update from Last Year’s Retreat</a:t>
            </a:r>
          </a:p>
        </p:txBody>
      </p:sp>
      <p:sp>
        <p:nvSpPr>
          <p:cNvPr id="3" name="Text Placeholder 2">
            <a:extLst>
              <a:ext uri="{FF2B5EF4-FFF2-40B4-BE49-F238E27FC236}">
                <a16:creationId xmlns:a16="http://schemas.microsoft.com/office/drawing/2014/main" id="{BA438976-3D59-1D4B-B8EF-C7028716410B}"/>
              </a:ext>
            </a:extLst>
          </p:cNvPr>
          <p:cNvSpPr>
            <a:spLocks noGrp="1"/>
          </p:cNvSpPr>
          <p:nvPr>
            <p:ph type="body" sz="quarter" idx="10"/>
          </p:nvPr>
        </p:nvSpPr>
        <p:spPr/>
        <p:txBody>
          <a:bodyPr/>
          <a:lstStyle/>
          <a:p>
            <a:r>
              <a:rPr lang="en-US" sz="2800" dirty="0"/>
              <a:t>DEI among CAPES – Could not get traction, lack of resources, uncertainty</a:t>
            </a:r>
          </a:p>
          <a:p>
            <a:r>
              <a:rPr lang="en-US" sz="2800" dirty="0"/>
              <a:t>Improve networking – PP emphasized cross-project collab, Showcase series initiated</a:t>
            </a:r>
          </a:p>
          <a:p>
            <a:r>
              <a:rPr lang="en-US" sz="2800" dirty="0"/>
              <a:t>LLM applied to suicide – Cross-unit discussions, Retreat topic, Submitted NSF grant</a:t>
            </a:r>
          </a:p>
          <a:p>
            <a:r>
              <a:rPr lang="en-US" sz="2800" dirty="0"/>
              <a:t>Identifying databases – Database tracker created, to be shared</a:t>
            </a:r>
          </a:p>
          <a:p>
            <a:r>
              <a:rPr lang="en-US" sz="2800" dirty="0"/>
              <a:t>Outcome measures (SDOH, PRO, Others) – Could not get traction, lack of resources</a:t>
            </a:r>
          </a:p>
        </p:txBody>
      </p:sp>
    </p:spTree>
    <p:extLst>
      <p:ext uri="{BB962C8B-B14F-4D97-AF65-F5344CB8AC3E}">
        <p14:creationId xmlns:p14="http://schemas.microsoft.com/office/powerpoint/2010/main" val="859067215"/>
      </p:ext>
    </p:extLst>
  </p:cSld>
  <p:clrMapOvr>
    <a:masterClrMapping/>
  </p:clrMapOvr>
  <p:transition spd="med"/>
</p:sld>
</file>

<file path=ppt/theme/theme1.xml><?xml version="1.0" encoding="utf-8"?>
<a:theme xmlns:a="http://schemas.openxmlformats.org/drawingml/2006/main" name="2_Standard">
  <a:themeElements>
    <a:clrScheme name="2_Standard">
      <a:dk1>
        <a:srgbClr val="515151"/>
      </a:dk1>
      <a:lt1>
        <a:srgbClr val="FFFFFF"/>
      </a:lt1>
      <a:dk2>
        <a:srgbClr val="A7A7A7"/>
      </a:dk2>
      <a:lt2>
        <a:srgbClr val="535353"/>
      </a:lt2>
      <a:accent1>
        <a:srgbClr val="0A5B45"/>
      </a:accent1>
      <a:accent2>
        <a:srgbClr val="3B822B"/>
      </a:accent2>
      <a:accent3>
        <a:srgbClr val="FFC628"/>
      </a:accent3>
      <a:accent4>
        <a:srgbClr val="F36E15"/>
      </a:accent4>
      <a:accent5>
        <a:srgbClr val="622F91"/>
      </a:accent5>
      <a:accent6>
        <a:srgbClr val="83DADE"/>
      </a:accent6>
      <a:hlink>
        <a:srgbClr val="0000FF"/>
      </a:hlink>
      <a:folHlink>
        <a:srgbClr val="FF00FF"/>
      </a:folHlink>
    </a:clrScheme>
    <a:fontScheme name="2_Standard">
      <a:majorFont>
        <a:latin typeface="Helvetica"/>
        <a:ea typeface="Helvetica"/>
        <a:cs typeface="Helvetica"/>
      </a:majorFont>
      <a:minorFont>
        <a:latin typeface="Arial"/>
        <a:ea typeface="Arial"/>
        <a:cs typeface="Arial"/>
      </a:minorFont>
    </a:fontScheme>
    <a:fmtScheme name="2_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15151"/>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15151"/>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8" id="{FEC016B0-C186-1E43-BEF0-D39341E47069}" vid="{9EE0647A-989F-4748-9E38-4360F398BFA9}"/>
    </a:ext>
  </a:extLst>
</a:theme>
</file>

<file path=ppt/theme/theme2.xml><?xml version="1.0" encoding="utf-8"?>
<a:theme xmlns:a="http://schemas.openxmlformats.org/drawingml/2006/main" name="2_Standard">
  <a:themeElements>
    <a:clrScheme name="2_Standard">
      <a:dk1>
        <a:srgbClr val="515151"/>
      </a:dk1>
      <a:lt1>
        <a:srgbClr val="FFFFFF"/>
      </a:lt1>
      <a:dk2>
        <a:srgbClr val="A7A7A7"/>
      </a:dk2>
      <a:lt2>
        <a:srgbClr val="535353"/>
      </a:lt2>
      <a:accent1>
        <a:srgbClr val="0A5B45"/>
      </a:accent1>
      <a:accent2>
        <a:srgbClr val="3B822B"/>
      </a:accent2>
      <a:accent3>
        <a:srgbClr val="FFC628"/>
      </a:accent3>
      <a:accent4>
        <a:srgbClr val="F36E15"/>
      </a:accent4>
      <a:accent5>
        <a:srgbClr val="622F91"/>
      </a:accent5>
      <a:accent6>
        <a:srgbClr val="83DADE"/>
      </a:accent6>
      <a:hlink>
        <a:srgbClr val="0000FF"/>
      </a:hlink>
      <a:folHlink>
        <a:srgbClr val="FF00FF"/>
      </a:folHlink>
    </a:clrScheme>
    <a:fontScheme name="2_Standard">
      <a:majorFont>
        <a:latin typeface="Helvetica"/>
        <a:ea typeface="Helvetica"/>
        <a:cs typeface="Helvetica"/>
      </a:majorFont>
      <a:minorFont>
        <a:latin typeface="Arial"/>
        <a:ea typeface="Arial"/>
        <a:cs typeface="Arial"/>
      </a:minorFont>
    </a:fontScheme>
    <a:fmtScheme name="2_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15151"/>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15151"/>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1C956E928F37448131F4CF8CEFB600" ma:contentTypeVersion="19" ma:contentTypeDescription="Create a new document." ma:contentTypeScope="" ma:versionID="bbef9053a5d87912150d69917b2b50d1">
  <xsd:schema xmlns:xsd="http://www.w3.org/2001/XMLSchema" xmlns:xs="http://www.w3.org/2001/XMLSchema" xmlns:p="http://schemas.microsoft.com/office/2006/metadata/properties" xmlns:ns1="http://schemas.microsoft.com/sharepoint/v3" xmlns:ns2="0dfa6beb-b537-4c92-9e77-a0a9e5690d0f" xmlns:ns3="02168668-a5dd-4f9f-9b68-1e6906bce43e" targetNamespace="http://schemas.microsoft.com/office/2006/metadata/properties" ma:root="true" ma:fieldsID="bc50111816f839a595329407a5311fbc" ns1:_="" ns2:_="" ns3:_="">
    <xsd:import namespace="http://schemas.microsoft.com/sharepoint/v3"/>
    <xsd:import namespace="0dfa6beb-b537-4c92-9e77-a0a9e5690d0f"/>
    <xsd:import namespace="02168668-a5dd-4f9f-9b68-1e6906bce43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element ref="ns1:_ip_UnifiedCompliancePolicyProperties" minOccurs="0"/>
                <xsd:element ref="ns1:_ip_UnifiedCompliancePolicyUIAction"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Details" minOccurs="0"/>
                <xsd:element ref="ns3:Keyword"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fa6beb-b537-4c92-9e77-a0a9e5690d0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ff0b21a-06a2-4bea-90a8-9b1c0548c03e}" ma:internalName="TaxCatchAll" ma:showField="CatchAllData" ma:web="0dfa6beb-b537-4c92-9e77-a0a9e5690d0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2168668-a5dd-4f9f-9b68-1e6906bce43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c592f6e-9db9-49f2-9f9e-7d6ee315dce4"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Details" ma:index="24" nillable="true" ma:displayName="Details" ma:format="Dropdown" ma:internalName="Details">
      <xsd:simpleType>
        <xsd:restriction base="dms:Text">
          <xsd:maxLength value="255"/>
        </xsd:restriction>
      </xsd:simpleType>
    </xsd:element>
    <xsd:element name="Keyword" ma:index="25" nillable="true" ma:displayName="Keyword" ma:format="Dropdown" ma:internalName="Keyword">
      <xsd:simpleType>
        <xsd:restriction base="dms:Note">
          <xsd:maxLength value="255"/>
        </xsd:restriction>
      </xsd:simpleType>
    </xsd:element>
    <xsd:element name="MediaServiceLocation" ma:index="26"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2168668-a5dd-4f9f-9b68-1e6906bce43e">
      <Terms xmlns="http://schemas.microsoft.com/office/infopath/2007/PartnerControls"/>
    </lcf76f155ced4ddcb4097134ff3c332f>
    <TaxCatchAll xmlns="0dfa6beb-b537-4c92-9e77-a0a9e5690d0f" xsi:nil="true"/>
    <_ip_UnifiedCompliancePolicyUIAction xmlns="http://schemas.microsoft.com/sharepoint/v3" xsi:nil="true"/>
    <Details xmlns="02168668-a5dd-4f9f-9b68-1e6906bce43e" xsi:nil="true"/>
    <_ip_UnifiedCompliancePolicyProperties xmlns="http://schemas.microsoft.com/sharepoint/v3" xsi:nil="true"/>
    <Keyword xmlns="02168668-a5dd-4f9f-9b68-1e6906bce43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D355E0-9EC9-4BBB-8D5B-45CC75F09E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dfa6beb-b537-4c92-9e77-a0a9e5690d0f"/>
    <ds:schemaRef ds:uri="02168668-a5dd-4f9f-9b68-1e6906bce4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8F2321-FAE5-4C3E-A1DD-8D8411E0C0BA}">
  <ds:schemaRefs>
    <ds:schemaRef ds:uri="http://schemas.microsoft.com/office/2006/metadata/properties"/>
    <ds:schemaRef ds:uri="http://schemas.microsoft.com/office/infopath/2007/PartnerControls"/>
    <ds:schemaRef ds:uri="4f0357c6-42b6-4469-a311-f93227e70f52"/>
    <ds:schemaRef ds:uri="8895e8a8-aa71-4dac-97dc-5527a781e678"/>
    <ds:schemaRef ds:uri="02168668-a5dd-4f9f-9b68-1e6906bce43e"/>
    <ds:schemaRef ds:uri="0dfa6beb-b537-4c92-9e77-a0a9e5690d0f"/>
    <ds:schemaRef ds:uri="http://schemas.microsoft.com/sharepoint/v3"/>
  </ds:schemaRefs>
</ds:datastoreItem>
</file>

<file path=customXml/itemProps3.xml><?xml version="1.0" encoding="utf-8"?>
<ds:datastoreItem xmlns:ds="http://schemas.openxmlformats.org/officeDocument/2006/customXml" ds:itemID="{F0A73224-F945-4E29-95EF-4481E40713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518</TotalTime>
  <Words>1800</Words>
  <Application>Microsoft Office PowerPoint</Application>
  <PresentationFormat>Widescreen</PresentationFormat>
  <Paragraphs>196</Paragraphs>
  <Slides>33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Arial Black</vt:lpstr>
      <vt:lpstr>Times New Roman</vt:lpstr>
      <vt:lpstr>2_Standard</vt:lpstr>
      <vt:lpstr>CAPES Retreat Executive Summary</vt:lpstr>
      <vt:lpstr>Year 2 at a Glance</vt:lpstr>
      <vt:lpstr>Leadership Transitions</vt:lpstr>
      <vt:lpstr>5 New CAPES Scholars</vt:lpstr>
      <vt:lpstr>Added Four Faculty</vt:lpstr>
      <vt:lpstr>Added Four Organizational Affiliates</vt:lpstr>
      <vt:lpstr>Pilot Projects</vt:lpstr>
      <vt:lpstr>Thank you to our Units! Provided Extensive Consultation  *See appendix</vt:lpstr>
      <vt:lpstr>Update from Last Year’s Retreat</vt:lpstr>
      <vt:lpstr>Continue these efforts?</vt:lpstr>
      <vt:lpstr>Developed Center Strategy</vt:lpstr>
      <vt:lpstr>Developed Center Strategy (cont. 1)</vt:lpstr>
      <vt:lpstr>Developed Center Strategy (cont. 2)</vt:lpstr>
      <vt:lpstr>Four Pines Fund: Planning Grant</vt:lpstr>
      <vt:lpstr>Four Pines Fund: Planning Grant (cont. 1)</vt:lpstr>
      <vt:lpstr>Organizational chart</vt:lpstr>
      <vt:lpstr>Four Pines Fund: Planning Grant (cont. 2)</vt:lpstr>
      <vt:lpstr>Suicide Care Catalyst</vt:lpstr>
      <vt:lpstr>Looking Ahead</vt:lpstr>
      <vt:lpstr>Thank you!</vt:lpstr>
      <vt:lpstr>Appendix</vt:lpstr>
      <vt:lpstr>Admin Core - Key Achievements</vt:lpstr>
      <vt:lpstr>Admin Core - Key Achievements (cont. 1)</vt:lpstr>
      <vt:lpstr>Admin Core - Key Achievements (cont. 2)</vt:lpstr>
      <vt:lpstr>Admin Core - Key Achievements (cont. 3)</vt:lpstr>
      <vt:lpstr>Admin Core - Key Achievements (cont. 4)</vt:lpstr>
      <vt:lpstr>Admin Core - Key Achievements (cont. 5)</vt:lpstr>
      <vt:lpstr>Methods Core - Key Achievements</vt:lpstr>
      <vt:lpstr>Methods Core - Key Achievements (cont. 1)</vt:lpstr>
      <vt:lpstr>Methods Core - Key Achievements (cont. 2)</vt:lpstr>
      <vt:lpstr>Methods Core - Key Achievements (cont. 3)</vt:lpstr>
      <vt:lpstr>Methods Core - Key Achievements (cont. 4)</vt:lpstr>
      <vt:lpstr>Key Achievements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Rahmoun, MHD</dc:creator>
  <cp:lastModifiedBy>Lerew, Jonathan T</cp:lastModifiedBy>
  <cp:revision>24</cp:revision>
  <dcterms:created xsi:type="dcterms:W3CDTF">2025-05-19T14:53:10Z</dcterms:created>
  <dcterms:modified xsi:type="dcterms:W3CDTF">2025-07-08T18:19:37Z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0x0101000B1C956E928F37448131F4CF8CEFB600</vt:lpwstr>
  </property>
</Properties>
</file>