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6B5D-0A56-9072-94E3-EDA48BFF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0B5CD-76F3-FAFE-06B6-0DB1A5383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E633-F253-1B23-BF9D-7F804E0A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83C3A-2868-B78C-183E-32472AC4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F07AD-1ADD-29FE-FBFB-A8197A9B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13F-6F16-18B8-048E-E78B2CBF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6303E-5386-3132-DC7B-92894DDAD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8880-5787-608C-558E-0C3579B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B06E-E151-63BC-C3AA-7B2B932D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1374-01EF-1CE7-CF35-ACE1316E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9FED3-41C7-226D-791D-63FABCC4C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7B3AE-0B1B-5235-0BD5-7FC45B9B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DCF9E-6D89-4443-3D2F-7D82E0F1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6419-7E38-DF4B-ACFF-377DB31B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0B65-9B03-C96D-8A8C-8AA45058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FC80-126D-AE95-D9B1-3934EE09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8F49-571C-4692-32B2-9D60B88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3651-E6B6-DE28-2394-87D1220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3CF7-ABC8-4215-6680-1F3F23DD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A5A9-D7B0-5C89-ADC7-18129EF0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1AA5-2CEF-00DB-24D8-5CE7EF83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CED35-3008-01B4-2322-C6DC3864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4A8A-0968-35A4-A7E1-D8636974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0BE8-FE0F-C7FE-91B3-2D3298BC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9A32-B732-A8BC-0DC3-F5F18C98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F178-B111-3F6B-BB22-20568069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427F-BBC2-F880-CE47-D95EA4AA0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009E0-4FA0-2947-20AB-8BD4F85F5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4310-B906-2C90-C134-D651EA93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50202-1668-1EEA-9A02-BC3370B5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36A2D-CB9C-4407-2449-125132BC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F460-85F0-E77D-CC7F-53B42609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5B346-066C-86C7-57C2-735DC650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D72AA-4FFC-9021-1397-EBDDF0270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A042E-45DE-691C-4540-75956372A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045D4-788F-1932-63F1-46BBC1EDC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BD8E8-3CAD-AD78-DD82-5E24720F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BF07E-EFFF-7959-B95D-B810DD2B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0317F-4FFB-E1FB-1CD9-BC2F2F49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AB47-F84A-9E1B-7830-95234C4C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DF1CB-B7F0-3953-C724-BB766C7A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0231D-AF48-3717-F6FF-9A4FD70F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A26D9-45C1-6C87-3670-B58BA7EA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7D818-5275-A903-BD83-27BC610D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19934-5EE8-032F-C47B-05241691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F7253-E8B0-B586-398D-00600A03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AFB-DD3B-5882-D759-E1D09EDC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51F3-9C13-0F4C-DE83-649BC9D5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6CB5-4CF6-3EA1-DC59-C90523AD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95590-95E9-307D-7E89-C2AEF43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D9D70-7435-3654-83ED-8161801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C79BD-9B01-97A1-0230-355BEB51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7BF9-EBFF-E05A-FD0F-FC37616D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1B693-03FD-72C6-2726-B2ACB14B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48047-4C66-866C-6CBC-89A54EA85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A75AD-BC8C-0010-E15A-A25F47AE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01249-4FF0-2AF0-512B-E332156C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1A9A7-91AA-AB4F-1C0F-CD163D28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CFB9A-A733-C094-1E5D-D397DA2B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1FBB6-3499-0E41-C8D9-A6070425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757B-E078-525E-920C-E12120289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2C0CA-ECB5-4DD6-8343-A694D9C635E7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BF45-8C8B-8FB6-0D83-43EA4CD1C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4F7BB-800C-6A68-E2C9-F51710CAF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502C3-D2E2-4B14-866F-1B6A22A0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04E4FA5D-6E17-AE2B-0C23-CAC40426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39" y="5145299"/>
            <a:ext cx="1876388" cy="1358912"/>
          </a:xfrm>
          <a:prstGeom prst="rect">
            <a:avLst/>
          </a:prstGeom>
        </p:spPr>
      </p:pic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62CBCA2A-0912-F87E-87E5-044E409A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t="21689" r="17867" b="31555"/>
          <a:stretch/>
        </p:blipFill>
        <p:spPr>
          <a:xfrm>
            <a:off x="2516970" y="5285899"/>
            <a:ext cx="1458245" cy="1136599"/>
          </a:xfrm>
          <a:prstGeom prst="rect">
            <a:avLst/>
          </a:prstGeom>
        </p:spPr>
      </p:pic>
      <p:pic>
        <p:nvPicPr>
          <p:cNvPr id="3" name="Picture 2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69B597CE-39E6-D2E9-B141-B6CCFDF31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6952" r="9616" b="22650"/>
          <a:stretch/>
        </p:blipFill>
        <p:spPr bwMode="auto">
          <a:xfrm>
            <a:off x="3975002" y="5280634"/>
            <a:ext cx="1458245" cy="1136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erson talking to a doctor&#10;&#10;Description automatically generated">
            <a:extLst>
              <a:ext uri="{FF2B5EF4-FFF2-40B4-BE49-F238E27FC236}">
                <a16:creationId xmlns:a16="http://schemas.microsoft.com/office/drawing/2014/main" id="{1BABECBC-EBE2-CDFA-2514-A15215FDC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43" y="5285899"/>
            <a:ext cx="1514758" cy="1136599"/>
          </a:xfrm>
          <a:prstGeom prst="rect">
            <a:avLst/>
          </a:prstGeom>
        </p:spPr>
      </p:pic>
      <p:pic>
        <p:nvPicPr>
          <p:cNvPr id="7" name="Picture 6" descr="A person sitting on a chair with a person in a mask&#10;&#10;Description automatically generated">
            <a:extLst>
              <a:ext uri="{FF2B5EF4-FFF2-40B4-BE49-F238E27FC236}">
                <a16:creationId xmlns:a16="http://schemas.microsoft.com/office/drawing/2014/main" id="{FF518AC8-550B-C256-33EF-4159FE4593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t="14963" r="15629" b="59556"/>
          <a:stretch/>
        </p:blipFill>
        <p:spPr>
          <a:xfrm>
            <a:off x="6916833" y="5288635"/>
            <a:ext cx="1431812" cy="1128598"/>
          </a:xfrm>
          <a:prstGeom prst="rect">
            <a:avLst/>
          </a:prstGeom>
        </p:spPr>
      </p:pic>
      <p:pic>
        <p:nvPicPr>
          <p:cNvPr id="6" name="Picture 5" descr="A person sitting in a room&#10;&#10;Description automatically generated">
            <a:extLst>
              <a:ext uri="{FF2B5EF4-FFF2-40B4-BE49-F238E27FC236}">
                <a16:creationId xmlns:a16="http://schemas.microsoft.com/office/drawing/2014/main" id="{3B1EFE8E-CF51-DA04-A5CE-E25B3951F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/>
          <a:stretch/>
        </p:blipFill>
        <p:spPr>
          <a:xfrm>
            <a:off x="8340793" y="5291268"/>
            <a:ext cx="1491438" cy="1128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D9F0C9-F12A-FC38-CE83-D94A2AC3E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" y="5475314"/>
            <a:ext cx="2351106" cy="258622"/>
          </a:xfrm>
          <a:prstGeom prst="rect">
            <a:avLst/>
          </a:prstGeom>
        </p:spPr>
      </p:pic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CE9D482-D7A7-6150-2E5D-741AEF3338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" y="5824755"/>
            <a:ext cx="2050463" cy="4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04E4FA5D-6E17-AE2B-0C23-CAC40426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39" y="5145299"/>
            <a:ext cx="1876388" cy="1358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D9F0C9-F12A-FC38-CE83-D94A2AC3E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" y="5475314"/>
            <a:ext cx="2351106" cy="258622"/>
          </a:xfrm>
          <a:prstGeom prst="rect">
            <a:avLst/>
          </a:prstGeom>
        </p:spPr>
      </p:pic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CE9D482-D7A7-6150-2E5D-741AEF333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" y="5824755"/>
            <a:ext cx="2050463" cy="4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E277-7661-2740-CB85-AB958D07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D198-A8D9-F3C3-02C6-5DD5A50E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UMass Chan Medical School - Home | Facebook">
            <a:extLst>
              <a:ext uri="{FF2B5EF4-FFF2-40B4-BE49-F238E27FC236}">
                <a16:creationId xmlns:a16="http://schemas.microsoft.com/office/drawing/2014/main" id="{4A9915E5-0BFB-7748-6C6E-6498BA6C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5488782"/>
            <a:ext cx="16002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Mass Memorial Health Unifies Clinical ...">
            <a:extLst>
              <a:ext uri="{FF2B5EF4-FFF2-40B4-BE49-F238E27FC236}">
                <a16:creationId xmlns:a16="http://schemas.microsoft.com/office/drawing/2014/main" id="{5808AA54-78F0-2D77-E2FF-5363F281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5" y="5570077"/>
            <a:ext cx="1936115" cy="10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CB800E-19B0-F8A5-31B8-F0AEC8812478}"/>
              </a:ext>
            </a:extLst>
          </p:cNvPr>
          <p:cNvSpPr txBox="1">
            <a:spLocks/>
          </p:cNvSpPr>
          <p:nvPr/>
        </p:nvSpPr>
        <p:spPr>
          <a:xfrm>
            <a:off x="3164205" y="5830093"/>
            <a:ext cx="6421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Family Medicine and Community Health</a:t>
            </a:r>
          </a:p>
        </p:txBody>
      </p:sp>
    </p:spTree>
    <p:extLst>
      <p:ext uri="{BB962C8B-B14F-4D97-AF65-F5344CB8AC3E}">
        <p14:creationId xmlns:p14="http://schemas.microsoft.com/office/powerpoint/2010/main" val="67932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C5CF6-A641-68BE-6D6B-51DBD2BF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2" y="5546851"/>
            <a:ext cx="9349156" cy="1074928"/>
          </a:xfrm>
        </p:spPr>
      </p:pic>
    </p:spTree>
    <p:extLst>
      <p:ext uri="{BB962C8B-B14F-4D97-AF65-F5344CB8AC3E}">
        <p14:creationId xmlns:p14="http://schemas.microsoft.com/office/powerpoint/2010/main" val="59799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Cragin, Linda J</dc:creator>
  <cp:lastModifiedBy>Smith, Michael</cp:lastModifiedBy>
  <cp:revision>14</cp:revision>
  <dcterms:created xsi:type="dcterms:W3CDTF">2024-04-16T19:49:01Z</dcterms:created>
  <dcterms:modified xsi:type="dcterms:W3CDTF">2024-07-08T15:29:31Z</dcterms:modified>
</cp:coreProperties>
</file>