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
  </p:notesMasterIdLst>
  <p:handoutMasterIdLst>
    <p:handoutMasterId r:id="rId4"/>
  </p:handoutMasterIdLst>
  <p:sldIdLst>
    <p:sldId id="256" r:id="rId2"/>
  </p:sldIdLst>
  <p:sldSz cx="43891200" cy="32918400"/>
  <p:notesSz cx="9271000" cy="7010400"/>
  <p:embeddedFontLst>
    <p:embeddedFont>
      <p:font typeface="Calibri" panose="020F0502020204030204" pitchFamily="34" charset="0"/>
      <p:regular r:id="rId5"/>
      <p:bold r:id="rId6"/>
      <p:italic r:id="rId7"/>
      <p:boldItalic r:id="rId8"/>
    </p:embeddedFont>
    <p:embeddedFont>
      <p:font typeface="Nunito" panose="020B0604020202020204" charset="0"/>
      <p:regular r:id="rId9"/>
      <p:bold r:id="rId10"/>
      <p:italic r:id="rId11"/>
      <p:boldItalic r:id="rId12"/>
    </p:embeddedFont>
    <p:embeddedFont>
      <p:font typeface="Open Sans" panose="020B0604020202020204" charset="0"/>
      <p:regular r:id="rId13"/>
      <p:bold r:id="rId14"/>
      <p:italic r:id="rId15"/>
      <p:boldItalic r:id="rId16"/>
    </p:embeddedFont>
    <p:embeddedFont>
      <p:font typeface="Quire Sans Pro Light" panose="020B0302040400020003" pitchFamily="34" charset="0"/>
      <p:regular r:id="rId17"/>
      <p:italic r:id="rId18"/>
    </p:embeddedFont>
  </p:embeddedFontLst>
  <p:custDataLst>
    <p:tags r:id="rId19"/>
  </p:custDataLst>
  <p:defaultTextStyle>
    <a:defPPr>
      <a:defRPr lang="en-US"/>
    </a:defPPr>
    <a:lvl1pPr marL="0" algn="l" defTabSz="4389028" rtl="0" eaLnBrk="1" latinLnBrk="0" hangingPunct="1">
      <a:defRPr sz="8700" kern="1200">
        <a:solidFill>
          <a:schemeClr val="tx1"/>
        </a:solidFill>
        <a:latin typeface="+mn-lt"/>
        <a:ea typeface="+mn-ea"/>
        <a:cs typeface="+mn-cs"/>
      </a:defRPr>
    </a:lvl1pPr>
    <a:lvl2pPr marL="2194514" algn="l" defTabSz="4389028" rtl="0" eaLnBrk="1" latinLnBrk="0" hangingPunct="1">
      <a:defRPr sz="8700" kern="1200">
        <a:solidFill>
          <a:schemeClr val="tx1"/>
        </a:solidFill>
        <a:latin typeface="+mn-lt"/>
        <a:ea typeface="+mn-ea"/>
        <a:cs typeface="+mn-cs"/>
      </a:defRPr>
    </a:lvl2pPr>
    <a:lvl3pPr marL="4389028" algn="l" defTabSz="4389028" rtl="0" eaLnBrk="1" latinLnBrk="0" hangingPunct="1">
      <a:defRPr sz="8700" kern="1200">
        <a:solidFill>
          <a:schemeClr val="tx1"/>
        </a:solidFill>
        <a:latin typeface="+mn-lt"/>
        <a:ea typeface="+mn-ea"/>
        <a:cs typeface="+mn-cs"/>
      </a:defRPr>
    </a:lvl3pPr>
    <a:lvl4pPr marL="6583543" algn="l" defTabSz="4389028" rtl="0" eaLnBrk="1" latinLnBrk="0" hangingPunct="1">
      <a:defRPr sz="8700" kern="1200">
        <a:solidFill>
          <a:schemeClr val="tx1"/>
        </a:solidFill>
        <a:latin typeface="+mn-lt"/>
        <a:ea typeface="+mn-ea"/>
        <a:cs typeface="+mn-cs"/>
      </a:defRPr>
    </a:lvl4pPr>
    <a:lvl5pPr marL="8778057" algn="l" defTabSz="4389028" rtl="0" eaLnBrk="1" latinLnBrk="0" hangingPunct="1">
      <a:defRPr sz="8700" kern="1200">
        <a:solidFill>
          <a:schemeClr val="tx1"/>
        </a:solidFill>
        <a:latin typeface="+mn-lt"/>
        <a:ea typeface="+mn-ea"/>
        <a:cs typeface="+mn-cs"/>
      </a:defRPr>
    </a:lvl5pPr>
    <a:lvl6pPr marL="10972571" algn="l" defTabSz="4389028" rtl="0" eaLnBrk="1" latinLnBrk="0" hangingPunct="1">
      <a:defRPr sz="8700" kern="1200">
        <a:solidFill>
          <a:schemeClr val="tx1"/>
        </a:solidFill>
        <a:latin typeface="+mn-lt"/>
        <a:ea typeface="+mn-ea"/>
        <a:cs typeface="+mn-cs"/>
      </a:defRPr>
    </a:lvl6pPr>
    <a:lvl7pPr marL="13167085" algn="l" defTabSz="4389028" rtl="0" eaLnBrk="1" latinLnBrk="0" hangingPunct="1">
      <a:defRPr sz="8700" kern="1200">
        <a:solidFill>
          <a:schemeClr val="tx1"/>
        </a:solidFill>
        <a:latin typeface="+mn-lt"/>
        <a:ea typeface="+mn-ea"/>
        <a:cs typeface="+mn-cs"/>
      </a:defRPr>
    </a:lvl7pPr>
    <a:lvl8pPr marL="15361599" algn="l" defTabSz="4389028" rtl="0" eaLnBrk="1" latinLnBrk="0" hangingPunct="1">
      <a:defRPr sz="8700" kern="1200">
        <a:solidFill>
          <a:schemeClr val="tx1"/>
        </a:solidFill>
        <a:latin typeface="+mn-lt"/>
        <a:ea typeface="+mn-ea"/>
        <a:cs typeface="+mn-cs"/>
      </a:defRPr>
    </a:lvl8pPr>
    <a:lvl9pPr marL="17556114" algn="l" defTabSz="4389028" rtl="0" eaLnBrk="1" latinLnBrk="0" hangingPunct="1">
      <a:defRPr sz="8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E2E4"/>
    <a:srgbClr val="F9FAD2"/>
    <a:srgbClr val="E0E2D0"/>
    <a:srgbClr val="D4DCDE"/>
    <a:srgbClr val="C78059"/>
    <a:srgbClr val="BE8264"/>
    <a:srgbClr val="749094"/>
    <a:srgbClr val="C6D6D8"/>
    <a:srgbClr val="AAC8CE"/>
    <a:srgbClr val="94C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0194"/>
    <p:restoredTop sz="93475"/>
  </p:normalViewPr>
  <p:slideViewPr>
    <p:cSldViewPr>
      <p:cViewPr varScale="1">
        <p:scale>
          <a:sx n="21" d="100"/>
          <a:sy n="21" d="100"/>
        </p:scale>
        <p:origin x="1428" y="18"/>
      </p:cViewPr>
      <p:guideLst>
        <p:guide orient="horz" pos="10368"/>
        <p:guide pos="13824"/>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font" Target="fonts/font14.fntdata"/><Relationship Id="rId3" Type="http://schemas.openxmlformats.org/officeDocument/2006/relationships/notesMaster" Target="notesMasters/notesMaster1.xml"/><Relationship Id="rId21" Type="http://schemas.openxmlformats.org/officeDocument/2006/relationships/viewProps" Target="viewProps.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font" Target="fonts/font11.fntdata"/><Relationship Id="rId23" Type="http://schemas.openxmlformats.org/officeDocument/2006/relationships/tableStyles" Target="tableStyles.xml"/><Relationship Id="rId10" Type="http://schemas.openxmlformats.org/officeDocument/2006/relationships/font" Target="fonts/font6.fntdata"/><Relationship Id="rId19" Type="http://schemas.openxmlformats.org/officeDocument/2006/relationships/tags" Target="tags/tag1.xml"/><Relationship Id="rId4" Type="http://schemas.openxmlformats.org/officeDocument/2006/relationships/handoutMaster" Target="handoutMasters/handoutMaster1.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443749-0296-3348-BF63-5BD17D48CE57}" type="doc">
      <dgm:prSet loTypeId="urn:microsoft.com/office/officeart/2005/8/layout/StepDownProcess" loCatId="pyramid" qsTypeId="urn:microsoft.com/office/officeart/2005/8/quickstyle/simple1" qsCatId="simple" csTypeId="urn:microsoft.com/office/officeart/2005/8/colors/accent2_3" csCatId="accent2" phldr="1"/>
      <dgm:spPr/>
      <dgm:t>
        <a:bodyPr/>
        <a:lstStyle/>
        <a:p>
          <a:endParaRPr lang="en-US"/>
        </a:p>
      </dgm:t>
    </dgm:pt>
    <dgm:pt modelId="{B8DBF221-D8B1-A34D-8676-B584DED15E48}">
      <dgm:prSet/>
      <dgm:spPr/>
      <dgm:t>
        <a:bodyPr/>
        <a:lstStyle/>
        <a:p>
          <a:r>
            <a:rPr lang="en-US" dirty="0"/>
            <a:t>Integrate a self-sustaining CPR program into the freshman orientation curriculum. </a:t>
          </a:r>
        </a:p>
      </dgm:t>
    </dgm:pt>
    <dgm:pt modelId="{BF665D16-D1E1-DD46-A5F2-52AA06152C4E}" type="parTrans" cxnId="{CF7E62DA-1941-B44C-81AF-AD5A55118C28}">
      <dgm:prSet/>
      <dgm:spPr/>
      <dgm:t>
        <a:bodyPr/>
        <a:lstStyle/>
        <a:p>
          <a:endParaRPr lang="en-US"/>
        </a:p>
      </dgm:t>
    </dgm:pt>
    <dgm:pt modelId="{B1194191-7893-3B41-9E6B-316594AB3E38}" type="sibTrans" cxnId="{CF7E62DA-1941-B44C-81AF-AD5A55118C28}">
      <dgm:prSet/>
      <dgm:spPr/>
      <dgm:t>
        <a:bodyPr/>
        <a:lstStyle/>
        <a:p>
          <a:endParaRPr lang="en-US"/>
        </a:p>
      </dgm:t>
    </dgm:pt>
    <dgm:pt modelId="{D987DF71-4B74-E242-8C34-10D0C3943F16}">
      <dgm:prSet/>
      <dgm:spPr/>
      <dgm:t>
        <a:bodyPr/>
        <a:lstStyle/>
        <a:p>
          <a:r>
            <a:rPr lang="en-US" dirty="0"/>
            <a:t>Empower students to become leaders in CPR advocacy and training in</a:t>
          </a:r>
        </a:p>
      </dgm:t>
    </dgm:pt>
    <dgm:pt modelId="{D305311B-0AA3-8D48-BCB0-CBEAE756A7A1}" type="parTrans" cxnId="{A4E42BE4-31C2-D140-B644-C58B028A948D}">
      <dgm:prSet/>
      <dgm:spPr/>
      <dgm:t>
        <a:bodyPr/>
        <a:lstStyle/>
        <a:p>
          <a:endParaRPr lang="en-US"/>
        </a:p>
      </dgm:t>
    </dgm:pt>
    <dgm:pt modelId="{7F83082B-F8FF-A149-B482-F56282877C2A}" type="sibTrans" cxnId="{A4E42BE4-31C2-D140-B644-C58B028A948D}">
      <dgm:prSet/>
      <dgm:spPr/>
      <dgm:t>
        <a:bodyPr/>
        <a:lstStyle/>
        <a:p>
          <a:endParaRPr lang="en-US"/>
        </a:p>
      </dgm:t>
    </dgm:pt>
    <dgm:pt modelId="{E8E26B36-A382-804B-B30C-D71DB8ECFB57}">
      <dgm:prSet/>
      <dgm:spPr/>
      <dgm:t>
        <a:bodyPr/>
        <a:lstStyle/>
        <a:p>
          <a:r>
            <a:rPr lang="en-US" dirty="0"/>
            <a:t>Foster interest in addressing health disparities, and minimizing barriers to health education</a:t>
          </a:r>
        </a:p>
      </dgm:t>
    </dgm:pt>
    <dgm:pt modelId="{9F75696B-4364-9E4A-93D6-5F7A3DCEAA44}" type="parTrans" cxnId="{A9127739-C065-6948-B30D-38C76FF28956}">
      <dgm:prSet/>
      <dgm:spPr/>
      <dgm:t>
        <a:bodyPr/>
        <a:lstStyle/>
        <a:p>
          <a:endParaRPr lang="en-US"/>
        </a:p>
      </dgm:t>
    </dgm:pt>
    <dgm:pt modelId="{5DDB8C7F-F518-2B47-AC25-507985B633D3}" type="sibTrans" cxnId="{A9127739-C065-6948-B30D-38C76FF28956}">
      <dgm:prSet/>
      <dgm:spPr/>
      <dgm:t>
        <a:bodyPr/>
        <a:lstStyle/>
        <a:p>
          <a:endParaRPr lang="en-US"/>
        </a:p>
      </dgm:t>
    </dgm:pt>
    <dgm:pt modelId="{FE3CC786-F735-5249-855A-7E0BA0BFBC61}" type="pres">
      <dgm:prSet presAssocID="{8C443749-0296-3348-BF63-5BD17D48CE57}" presName="rootnode" presStyleCnt="0">
        <dgm:presLayoutVars>
          <dgm:chMax/>
          <dgm:chPref/>
          <dgm:dir/>
          <dgm:animLvl val="lvl"/>
        </dgm:presLayoutVars>
      </dgm:prSet>
      <dgm:spPr/>
    </dgm:pt>
    <dgm:pt modelId="{6D931625-71CE-FD4B-98E6-B83C93C7AB69}" type="pres">
      <dgm:prSet presAssocID="{B8DBF221-D8B1-A34D-8676-B584DED15E48}" presName="composite" presStyleCnt="0"/>
      <dgm:spPr/>
    </dgm:pt>
    <dgm:pt modelId="{279758C9-30D3-F242-B00D-A92C87980C3D}" type="pres">
      <dgm:prSet presAssocID="{B8DBF221-D8B1-A34D-8676-B584DED15E48}" presName="bentUpArrow1" presStyleLbl="alignImgPlace1" presStyleIdx="0" presStyleCnt="2"/>
      <dgm:spPr/>
    </dgm:pt>
    <dgm:pt modelId="{1447E918-EDA6-8F4E-99F8-B7CD34B3E911}" type="pres">
      <dgm:prSet presAssocID="{B8DBF221-D8B1-A34D-8676-B584DED15E48}" presName="ParentText" presStyleLbl="node1" presStyleIdx="0" presStyleCnt="3">
        <dgm:presLayoutVars>
          <dgm:chMax val="1"/>
          <dgm:chPref val="1"/>
          <dgm:bulletEnabled val="1"/>
        </dgm:presLayoutVars>
      </dgm:prSet>
      <dgm:spPr/>
    </dgm:pt>
    <dgm:pt modelId="{E064E84B-28B6-0D4D-A8FA-170217B0EDC3}" type="pres">
      <dgm:prSet presAssocID="{B8DBF221-D8B1-A34D-8676-B584DED15E48}" presName="ChildText" presStyleLbl="revTx" presStyleIdx="0" presStyleCnt="2">
        <dgm:presLayoutVars>
          <dgm:chMax val="0"/>
          <dgm:chPref val="0"/>
          <dgm:bulletEnabled val="1"/>
        </dgm:presLayoutVars>
      </dgm:prSet>
      <dgm:spPr/>
    </dgm:pt>
    <dgm:pt modelId="{ABCABF98-17D2-ED4E-9EDD-78AD2D3404A0}" type="pres">
      <dgm:prSet presAssocID="{B1194191-7893-3B41-9E6B-316594AB3E38}" presName="sibTrans" presStyleCnt="0"/>
      <dgm:spPr/>
    </dgm:pt>
    <dgm:pt modelId="{256788F4-7B20-584C-89CF-69883F4D20A7}" type="pres">
      <dgm:prSet presAssocID="{D987DF71-4B74-E242-8C34-10D0C3943F16}" presName="composite" presStyleCnt="0"/>
      <dgm:spPr/>
    </dgm:pt>
    <dgm:pt modelId="{E7F868D1-4E37-CE4F-B58D-89C8A5E383AA}" type="pres">
      <dgm:prSet presAssocID="{D987DF71-4B74-E242-8C34-10D0C3943F16}" presName="bentUpArrow1" presStyleLbl="alignImgPlace1" presStyleIdx="1" presStyleCnt="2"/>
      <dgm:spPr/>
    </dgm:pt>
    <dgm:pt modelId="{919C940A-1B67-5142-95A5-0118F6846F25}" type="pres">
      <dgm:prSet presAssocID="{D987DF71-4B74-E242-8C34-10D0C3943F16}" presName="ParentText" presStyleLbl="node1" presStyleIdx="1" presStyleCnt="3">
        <dgm:presLayoutVars>
          <dgm:chMax val="1"/>
          <dgm:chPref val="1"/>
          <dgm:bulletEnabled val="1"/>
        </dgm:presLayoutVars>
      </dgm:prSet>
      <dgm:spPr/>
    </dgm:pt>
    <dgm:pt modelId="{9B9BA049-7EBB-9E46-9813-28B46AC2DC88}" type="pres">
      <dgm:prSet presAssocID="{D987DF71-4B74-E242-8C34-10D0C3943F16}" presName="ChildText" presStyleLbl="revTx" presStyleIdx="1" presStyleCnt="2">
        <dgm:presLayoutVars>
          <dgm:chMax val="0"/>
          <dgm:chPref val="0"/>
          <dgm:bulletEnabled val="1"/>
        </dgm:presLayoutVars>
      </dgm:prSet>
      <dgm:spPr/>
    </dgm:pt>
    <dgm:pt modelId="{7BF11D9D-AC59-3A47-B4F0-4009E8F93059}" type="pres">
      <dgm:prSet presAssocID="{7F83082B-F8FF-A149-B482-F56282877C2A}" presName="sibTrans" presStyleCnt="0"/>
      <dgm:spPr/>
    </dgm:pt>
    <dgm:pt modelId="{2137344C-8442-2A4D-9307-9554241A8FD8}" type="pres">
      <dgm:prSet presAssocID="{E8E26B36-A382-804B-B30C-D71DB8ECFB57}" presName="composite" presStyleCnt="0"/>
      <dgm:spPr/>
    </dgm:pt>
    <dgm:pt modelId="{4AC6BA00-700F-A64C-9A6C-288E9F054AA8}" type="pres">
      <dgm:prSet presAssocID="{E8E26B36-A382-804B-B30C-D71DB8ECFB57}" presName="ParentText" presStyleLbl="node1" presStyleIdx="2" presStyleCnt="3">
        <dgm:presLayoutVars>
          <dgm:chMax val="1"/>
          <dgm:chPref val="1"/>
          <dgm:bulletEnabled val="1"/>
        </dgm:presLayoutVars>
      </dgm:prSet>
      <dgm:spPr/>
    </dgm:pt>
  </dgm:ptLst>
  <dgm:cxnLst>
    <dgm:cxn modelId="{26FF4003-E05E-0540-A35C-2E8B785C5649}" type="presOf" srcId="{8C443749-0296-3348-BF63-5BD17D48CE57}" destId="{FE3CC786-F735-5249-855A-7E0BA0BFBC61}" srcOrd="0" destOrd="0" presId="urn:microsoft.com/office/officeart/2005/8/layout/StepDownProcess"/>
    <dgm:cxn modelId="{67D06737-13AF-2E41-8BA8-0FC4B30B8F65}" type="presOf" srcId="{D987DF71-4B74-E242-8C34-10D0C3943F16}" destId="{919C940A-1B67-5142-95A5-0118F6846F25}" srcOrd="0" destOrd="0" presId="urn:microsoft.com/office/officeart/2005/8/layout/StepDownProcess"/>
    <dgm:cxn modelId="{A9127739-C065-6948-B30D-38C76FF28956}" srcId="{8C443749-0296-3348-BF63-5BD17D48CE57}" destId="{E8E26B36-A382-804B-B30C-D71DB8ECFB57}" srcOrd="2" destOrd="0" parTransId="{9F75696B-4364-9E4A-93D6-5F7A3DCEAA44}" sibTransId="{5DDB8C7F-F518-2B47-AC25-507985B633D3}"/>
    <dgm:cxn modelId="{A217FE5F-6E2C-9F43-B55E-34CFEBB91632}" type="presOf" srcId="{E8E26B36-A382-804B-B30C-D71DB8ECFB57}" destId="{4AC6BA00-700F-A64C-9A6C-288E9F054AA8}" srcOrd="0" destOrd="0" presId="urn:microsoft.com/office/officeart/2005/8/layout/StepDownProcess"/>
    <dgm:cxn modelId="{119F43BE-A7A8-BC48-8F1E-93F56B826C83}" type="presOf" srcId="{B8DBF221-D8B1-A34D-8676-B584DED15E48}" destId="{1447E918-EDA6-8F4E-99F8-B7CD34B3E911}" srcOrd="0" destOrd="0" presId="urn:microsoft.com/office/officeart/2005/8/layout/StepDownProcess"/>
    <dgm:cxn modelId="{CF7E62DA-1941-B44C-81AF-AD5A55118C28}" srcId="{8C443749-0296-3348-BF63-5BD17D48CE57}" destId="{B8DBF221-D8B1-A34D-8676-B584DED15E48}" srcOrd="0" destOrd="0" parTransId="{BF665D16-D1E1-DD46-A5F2-52AA06152C4E}" sibTransId="{B1194191-7893-3B41-9E6B-316594AB3E38}"/>
    <dgm:cxn modelId="{A4E42BE4-31C2-D140-B644-C58B028A948D}" srcId="{8C443749-0296-3348-BF63-5BD17D48CE57}" destId="{D987DF71-4B74-E242-8C34-10D0C3943F16}" srcOrd="1" destOrd="0" parTransId="{D305311B-0AA3-8D48-BCB0-CBEAE756A7A1}" sibTransId="{7F83082B-F8FF-A149-B482-F56282877C2A}"/>
    <dgm:cxn modelId="{BFEBED09-A43F-F949-88EF-154CEF78DE20}" type="presParOf" srcId="{FE3CC786-F735-5249-855A-7E0BA0BFBC61}" destId="{6D931625-71CE-FD4B-98E6-B83C93C7AB69}" srcOrd="0" destOrd="0" presId="urn:microsoft.com/office/officeart/2005/8/layout/StepDownProcess"/>
    <dgm:cxn modelId="{38D3DCE9-1F4E-6649-BAA3-9995564DA899}" type="presParOf" srcId="{6D931625-71CE-FD4B-98E6-B83C93C7AB69}" destId="{279758C9-30D3-F242-B00D-A92C87980C3D}" srcOrd="0" destOrd="0" presId="urn:microsoft.com/office/officeart/2005/8/layout/StepDownProcess"/>
    <dgm:cxn modelId="{597F9C2D-89D8-9C4A-A1D2-BC4508E40D8B}" type="presParOf" srcId="{6D931625-71CE-FD4B-98E6-B83C93C7AB69}" destId="{1447E918-EDA6-8F4E-99F8-B7CD34B3E911}" srcOrd="1" destOrd="0" presId="urn:microsoft.com/office/officeart/2005/8/layout/StepDownProcess"/>
    <dgm:cxn modelId="{7712803D-2537-3946-8B02-AEB6BC657266}" type="presParOf" srcId="{6D931625-71CE-FD4B-98E6-B83C93C7AB69}" destId="{E064E84B-28B6-0D4D-A8FA-170217B0EDC3}" srcOrd="2" destOrd="0" presId="urn:microsoft.com/office/officeart/2005/8/layout/StepDownProcess"/>
    <dgm:cxn modelId="{A055D98C-6ED3-9943-B5FE-FD3DD5EFA2E1}" type="presParOf" srcId="{FE3CC786-F735-5249-855A-7E0BA0BFBC61}" destId="{ABCABF98-17D2-ED4E-9EDD-78AD2D3404A0}" srcOrd="1" destOrd="0" presId="urn:microsoft.com/office/officeart/2005/8/layout/StepDownProcess"/>
    <dgm:cxn modelId="{314FA2E5-111A-D742-A5DE-71FB934EFA61}" type="presParOf" srcId="{FE3CC786-F735-5249-855A-7E0BA0BFBC61}" destId="{256788F4-7B20-584C-89CF-69883F4D20A7}" srcOrd="2" destOrd="0" presId="urn:microsoft.com/office/officeart/2005/8/layout/StepDownProcess"/>
    <dgm:cxn modelId="{76568848-C1C0-3A44-9140-ED35232E1521}" type="presParOf" srcId="{256788F4-7B20-584C-89CF-69883F4D20A7}" destId="{E7F868D1-4E37-CE4F-B58D-89C8A5E383AA}" srcOrd="0" destOrd="0" presId="urn:microsoft.com/office/officeart/2005/8/layout/StepDownProcess"/>
    <dgm:cxn modelId="{32857FA0-CC46-354F-B8A3-608945BDCDFE}" type="presParOf" srcId="{256788F4-7B20-584C-89CF-69883F4D20A7}" destId="{919C940A-1B67-5142-95A5-0118F6846F25}" srcOrd="1" destOrd="0" presId="urn:microsoft.com/office/officeart/2005/8/layout/StepDownProcess"/>
    <dgm:cxn modelId="{F891EE2B-E85A-4741-8F38-B820CC93EDDA}" type="presParOf" srcId="{256788F4-7B20-584C-89CF-69883F4D20A7}" destId="{9B9BA049-7EBB-9E46-9813-28B46AC2DC88}" srcOrd="2" destOrd="0" presId="urn:microsoft.com/office/officeart/2005/8/layout/StepDownProcess"/>
    <dgm:cxn modelId="{C4AABC3A-AB0C-A84C-AC5C-A9172DBEDE37}" type="presParOf" srcId="{FE3CC786-F735-5249-855A-7E0BA0BFBC61}" destId="{7BF11D9D-AC59-3A47-B4F0-4009E8F93059}" srcOrd="3" destOrd="0" presId="urn:microsoft.com/office/officeart/2005/8/layout/StepDownProcess"/>
    <dgm:cxn modelId="{2EA173F8-593D-A345-8763-9B2BF6426460}" type="presParOf" srcId="{FE3CC786-F735-5249-855A-7E0BA0BFBC61}" destId="{2137344C-8442-2A4D-9307-9554241A8FD8}" srcOrd="4" destOrd="0" presId="urn:microsoft.com/office/officeart/2005/8/layout/StepDownProcess"/>
    <dgm:cxn modelId="{9FC0216A-D414-6647-B556-E92E42682101}" type="presParOf" srcId="{2137344C-8442-2A4D-9307-9554241A8FD8}" destId="{4AC6BA00-700F-A64C-9A6C-288E9F054AA8}"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2B385E-B89A-9A4D-8574-46804EE6DEDF}" type="doc">
      <dgm:prSet loTypeId="urn:microsoft.com/office/officeart/2005/8/layout/vList5" loCatId="pyramid" qsTypeId="urn:microsoft.com/office/officeart/2005/8/quickstyle/simple1" qsCatId="simple" csTypeId="urn:microsoft.com/office/officeart/2005/8/colors/accent0_3" csCatId="mainScheme" phldr="1"/>
      <dgm:spPr/>
      <dgm:t>
        <a:bodyPr/>
        <a:lstStyle/>
        <a:p>
          <a:endParaRPr lang="en-US"/>
        </a:p>
      </dgm:t>
    </dgm:pt>
    <dgm:pt modelId="{79E05446-05CC-1043-A13D-C6F3A2184DB0}">
      <dgm:prSet custT="1"/>
      <dgm:spPr>
        <a:solidFill>
          <a:srgbClr val="749094"/>
        </a:solidFill>
      </dgm:spPr>
      <dgm:t>
        <a:bodyPr/>
        <a:lstStyle/>
        <a:p>
          <a:r>
            <a:rPr lang="en-US" sz="3000" b="0" u="none" dirty="0"/>
            <a:t>Prescription CPR</a:t>
          </a:r>
        </a:p>
      </dgm:t>
    </dgm:pt>
    <dgm:pt modelId="{54525433-E2BE-1E45-AEDA-9E9E838E12C2}" type="parTrans" cxnId="{0F0ECC6C-6F7B-0442-BCA4-D5C32C662316}">
      <dgm:prSet/>
      <dgm:spPr/>
      <dgm:t>
        <a:bodyPr/>
        <a:lstStyle/>
        <a:p>
          <a:endParaRPr lang="en-US"/>
        </a:p>
      </dgm:t>
    </dgm:pt>
    <dgm:pt modelId="{C46FF151-BC61-FB44-85BC-2AFE7BBA51A6}" type="sibTrans" cxnId="{0F0ECC6C-6F7B-0442-BCA4-D5C32C662316}">
      <dgm:prSet/>
      <dgm:spPr/>
      <dgm:t>
        <a:bodyPr/>
        <a:lstStyle/>
        <a:p>
          <a:endParaRPr lang="en-US"/>
        </a:p>
      </dgm:t>
    </dgm:pt>
    <dgm:pt modelId="{C28CA0F8-0E87-964C-8B96-784AB047AFBD}">
      <dgm:prSet custT="1"/>
      <dgm:spPr>
        <a:solidFill>
          <a:schemeClr val="accent5">
            <a:lumMod val="50000"/>
            <a:alpha val="90000"/>
          </a:schemeClr>
        </a:solidFill>
      </dgm:spPr>
      <dgm:t>
        <a:bodyPr/>
        <a:lstStyle/>
        <a:p>
          <a:pPr>
            <a:spcAft>
              <a:spcPts val="1200"/>
            </a:spcAft>
          </a:pPr>
          <a:r>
            <a:rPr lang="en-US" sz="2500" dirty="0">
              <a:solidFill>
                <a:schemeClr val="bg1"/>
              </a:solidFill>
              <a:latin typeface="Quire Sans Pro Light" panose="020B0302040400020003" pitchFamily="34" charset="0"/>
            </a:rPr>
            <a:t>UMass Medical primary care offices work to identify high risk patient populations and connect them with local CPR training opportunities.</a:t>
          </a:r>
        </a:p>
      </dgm:t>
    </dgm:pt>
    <dgm:pt modelId="{27C9F004-6539-5945-A19D-4B28134A5539}" type="parTrans" cxnId="{2347EB1F-99A4-0244-AA2B-6CC7D8184A0E}">
      <dgm:prSet/>
      <dgm:spPr/>
      <dgm:t>
        <a:bodyPr/>
        <a:lstStyle/>
        <a:p>
          <a:endParaRPr lang="en-US"/>
        </a:p>
      </dgm:t>
    </dgm:pt>
    <dgm:pt modelId="{83F2AD20-56D6-F047-AAE1-46E11BE44822}" type="sibTrans" cxnId="{2347EB1F-99A4-0244-AA2B-6CC7D8184A0E}">
      <dgm:prSet/>
      <dgm:spPr/>
      <dgm:t>
        <a:bodyPr/>
        <a:lstStyle/>
        <a:p>
          <a:endParaRPr lang="en-US"/>
        </a:p>
      </dgm:t>
    </dgm:pt>
    <dgm:pt modelId="{A2C6BA8B-689C-B040-A35D-C6C15542BFC3}">
      <dgm:prSet custT="1"/>
      <dgm:spPr>
        <a:solidFill>
          <a:schemeClr val="accent5">
            <a:lumMod val="50000"/>
            <a:alpha val="90000"/>
          </a:schemeClr>
        </a:solidFill>
      </dgm:spPr>
      <dgm:t>
        <a:bodyPr/>
        <a:lstStyle/>
        <a:p>
          <a:pPr>
            <a:spcAft>
              <a:spcPts val="1200"/>
            </a:spcAft>
          </a:pPr>
          <a:r>
            <a:rPr lang="en-US" sz="2500" dirty="0">
              <a:solidFill>
                <a:schemeClr val="bg1"/>
              </a:solidFill>
              <a:latin typeface="Quire Sans Pro Light" panose="020B0302040400020003" pitchFamily="34" charset="0"/>
            </a:rPr>
            <a:t>Students can assist at-risk populations by hosting CPR training events on campus.</a:t>
          </a:r>
        </a:p>
      </dgm:t>
    </dgm:pt>
    <dgm:pt modelId="{978B7FD5-94BC-C04F-99BD-ED43F1716923}" type="parTrans" cxnId="{083E37EF-4826-8E41-9962-4C013287F8D8}">
      <dgm:prSet/>
      <dgm:spPr/>
      <dgm:t>
        <a:bodyPr/>
        <a:lstStyle/>
        <a:p>
          <a:endParaRPr lang="en-US"/>
        </a:p>
      </dgm:t>
    </dgm:pt>
    <dgm:pt modelId="{8585EEAE-5340-F94C-8511-D63E92E78DB4}" type="sibTrans" cxnId="{083E37EF-4826-8E41-9962-4C013287F8D8}">
      <dgm:prSet/>
      <dgm:spPr/>
      <dgm:t>
        <a:bodyPr/>
        <a:lstStyle/>
        <a:p>
          <a:endParaRPr lang="en-US"/>
        </a:p>
      </dgm:t>
    </dgm:pt>
    <dgm:pt modelId="{F38F21A6-7790-3848-A2E6-DF2759F3602E}">
      <dgm:prSet custT="1"/>
      <dgm:spPr>
        <a:solidFill>
          <a:srgbClr val="749094"/>
        </a:solidFill>
      </dgm:spPr>
      <dgm:t>
        <a:bodyPr/>
        <a:lstStyle/>
        <a:p>
          <a:r>
            <a:rPr lang="en-US" sz="3000" b="0" u="none" dirty="0"/>
            <a:t>Free Clinic Volunteers</a:t>
          </a:r>
        </a:p>
      </dgm:t>
    </dgm:pt>
    <dgm:pt modelId="{17879757-BB19-F943-9A1E-832A650A100B}" type="parTrans" cxnId="{2581818B-3B49-3A49-9368-89307614F6C8}">
      <dgm:prSet/>
      <dgm:spPr/>
      <dgm:t>
        <a:bodyPr/>
        <a:lstStyle/>
        <a:p>
          <a:endParaRPr lang="en-US"/>
        </a:p>
      </dgm:t>
    </dgm:pt>
    <dgm:pt modelId="{4C06C05E-84BD-AC49-B274-11148C29A7CB}" type="sibTrans" cxnId="{2581818B-3B49-3A49-9368-89307614F6C8}">
      <dgm:prSet/>
      <dgm:spPr/>
      <dgm:t>
        <a:bodyPr/>
        <a:lstStyle/>
        <a:p>
          <a:endParaRPr lang="en-US"/>
        </a:p>
      </dgm:t>
    </dgm:pt>
    <dgm:pt modelId="{EB26227F-AE41-A649-9F24-0438587C25FC}">
      <dgm:prSet custT="1"/>
      <dgm:spPr>
        <a:solidFill>
          <a:schemeClr val="accent5">
            <a:lumMod val="50000"/>
            <a:alpha val="90000"/>
          </a:schemeClr>
        </a:solidFill>
      </dgm:spPr>
      <dgm:t>
        <a:bodyPr/>
        <a:lstStyle/>
        <a:p>
          <a:pPr>
            <a:spcAft>
              <a:spcPts val="1200"/>
            </a:spcAft>
          </a:pPr>
          <a:r>
            <a:rPr lang="en-US" sz="2500" dirty="0">
              <a:solidFill>
                <a:schemeClr val="bg1"/>
              </a:solidFill>
              <a:latin typeface="Quire Sans Pro Light" panose="020B0302040400020003" pitchFamily="34" charset="0"/>
            </a:rPr>
            <a:t>The UMass Medical School is beginning to offer bystander CPR training at free clinic locations.</a:t>
          </a:r>
        </a:p>
      </dgm:t>
    </dgm:pt>
    <dgm:pt modelId="{BAF21690-1000-064E-981D-7A6B60D2B2AF}" type="parTrans" cxnId="{E7E17FCF-22CB-1841-95CB-056E5A85CB3B}">
      <dgm:prSet/>
      <dgm:spPr/>
      <dgm:t>
        <a:bodyPr/>
        <a:lstStyle/>
        <a:p>
          <a:endParaRPr lang="en-US"/>
        </a:p>
      </dgm:t>
    </dgm:pt>
    <dgm:pt modelId="{15FF01D9-C238-9145-BD39-3543A9CD7D4C}" type="sibTrans" cxnId="{E7E17FCF-22CB-1841-95CB-056E5A85CB3B}">
      <dgm:prSet/>
      <dgm:spPr/>
      <dgm:t>
        <a:bodyPr/>
        <a:lstStyle/>
        <a:p>
          <a:endParaRPr lang="en-US"/>
        </a:p>
      </dgm:t>
    </dgm:pt>
    <dgm:pt modelId="{DA4C3595-EE25-3642-AA31-E48496366214}">
      <dgm:prSet custT="1"/>
      <dgm:spPr>
        <a:solidFill>
          <a:schemeClr val="accent5">
            <a:lumMod val="50000"/>
            <a:alpha val="90000"/>
          </a:schemeClr>
        </a:solidFill>
      </dgm:spPr>
      <dgm:t>
        <a:bodyPr/>
        <a:lstStyle/>
        <a:p>
          <a:pPr>
            <a:spcAft>
              <a:spcPts val="1200"/>
            </a:spcAft>
          </a:pPr>
          <a:r>
            <a:rPr lang="en-US" sz="2500" dirty="0">
              <a:solidFill>
                <a:schemeClr val="bg1"/>
              </a:solidFill>
              <a:latin typeface="Quire Sans Pro Light" panose="020B0302040400020003" pitchFamily="34" charset="0"/>
            </a:rPr>
            <a:t>Interested and qualified students may have the opportunity to assist with these training events.</a:t>
          </a:r>
        </a:p>
      </dgm:t>
    </dgm:pt>
    <dgm:pt modelId="{3F2E3F20-47EF-5B42-A451-2F66A3D041DE}" type="parTrans" cxnId="{70346610-803D-0046-B09C-0381C8AF9003}">
      <dgm:prSet/>
      <dgm:spPr/>
      <dgm:t>
        <a:bodyPr/>
        <a:lstStyle/>
        <a:p>
          <a:endParaRPr lang="en-US"/>
        </a:p>
      </dgm:t>
    </dgm:pt>
    <dgm:pt modelId="{141D32CA-2F1C-9740-96F0-15AA143E9517}" type="sibTrans" cxnId="{70346610-803D-0046-B09C-0381C8AF9003}">
      <dgm:prSet/>
      <dgm:spPr/>
      <dgm:t>
        <a:bodyPr/>
        <a:lstStyle/>
        <a:p>
          <a:endParaRPr lang="en-US"/>
        </a:p>
      </dgm:t>
    </dgm:pt>
    <dgm:pt modelId="{B8487E87-90B9-8245-ACA6-8576BF2224D4}">
      <dgm:prSet custT="1"/>
      <dgm:spPr>
        <a:solidFill>
          <a:srgbClr val="749094"/>
        </a:solidFill>
      </dgm:spPr>
      <dgm:t>
        <a:bodyPr/>
        <a:lstStyle/>
        <a:p>
          <a:r>
            <a:rPr lang="en-US" sz="3000" b="0" u="none" dirty="0"/>
            <a:t>Community CPR Training</a:t>
          </a:r>
        </a:p>
      </dgm:t>
    </dgm:pt>
    <dgm:pt modelId="{26DF02BA-5B09-FE46-81D1-B06DC139DAF6}" type="parTrans" cxnId="{7FEB5166-09AC-C649-871D-95C9D2F02B84}">
      <dgm:prSet/>
      <dgm:spPr/>
      <dgm:t>
        <a:bodyPr/>
        <a:lstStyle/>
        <a:p>
          <a:endParaRPr lang="en-US"/>
        </a:p>
      </dgm:t>
    </dgm:pt>
    <dgm:pt modelId="{BE329912-0976-5B4F-BA05-77F115F43DF9}" type="sibTrans" cxnId="{7FEB5166-09AC-C649-871D-95C9D2F02B84}">
      <dgm:prSet/>
      <dgm:spPr/>
      <dgm:t>
        <a:bodyPr/>
        <a:lstStyle/>
        <a:p>
          <a:endParaRPr lang="en-US"/>
        </a:p>
      </dgm:t>
    </dgm:pt>
    <dgm:pt modelId="{B9463221-0212-E44F-8866-F80599CDF320}">
      <dgm:prSet custT="1"/>
      <dgm:spPr>
        <a:solidFill>
          <a:schemeClr val="accent5">
            <a:lumMod val="50000"/>
            <a:alpha val="90000"/>
          </a:schemeClr>
        </a:solidFill>
      </dgm:spPr>
      <dgm:t>
        <a:bodyPr/>
        <a:lstStyle/>
        <a:p>
          <a:pPr>
            <a:spcAft>
              <a:spcPts val="1200"/>
            </a:spcAft>
          </a:pPr>
          <a:r>
            <a:rPr lang="en-US" sz="2500" dirty="0">
              <a:solidFill>
                <a:schemeClr val="bg1"/>
              </a:solidFill>
              <a:latin typeface="Quire Sans Pro Light" panose="020B0302040400020003" pitchFamily="34" charset="0"/>
            </a:rPr>
            <a:t>Campuses can organize, advertise, and run their own CPR training initiatives. </a:t>
          </a:r>
        </a:p>
      </dgm:t>
    </dgm:pt>
    <dgm:pt modelId="{C89301AC-C3DF-DB43-9EBF-C1E3ED26420F}" type="parTrans" cxnId="{E6F5A63E-6684-B848-A390-1B416647469A}">
      <dgm:prSet/>
      <dgm:spPr/>
      <dgm:t>
        <a:bodyPr/>
        <a:lstStyle/>
        <a:p>
          <a:endParaRPr lang="en-US"/>
        </a:p>
      </dgm:t>
    </dgm:pt>
    <dgm:pt modelId="{BB702D08-9449-A44F-999C-AF728EB74808}" type="sibTrans" cxnId="{E6F5A63E-6684-B848-A390-1B416647469A}">
      <dgm:prSet/>
      <dgm:spPr/>
      <dgm:t>
        <a:bodyPr/>
        <a:lstStyle/>
        <a:p>
          <a:endParaRPr lang="en-US"/>
        </a:p>
      </dgm:t>
    </dgm:pt>
    <dgm:pt modelId="{0A968873-4C9E-EE47-B946-693107C21B50}">
      <dgm:prSet custT="1"/>
      <dgm:spPr>
        <a:solidFill>
          <a:schemeClr val="accent5">
            <a:lumMod val="50000"/>
            <a:alpha val="90000"/>
          </a:schemeClr>
        </a:solidFill>
      </dgm:spPr>
      <dgm:t>
        <a:bodyPr/>
        <a:lstStyle/>
        <a:p>
          <a:pPr>
            <a:spcAft>
              <a:spcPts val="1200"/>
            </a:spcAft>
          </a:pPr>
          <a:r>
            <a:rPr lang="en-US" sz="2500" dirty="0">
              <a:solidFill>
                <a:schemeClr val="bg1"/>
              </a:solidFill>
              <a:latin typeface="Quire Sans Pro Light" panose="020B0302040400020003" pitchFamily="34" charset="0"/>
            </a:rPr>
            <a:t>This may include training events for campus staff, teachers, and workers. </a:t>
          </a:r>
        </a:p>
      </dgm:t>
    </dgm:pt>
    <dgm:pt modelId="{3E3DC2CE-6CE6-D34C-943E-7C27881704E1}" type="parTrans" cxnId="{869301CE-478E-314D-A3DD-67A567121787}">
      <dgm:prSet/>
      <dgm:spPr/>
      <dgm:t>
        <a:bodyPr/>
        <a:lstStyle/>
        <a:p>
          <a:endParaRPr lang="en-US"/>
        </a:p>
      </dgm:t>
    </dgm:pt>
    <dgm:pt modelId="{F6BAE250-291B-BC41-AA97-324F5DC780C5}" type="sibTrans" cxnId="{869301CE-478E-314D-A3DD-67A567121787}">
      <dgm:prSet/>
      <dgm:spPr/>
      <dgm:t>
        <a:bodyPr/>
        <a:lstStyle/>
        <a:p>
          <a:endParaRPr lang="en-US"/>
        </a:p>
      </dgm:t>
    </dgm:pt>
    <dgm:pt modelId="{2A0383AF-C733-D54E-B0D2-A17D16D3D9A6}" type="pres">
      <dgm:prSet presAssocID="{672B385E-B89A-9A4D-8574-46804EE6DEDF}" presName="Name0" presStyleCnt="0">
        <dgm:presLayoutVars>
          <dgm:dir/>
          <dgm:animLvl val="lvl"/>
          <dgm:resizeHandles val="exact"/>
        </dgm:presLayoutVars>
      </dgm:prSet>
      <dgm:spPr/>
    </dgm:pt>
    <dgm:pt modelId="{391E29CC-5109-1346-BD4D-71B006937DB7}" type="pres">
      <dgm:prSet presAssocID="{79E05446-05CC-1043-A13D-C6F3A2184DB0}" presName="linNode" presStyleCnt="0"/>
      <dgm:spPr/>
    </dgm:pt>
    <dgm:pt modelId="{0614DA52-6BB3-D346-8534-ED9722365497}" type="pres">
      <dgm:prSet presAssocID="{79E05446-05CC-1043-A13D-C6F3A2184DB0}" presName="parentText" presStyleLbl="node1" presStyleIdx="0" presStyleCnt="3">
        <dgm:presLayoutVars>
          <dgm:chMax val="1"/>
          <dgm:bulletEnabled val="1"/>
        </dgm:presLayoutVars>
      </dgm:prSet>
      <dgm:spPr/>
    </dgm:pt>
    <dgm:pt modelId="{DAC0432D-6981-E944-8B19-9EFB6026D33E}" type="pres">
      <dgm:prSet presAssocID="{79E05446-05CC-1043-A13D-C6F3A2184DB0}" presName="descendantText" presStyleLbl="alignAccFollowNode1" presStyleIdx="0" presStyleCnt="3" custScaleY="117257">
        <dgm:presLayoutVars>
          <dgm:bulletEnabled val="1"/>
        </dgm:presLayoutVars>
      </dgm:prSet>
      <dgm:spPr/>
    </dgm:pt>
    <dgm:pt modelId="{2CEEE685-E52C-784E-A239-899E5DD8F895}" type="pres">
      <dgm:prSet presAssocID="{C46FF151-BC61-FB44-85BC-2AFE7BBA51A6}" presName="sp" presStyleCnt="0"/>
      <dgm:spPr/>
    </dgm:pt>
    <dgm:pt modelId="{F7F11D53-934B-4546-B9A3-C4A655E82762}" type="pres">
      <dgm:prSet presAssocID="{F38F21A6-7790-3848-A2E6-DF2759F3602E}" presName="linNode" presStyleCnt="0"/>
      <dgm:spPr/>
    </dgm:pt>
    <dgm:pt modelId="{D3455E6A-815F-6D44-B397-79200582CE8F}" type="pres">
      <dgm:prSet presAssocID="{F38F21A6-7790-3848-A2E6-DF2759F3602E}" presName="parentText" presStyleLbl="node1" presStyleIdx="1" presStyleCnt="3">
        <dgm:presLayoutVars>
          <dgm:chMax val="1"/>
          <dgm:bulletEnabled val="1"/>
        </dgm:presLayoutVars>
      </dgm:prSet>
      <dgm:spPr/>
    </dgm:pt>
    <dgm:pt modelId="{745A548B-F5A7-224E-9E44-2CC56B5455C3}" type="pres">
      <dgm:prSet presAssocID="{F38F21A6-7790-3848-A2E6-DF2759F3602E}" presName="descendantText" presStyleLbl="alignAccFollowNode1" presStyleIdx="1" presStyleCnt="3" custScaleY="109620">
        <dgm:presLayoutVars>
          <dgm:bulletEnabled val="1"/>
        </dgm:presLayoutVars>
      </dgm:prSet>
      <dgm:spPr/>
    </dgm:pt>
    <dgm:pt modelId="{62D98AF0-B913-9F4D-8D86-506544DD0D9B}" type="pres">
      <dgm:prSet presAssocID="{4C06C05E-84BD-AC49-B274-11148C29A7CB}" presName="sp" presStyleCnt="0"/>
      <dgm:spPr/>
    </dgm:pt>
    <dgm:pt modelId="{26533F92-55CB-C442-81CB-A22F553A24E5}" type="pres">
      <dgm:prSet presAssocID="{B8487E87-90B9-8245-ACA6-8576BF2224D4}" presName="linNode" presStyleCnt="0"/>
      <dgm:spPr/>
    </dgm:pt>
    <dgm:pt modelId="{7CEAD28F-58B8-364D-8CAD-0C1746237D62}" type="pres">
      <dgm:prSet presAssocID="{B8487E87-90B9-8245-ACA6-8576BF2224D4}" presName="parentText" presStyleLbl="node1" presStyleIdx="2" presStyleCnt="3">
        <dgm:presLayoutVars>
          <dgm:chMax val="1"/>
          <dgm:bulletEnabled val="1"/>
        </dgm:presLayoutVars>
      </dgm:prSet>
      <dgm:spPr/>
    </dgm:pt>
    <dgm:pt modelId="{7EA128AC-1CFB-2043-AFB1-91881FB9FCC5}" type="pres">
      <dgm:prSet presAssocID="{B8487E87-90B9-8245-ACA6-8576BF2224D4}" presName="descendantText" presStyleLbl="alignAccFollowNode1" presStyleIdx="2" presStyleCnt="3" custScaleY="113625">
        <dgm:presLayoutVars>
          <dgm:bulletEnabled val="1"/>
        </dgm:presLayoutVars>
      </dgm:prSet>
      <dgm:spPr/>
    </dgm:pt>
  </dgm:ptLst>
  <dgm:cxnLst>
    <dgm:cxn modelId="{5D72B803-512F-0C4B-B331-183C6A6E771D}" type="presOf" srcId="{A2C6BA8B-689C-B040-A35D-C6C15542BFC3}" destId="{DAC0432D-6981-E944-8B19-9EFB6026D33E}" srcOrd="0" destOrd="1" presId="urn:microsoft.com/office/officeart/2005/8/layout/vList5"/>
    <dgm:cxn modelId="{70346610-803D-0046-B09C-0381C8AF9003}" srcId="{F38F21A6-7790-3848-A2E6-DF2759F3602E}" destId="{DA4C3595-EE25-3642-AA31-E48496366214}" srcOrd="1" destOrd="0" parTransId="{3F2E3F20-47EF-5B42-A451-2F66A3D041DE}" sibTransId="{141D32CA-2F1C-9740-96F0-15AA143E9517}"/>
    <dgm:cxn modelId="{2347EB1F-99A4-0244-AA2B-6CC7D8184A0E}" srcId="{79E05446-05CC-1043-A13D-C6F3A2184DB0}" destId="{C28CA0F8-0E87-964C-8B96-784AB047AFBD}" srcOrd="0" destOrd="0" parTransId="{27C9F004-6539-5945-A19D-4B28134A5539}" sibTransId="{83F2AD20-56D6-F047-AAE1-46E11BE44822}"/>
    <dgm:cxn modelId="{906C912D-77C3-1148-A56D-233EE8CD8BDE}" type="presOf" srcId="{C28CA0F8-0E87-964C-8B96-784AB047AFBD}" destId="{DAC0432D-6981-E944-8B19-9EFB6026D33E}" srcOrd="0" destOrd="0" presId="urn:microsoft.com/office/officeart/2005/8/layout/vList5"/>
    <dgm:cxn modelId="{03765B3A-01EA-5246-B900-8F8378F78586}" type="presOf" srcId="{B8487E87-90B9-8245-ACA6-8576BF2224D4}" destId="{7CEAD28F-58B8-364D-8CAD-0C1746237D62}" srcOrd="0" destOrd="0" presId="urn:microsoft.com/office/officeart/2005/8/layout/vList5"/>
    <dgm:cxn modelId="{E6F5A63E-6684-B848-A390-1B416647469A}" srcId="{B8487E87-90B9-8245-ACA6-8576BF2224D4}" destId="{B9463221-0212-E44F-8866-F80599CDF320}" srcOrd="0" destOrd="0" parTransId="{C89301AC-C3DF-DB43-9EBF-C1E3ED26420F}" sibTransId="{BB702D08-9449-A44F-999C-AF728EB74808}"/>
    <dgm:cxn modelId="{7FEB5166-09AC-C649-871D-95C9D2F02B84}" srcId="{672B385E-B89A-9A4D-8574-46804EE6DEDF}" destId="{B8487E87-90B9-8245-ACA6-8576BF2224D4}" srcOrd="2" destOrd="0" parTransId="{26DF02BA-5B09-FE46-81D1-B06DC139DAF6}" sibTransId="{BE329912-0976-5B4F-BA05-77F115F43DF9}"/>
    <dgm:cxn modelId="{29B6996B-A3FE-0442-BBAA-FCF91282A008}" type="presOf" srcId="{DA4C3595-EE25-3642-AA31-E48496366214}" destId="{745A548B-F5A7-224E-9E44-2CC56B5455C3}" srcOrd="0" destOrd="1" presId="urn:microsoft.com/office/officeart/2005/8/layout/vList5"/>
    <dgm:cxn modelId="{0F0ECC6C-6F7B-0442-BCA4-D5C32C662316}" srcId="{672B385E-B89A-9A4D-8574-46804EE6DEDF}" destId="{79E05446-05CC-1043-A13D-C6F3A2184DB0}" srcOrd="0" destOrd="0" parTransId="{54525433-E2BE-1E45-AEDA-9E9E838E12C2}" sibTransId="{C46FF151-BC61-FB44-85BC-2AFE7BBA51A6}"/>
    <dgm:cxn modelId="{0C23FA4C-CEFF-EF48-B771-5B3E2902754D}" type="presOf" srcId="{B9463221-0212-E44F-8866-F80599CDF320}" destId="{7EA128AC-1CFB-2043-AFB1-91881FB9FCC5}" srcOrd="0" destOrd="0" presId="urn:microsoft.com/office/officeart/2005/8/layout/vList5"/>
    <dgm:cxn modelId="{7C36FB88-219A-8D4B-823B-7B674B688B8C}" type="presOf" srcId="{79E05446-05CC-1043-A13D-C6F3A2184DB0}" destId="{0614DA52-6BB3-D346-8534-ED9722365497}" srcOrd="0" destOrd="0" presId="urn:microsoft.com/office/officeart/2005/8/layout/vList5"/>
    <dgm:cxn modelId="{2581818B-3B49-3A49-9368-89307614F6C8}" srcId="{672B385E-B89A-9A4D-8574-46804EE6DEDF}" destId="{F38F21A6-7790-3848-A2E6-DF2759F3602E}" srcOrd="1" destOrd="0" parTransId="{17879757-BB19-F943-9A1E-832A650A100B}" sibTransId="{4C06C05E-84BD-AC49-B274-11148C29A7CB}"/>
    <dgm:cxn modelId="{F6788DC1-1D50-DA4E-9270-1244951B08EA}" type="presOf" srcId="{672B385E-B89A-9A4D-8574-46804EE6DEDF}" destId="{2A0383AF-C733-D54E-B0D2-A17D16D3D9A6}" srcOrd="0" destOrd="0" presId="urn:microsoft.com/office/officeart/2005/8/layout/vList5"/>
    <dgm:cxn modelId="{869301CE-478E-314D-A3DD-67A567121787}" srcId="{B8487E87-90B9-8245-ACA6-8576BF2224D4}" destId="{0A968873-4C9E-EE47-B946-693107C21B50}" srcOrd="1" destOrd="0" parTransId="{3E3DC2CE-6CE6-D34C-943E-7C27881704E1}" sibTransId="{F6BAE250-291B-BC41-AA97-324F5DC780C5}"/>
    <dgm:cxn modelId="{E7E17FCF-22CB-1841-95CB-056E5A85CB3B}" srcId="{F38F21A6-7790-3848-A2E6-DF2759F3602E}" destId="{EB26227F-AE41-A649-9F24-0438587C25FC}" srcOrd="0" destOrd="0" parTransId="{BAF21690-1000-064E-981D-7A6B60D2B2AF}" sibTransId="{15FF01D9-C238-9145-BD39-3543A9CD7D4C}"/>
    <dgm:cxn modelId="{38A74FD5-2876-7242-A003-A581EB0DDE62}" type="presOf" srcId="{F38F21A6-7790-3848-A2E6-DF2759F3602E}" destId="{D3455E6A-815F-6D44-B397-79200582CE8F}" srcOrd="0" destOrd="0" presId="urn:microsoft.com/office/officeart/2005/8/layout/vList5"/>
    <dgm:cxn modelId="{A49668D6-414F-914C-81A7-633BFB0F3E41}" type="presOf" srcId="{EB26227F-AE41-A649-9F24-0438587C25FC}" destId="{745A548B-F5A7-224E-9E44-2CC56B5455C3}" srcOrd="0" destOrd="0" presId="urn:microsoft.com/office/officeart/2005/8/layout/vList5"/>
    <dgm:cxn modelId="{083E37EF-4826-8E41-9962-4C013287F8D8}" srcId="{79E05446-05CC-1043-A13D-C6F3A2184DB0}" destId="{A2C6BA8B-689C-B040-A35D-C6C15542BFC3}" srcOrd="1" destOrd="0" parTransId="{978B7FD5-94BC-C04F-99BD-ED43F1716923}" sibTransId="{8585EEAE-5340-F94C-8511-D63E92E78DB4}"/>
    <dgm:cxn modelId="{9B9509F6-BFAF-8B49-8221-223181DA9249}" type="presOf" srcId="{0A968873-4C9E-EE47-B946-693107C21B50}" destId="{7EA128AC-1CFB-2043-AFB1-91881FB9FCC5}" srcOrd="0" destOrd="1" presId="urn:microsoft.com/office/officeart/2005/8/layout/vList5"/>
    <dgm:cxn modelId="{C895696B-C216-C24B-95AB-DA9F62D382CA}" type="presParOf" srcId="{2A0383AF-C733-D54E-B0D2-A17D16D3D9A6}" destId="{391E29CC-5109-1346-BD4D-71B006937DB7}" srcOrd="0" destOrd="0" presId="urn:microsoft.com/office/officeart/2005/8/layout/vList5"/>
    <dgm:cxn modelId="{3CBC5ECF-E2DF-5C42-B294-672BBDC9561B}" type="presParOf" srcId="{391E29CC-5109-1346-BD4D-71B006937DB7}" destId="{0614DA52-6BB3-D346-8534-ED9722365497}" srcOrd="0" destOrd="0" presId="urn:microsoft.com/office/officeart/2005/8/layout/vList5"/>
    <dgm:cxn modelId="{E36FF55C-8704-A840-A846-DC85D25CA5F8}" type="presParOf" srcId="{391E29CC-5109-1346-BD4D-71B006937DB7}" destId="{DAC0432D-6981-E944-8B19-9EFB6026D33E}" srcOrd="1" destOrd="0" presId="urn:microsoft.com/office/officeart/2005/8/layout/vList5"/>
    <dgm:cxn modelId="{59B864B5-EB94-724B-B538-0E0C557C2CC9}" type="presParOf" srcId="{2A0383AF-C733-D54E-B0D2-A17D16D3D9A6}" destId="{2CEEE685-E52C-784E-A239-899E5DD8F895}" srcOrd="1" destOrd="0" presId="urn:microsoft.com/office/officeart/2005/8/layout/vList5"/>
    <dgm:cxn modelId="{C4960FA4-4671-A547-9BC5-3D3157959F5D}" type="presParOf" srcId="{2A0383AF-C733-D54E-B0D2-A17D16D3D9A6}" destId="{F7F11D53-934B-4546-B9A3-C4A655E82762}" srcOrd="2" destOrd="0" presId="urn:microsoft.com/office/officeart/2005/8/layout/vList5"/>
    <dgm:cxn modelId="{FB301D0C-00E4-7E4B-A924-0456379E1737}" type="presParOf" srcId="{F7F11D53-934B-4546-B9A3-C4A655E82762}" destId="{D3455E6A-815F-6D44-B397-79200582CE8F}" srcOrd="0" destOrd="0" presId="urn:microsoft.com/office/officeart/2005/8/layout/vList5"/>
    <dgm:cxn modelId="{5BFE0767-15C6-F045-91B4-8BBA64228912}" type="presParOf" srcId="{F7F11D53-934B-4546-B9A3-C4A655E82762}" destId="{745A548B-F5A7-224E-9E44-2CC56B5455C3}" srcOrd="1" destOrd="0" presId="urn:microsoft.com/office/officeart/2005/8/layout/vList5"/>
    <dgm:cxn modelId="{69BED876-3E65-6D4F-B069-606439EC9E1F}" type="presParOf" srcId="{2A0383AF-C733-D54E-B0D2-A17D16D3D9A6}" destId="{62D98AF0-B913-9F4D-8D86-506544DD0D9B}" srcOrd="3" destOrd="0" presId="urn:microsoft.com/office/officeart/2005/8/layout/vList5"/>
    <dgm:cxn modelId="{8F4FFCD2-18A9-A340-926E-F66D9861832F}" type="presParOf" srcId="{2A0383AF-C733-D54E-B0D2-A17D16D3D9A6}" destId="{26533F92-55CB-C442-81CB-A22F553A24E5}" srcOrd="4" destOrd="0" presId="urn:microsoft.com/office/officeart/2005/8/layout/vList5"/>
    <dgm:cxn modelId="{3CAB5F1C-32B4-1948-892D-702CA13A8C86}" type="presParOf" srcId="{26533F92-55CB-C442-81CB-A22F553A24E5}" destId="{7CEAD28F-58B8-364D-8CAD-0C1746237D62}" srcOrd="0" destOrd="0" presId="urn:microsoft.com/office/officeart/2005/8/layout/vList5"/>
    <dgm:cxn modelId="{867E9C03-5B4B-FC46-84D2-75C1C785667C}" type="presParOf" srcId="{26533F92-55CB-C442-81CB-A22F553A24E5}" destId="{7EA128AC-1CFB-2043-AFB1-91881FB9FCC5}"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9758C9-30D3-F242-B00D-A92C87980C3D}">
      <dsp:nvSpPr>
        <dsp:cNvPr id="0" name=""/>
        <dsp:cNvSpPr/>
      </dsp:nvSpPr>
      <dsp:spPr>
        <a:xfrm rot="5400000">
          <a:off x="504977" y="2804677"/>
          <a:ext cx="1888829" cy="2150366"/>
        </a:xfrm>
        <a:prstGeom prst="bentUpArrow">
          <a:avLst>
            <a:gd name="adj1" fmla="val 32840"/>
            <a:gd name="adj2" fmla="val 25000"/>
            <a:gd name="adj3" fmla="val 35780"/>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47E918-EDA6-8F4E-99F8-B7CD34B3E911}">
      <dsp:nvSpPr>
        <dsp:cNvPr id="0" name=""/>
        <dsp:cNvSpPr/>
      </dsp:nvSpPr>
      <dsp:spPr>
        <a:xfrm>
          <a:off x="4551" y="710871"/>
          <a:ext cx="3179677" cy="2225671"/>
        </a:xfrm>
        <a:prstGeom prst="roundRect">
          <a:avLst>
            <a:gd name="adj" fmla="val 1667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Integrate a self-sustaining CPR program into the freshman orientation curriculum. </a:t>
          </a:r>
        </a:p>
      </dsp:txBody>
      <dsp:txXfrm>
        <a:off x="113219" y="819539"/>
        <a:ext cx="2962341" cy="2008335"/>
      </dsp:txXfrm>
    </dsp:sp>
    <dsp:sp modelId="{E064E84B-28B6-0D4D-A8FA-170217B0EDC3}">
      <dsp:nvSpPr>
        <dsp:cNvPr id="0" name=""/>
        <dsp:cNvSpPr/>
      </dsp:nvSpPr>
      <dsp:spPr>
        <a:xfrm>
          <a:off x="3184229" y="923140"/>
          <a:ext cx="2312594" cy="1798885"/>
        </a:xfrm>
        <a:prstGeom prst="rect">
          <a:avLst/>
        </a:prstGeom>
        <a:noFill/>
        <a:ln>
          <a:noFill/>
        </a:ln>
        <a:effectLst/>
      </dsp:spPr>
      <dsp:style>
        <a:lnRef idx="0">
          <a:scrgbClr r="0" g="0" b="0"/>
        </a:lnRef>
        <a:fillRef idx="0">
          <a:scrgbClr r="0" g="0" b="0"/>
        </a:fillRef>
        <a:effectRef idx="0">
          <a:scrgbClr r="0" g="0" b="0"/>
        </a:effectRef>
        <a:fontRef idx="minor"/>
      </dsp:style>
    </dsp:sp>
    <dsp:sp modelId="{E7F868D1-4E37-CE4F-B58D-89C8A5E383AA}">
      <dsp:nvSpPr>
        <dsp:cNvPr id="0" name=""/>
        <dsp:cNvSpPr/>
      </dsp:nvSpPr>
      <dsp:spPr>
        <a:xfrm rot="5400000">
          <a:off x="3141267" y="5304840"/>
          <a:ext cx="1888829" cy="2150366"/>
        </a:xfrm>
        <a:prstGeom prst="bentUpArrow">
          <a:avLst>
            <a:gd name="adj1" fmla="val 32840"/>
            <a:gd name="adj2" fmla="val 25000"/>
            <a:gd name="adj3" fmla="val 35780"/>
          </a:avLst>
        </a:prstGeom>
        <a:solidFill>
          <a:schemeClr val="accent2">
            <a:tint val="50000"/>
            <a:hueOff val="-3809"/>
            <a:satOff val="-2729"/>
            <a:lumOff val="1119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9C940A-1B67-5142-95A5-0118F6846F25}">
      <dsp:nvSpPr>
        <dsp:cNvPr id="0" name=""/>
        <dsp:cNvSpPr/>
      </dsp:nvSpPr>
      <dsp:spPr>
        <a:xfrm>
          <a:off x="2640842" y="3211034"/>
          <a:ext cx="3179677" cy="2225671"/>
        </a:xfrm>
        <a:prstGeom prst="roundRect">
          <a:avLst>
            <a:gd name="adj" fmla="val 16670"/>
          </a:avLst>
        </a:prstGeom>
        <a:solidFill>
          <a:schemeClr val="accent2">
            <a:shade val="80000"/>
            <a:hueOff val="-17936"/>
            <a:satOff val="-2012"/>
            <a:lumOff val="128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Empower students to become leaders in CPR advocacy and training in</a:t>
          </a:r>
        </a:p>
      </dsp:txBody>
      <dsp:txXfrm>
        <a:off x="2749510" y="3319702"/>
        <a:ext cx="2962341" cy="2008335"/>
      </dsp:txXfrm>
    </dsp:sp>
    <dsp:sp modelId="{9B9BA049-7EBB-9E46-9813-28B46AC2DC88}">
      <dsp:nvSpPr>
        <dsp:cNvPr id="0" name=""/>
        <dsp:cNvSpPr/>
      </dsp:nvSpPr>
      <dsp:spPr>
        <a:xfrm>
          <a:off x="5820520" y="3423303"/>
          <a:ext cx="2312594" cy="1798885"/>
        </a:xfrm>
        <a:prstGeom prst="rect">
          <a:avLst/>
        </a:prstGeom>
        <a:noFill/>
        <a:ln>
          <a:noFill/>
        </a:ln>
        <a:effectLst/>
      </dsp:spPr>
      <dsp:style>
        <a:lnRef idx="0">
          <a:scrgbClr r="0" g="0" b="0"/>
        </a:lnRef>
        <a:fillRef idx="0">
          <a:scrgbClr r="0" g="0" b="0"/>
        </a:fillRef>
        <a:effectRef idx="0">
          <a:scrgbClr r="0" g="0" b="0"/>
        </a:effectRef>
        <a:fontRef idx="minor"/>
      </dsp:style>
    </dsp:sp>
    <dsp:sp modelId="{4AC6BA00-700F-A64C-9A6C-288E9F054AA8}">
      <dsp:nvSpPr>
        <dsp:cNvPr id="0" name=""/>
        <dsp:cNvSpPr/>
      </dsp:nvSpPr>
      <dsp:spPr>
        <a:xfrm>
          <a:off x="5277133" y="5711198"/>
          <a:ext cx="3179677" cy="2225671"/>
        </a:xfrm>
        <a:prstGeom prst="roundRect">
          <a:avLst>
            <a:gd name="adj" fmla="val 16670"/>
          </a:avLst>
        </a:prstGeom>
        <a:solidFill>
          <a:schemeClr val="accent2">
            <a:shade val="80000"/>
            <a:hueOff val="-35872"/>
            <a:satOff val="-4024"/>
            <a:lumOff val="256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Foster interest in addressing health disparities, and minimizing barriers to health education</a:t>
          </a:r>
        </a:p>
      </dsp:txBody>
      <dsp:txXfrm>
        <a:off x="5385801" y="5819866"/>
        <a:ext cx="2962341" cy="20083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C0432D-6981-E944-8B19-9EFB6026D33E}">
      <dsp:nvSpPr>
        <dsp:cNvPr id="0" name=""/>
        <dsp:cNvSpPr/>
      </dsp:nvSpPr>
      <dsp:spPr>
        <a:xfrm rot="5400000">
          <a:off x="7064754" y="-2630579"/>
          <a:ext cx="2318483" cy="7740231"/>
        </a:xfrm>
        <a:prstGeom prst="round2SameRect">
          <a:avLst/>
        </a:prstGeom>
        <a:solidFill>
          <a:schemeClr val="accent5">
            <a:lumMod val="50000"/>
            <a:alpha val="9000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111250">
            <a:lnSpc>
              <a:spcPct val="90000"/>
            </a:lnSpc>
            <a:spcBef>
              <a:spcPct val="0"/>
            </a:spcBef>
            <a:spcAft>
              <a:spcPts val="1200"/>
            </a:spcAft>
            <a:buChar char="•"/>
          </a:pPr>
          <a:r>
            <a:rPr lang="en-US" sz="2500" kern="1200" dirty="0">
              <a:solidFill>
                <a:schemeClr val="bg1"/>
              </a:solidFill>
              <a:latin typeface="Quire Sans Pro Light" panose="020B0302040400020003" pitchFamily="34" charset="0"/>
            </a:rPr>
            <a:t>UMass Medical primary care offices work to identify high risk patient populations and connect them with local CPR training opportunities.</a:t>
          </a:r>
        </a:p>
        <a:p>
          <a:pPr marL="228600" lvl="1" indent="-228600" algn="l" defTabSz="1111250">
            <a:lnSpc>
              <a:spcPct val="90000"/>
            </a:lnSpc>
            <a:spcBef>
              <a:spcPct val="0"/>
            </a:spcBef>
            <a:spcAft>
              <a:spcPts val="1200"/>
            </a:spcAft>
            <a:buChar char="•"/>
          </a:pPr>
          <a:r>
            <a:rPr lang="en-US" sz="2500" kern="1200" dirty="0">
              <a:solidFill>
                <a:schemeClr val="bg1"/>
              </a:solidFill>
              <a:latin typeface="Quire Sans Pro Light" panose="020B0302040400020003" pitchFamily="34" charset="0"/>
            </a:rPr>
            <a:t>Students can assist at-risk populations by hosting CPR training events on campus.</a:t>
          </a:r>
        </a:p>
      </dsp:txBody>
      <dsp:txXfrm rot="-5400000">
        <a:off x="4353881" y="193473"/>
        <a:ext cx="7627052" cy="2092125"/>
      </dsp:txXfrm>
    </dsp:sp>
    <dsp:sp modelId="{0614DA52-6BB3-D346-8534-ED9722365497}">
      <dsp:nvSpPr>
        <dsp:cNvPr id="0" name=""/>
        <dsp:cNvSpPr/>
      </dsp:nvSpPr>
      <dsp:spPr>
        <a:xfrm>
          <a:off x="0" y="3744"/>
          <a:ext cx="4353880" cy="2471583"/>
        </a:xfrm>
        <a:prstGeom prst="roundRect">
          <a:avLst/>
        </a:prstGeom>
        <a:solidFill>
          <a:srgbClr val="749094"/>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b="0" u="none" kern="1200" dirty="0"/>
            <a:t>Prescription CPR</a:t>
          </a:r>
        </a:p>
      </dsp:txBody>
      <dsp:txXfrm>
        <a:off x="120653" y="124397"/>
        <a:ext cx="4112574" cy="2230277"/>
      </dsp:txXfrm>
    </dsp:sp>
    <dsp:sp modelId="{745A548B-F5A7-224E-9E44-2CC56B5455C3}">
      <dsp:nvSpPr>
        <dsp:cNvPr id="0" name=""/>
        <dsp:cNvSpPr/>
      </dsp:nvSpPr>
      <dsp:spPr>
        <a:xfrm rot="5400000">
          <a:off x="7140256" y="-35416"/>
          <a:ext cx="2167479" cy="7740231"/>
        </a:xfrm>
        <a:prstGeom prst="round2SameRect">
          <a:avLst/>
        </a:prstGeom>
        <a:solidFill>
          <a:schemeClr val="accent5">
            <a:lumMod val="50000"/>
            <a:alpha val="9000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111250">
            <a:lnSpc>
              <a:spcPct val="90000"/>
            </a:lnSpc>
            <a:spcBef>
              <a:spcPct val="0"/>
            </a:spcBef>
            <a:spcAft>
              <a:spcPts val="1200"/>
            </a:spcAft>
            <a:buChar char="•"/>
          </a:pPr>
          <a:r>
            <a:rPr lang="en-US" sz="2500" kern="1200" dirty="0">
              <a:solidFill>
                <a:schemeClr val="bg1"/>
              </a:solidFill>
              <a:latin typeface="Quire Sans Pro Light" panose="020B0302040400020003" pitchFamily="34" charset="0"/>
            </a:rPr>
            <a:t>The UMass Medical School is beginning to offer bystander CPR training at free clinic locations.</a:t>
          </a:r>
        </a:p>
        <a:p>
          <a:pPr marL="228600" lvl="1" indent="-228600" algn="l" defTabSz="1111250">
            <a:lnSpc>
              <a:spcPct val="90000"/>
            </a:lnSpc>
            <a:spcBef>
              <a:spcPct val="0"/>
            </a:spcBef>
            <a:spcAft>
              <a:spcPts val="1200"/>
            </a:spcAft>
            <a:buChar char="•"/>
          </a:pPr>
          <a:r>
            <a:rPr lang="en-US" sz="2500" kern="1200" dirty="0">
              <a:solidFill>
                <a:schemeClr val="bg1"/>
              </a:solidFill>
              <a:latin typeface="Quire Sans Pro Light" panose="020B0302040400020003" pitchFamily="34" charset="0"/>
            </a:rPr>
            <a:t>Interested and qualified students may have the opportunity to assist with these training events.</a:t>
          </a:r>
        </a:p>
      </dsp:txBody>
      <dsp:txXfrm rot="-5400000">
        <a:off x="4353880" y="2856768"/>
        <a:ext cx="7634423" cy="1955863"/>
      </dsp:txXfrm>
    </dsp:sp>
    <dsp:sp modelId="{D3455E6A-815F-6D44-B397-79200582CE8F}">
      <dsp:nvSpPr>
        <dsp:cNvPr id="0" name=""/>
        <dsp:cNvSpPr/>
      </dsp:nvSpPr>
      <dsp:spPr>
        <a:xfrm>
          <a:off x="0" y="2598907"/>
          <a:ext cx="4353880" cy="2471583"/>
        </a:xfrm>
        <a:prstGeom prst="roundRect">
          <a:avLst/>
        </a:prstGeom>
        <a:solidFill>
          <a:srgbClr val="749094"/>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b="0" u="none" kern="1200" dirty="0"/>
            <a:t>Free Clinic Volunteers</a:t>
          </a:r>
        </a:p>
      </dsp:txBody>
      <dsp:txXfrm>
        <a:off x="120653" y="2719560"/>
        <a:ext cx="4112574" cy="2230277"/>
      </dsp:txXfrm>
    </dsp:sp>
    <dsp:sp modelId="{7EA128AC-1CFB-2043-AFB1-91881FB9FCC5}">
      <dsp:nvSpPr>
        <dsp:cNvPr id="0" name=""/>
        <dsp:cNvSpPr/>
      </dsp:nvSpPr>
      <dsp:spPr>
        <a:xfrm rot="5400000">
          <a:off x="7100661" y="2559745"/>
          <a:ext cx="2246669" cy="7740231"/>
        </a:xfrm>
        <a:prstGeom prst="round2SameRect">
          <a:avLst/>
        </a:prstGeom>
        <a:solidFill>
          <a:schemeClr val="accent5">
            <a:lumMod val="50000"/>
            <a:alpha val="9000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111250">
            <a:lnSpc>
              <a:spcPct val="90000"/>
            </a:lnSpc>
            <a:spcBef>
              <a:spcPct val="0"/>
            </a:spcBef>
            <a:spcAft>
              <a:spcPts val="1200"/>
            </a:spcAft>
            <a:buChar char="•"/>
          </a:pPr>
          <a:r>
            <a:rPr lang="en-US" sz="2500" kern="1200" dirty="0">
              <a:solidFill>
                <a:schemeClr val="bg1"/>
              </a:solidFill>
              <a:latin typeface="Quire Sans Pro Light" panose="020B0302040400020003" pitchFamily="34" charset="0"/>
            </a:rPr>
            <a:t>Campuses can organize, advertise, and run their own CPR training initiatives. </a:t>
          </a:r>
        </a:p>
        <a:p>
          <a:pPr marL="228600" lvl="1" indent="-228600" algn="l" defTabSz="1111250">
            <a:lnSpc>
              <a:spcPct val="90000"/>
            </a:lnSpc>
            <a:spcBef>
              <a:spcPct val="0"/>
            </a:spcBef>
            <a:spcAft>
              <a:spcPts val="1200"/>
            </a:spcAft>
            <a:buChar char="•"/>
          </a:pPr>
          <a:r>
            <a:rPr lang="en-US" sz="2500" kern="1200" dirty="0">
              <a:solidFill>
                <a:schemeClr val="bg1"/>
              </a:solidFill>
              <a:latin typeface="Quire Sans Pro Light" panose="020B0302040400020003" pitchFamily="34" charset="0"/>
            </a:rPr>
            <a:t>This may include training events for campus staff, teachers, and workers. </a:t>
          </a:r>
        </a:p>
      </dsp:txBody>
      <dsp:txXfrm rot="-5400000">
        <a:off x="4353881" y="5416199"/>
        <a:ext cx="7630558" cy="2027323"/>
      </dsp:txXfrm>
    </dsp:sp>
    <dsp:sp modelId="{7CEAD28F-58B8-364D-8CAD-0C1746237D62}">
      <dsp:nvSpPr>
        <dsp:cNvPr id="0" name=""/>
        <dsp:cNvSpPr/>
      </dsp:nvSpPr>
      <dsp:spPr>
        <a:xfrm>
          <a:off x="0" y="5194069"/>
          <a:ext cx="4353880" cy="2471583"/>
        </a:xfrm>
        <a:prstGeom prst="roundRect">
          <a:avLst/>
        </a:prstGeom>
        <a:solidFill>
          <a:srgbClr val="749094"/>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b="0" u="none" kern="1200" dirty="0"/>
            <a:t>Community CPR Training</a:t>
          </a:r>
        </a:p>
      </dsp:txBody>
      <dsp:txXfrm>
        <a:off x="120653" y="5314722"/>
        <a:ext cx="4112574" cy="2230277"/>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17433" cy="350520"/>
          </a:xfrm>
          <a:prstGeom prst="rect">
            <a:avLst/>
          </a:prstGeom>
        </p:spPr>
        <p:txBody>
          <a:bodyPr vert="horz" lIns="93031" tIns="46516" rIns="93031" bIns="46516" rtlCol="0"/>
          <a:lstStyle>
            <a:defPPr>
              <a:defRPr kern="1200" smtId="4294967295"/>
            </a:defPPr>
            <a:lvl1pPr algn="l">
              <a:defRPr sz="1200"/>
            </a:lvl1pPr>
          </a:lstStyle>
          <a:p>
            <a:endParaRPr lang="en-US"/>
          </a:p>
        </p:txBody>
      </p:sp>
      <p:sp>
        <p:nvSpPr>
          <p:cNvPr id="3" name="Date Placeholder 2"/>
          <p:cNvSpPr>
            <a:spLocks noGrp="1"/>
          </p:cNvSpPr>
          <p:nvPr>
            <p:ph type="dt" sz="quarter" idx="1"/>
          </p:nvPr>
        </p:nvSpPr>
        <p:spPr>
          <a:xfrm>
            <a:off x="5251421" y="0"/>
            <a:ext cx="4017433" cy="350520"/>
          </a:xfrm>
          <a:prstGeom prst="rect">
            <a:avLst/>
          </a:prstGeom>
        </p:spPr>
        <p:txBody>
          <a:bodyPr vert="horz" lIns="93031" tIns="46516" rIns="93031" bIns="46516" rtlCol="0"/>
          <a:lstStyle>
            <a:defPPr>
              <a:defRPr kern="1200" smtId="4294967295"/>
            </a:defPPr>
            <a:lvl1pPr algn="r">
              <a:defRPr sz="1200"/>
            </a:lvl1pPr>
          </a:lstStyle>
          <a:p>
            <a:fld id="{9281E4DE-EB0E-4FB2-BE29-FC865D9A50FC}" type="datetimeFigureOut">
              <a:rPr lang="en-US" smtClean="0"/>
              <a:t>4/5/2021</a:t>
            </a:fld>
            <a:endParaRPr lang="en-US"/>
          </a:p>
        </p:txBody>
      </p:sp>
      <p:sp>
        <p:nvSpPr>
          <p:cNvPr id="4" name="Footer Placeholder 3"/>
          <p:cNvSpPr>
            <a:spLocks noGrp="1"/>
          </p:cNvSpPr>
          <p:nvPr>
            <p:ph type="ftr" sz="quarter" idx="2"/>
          </p:nvPr>
        </p:nvSpPr>
        <p:spPr>
          <a:xfrm>
            <a:off x="0" y="6658664"/>
            <a:ext cx="4017433" cy="350520"/>
          </a:xfrm>
          <a:prstGeom prst="rect">
            <a:avLst/>
          </a:prstGeom>
        </p:spPr>
        <p:txBody>
          <a:bodyPr vert="horz" lIns="93031" tIns="46516" rIns="93031" bIns="46516" rtlCol="0" anchor="b"/>
          <a:lstStyle>
            <a:defPPr>
              <a:defRPr kern="1200" smtId="4294967295"/>
            </a:defPPr>
            <a:lvl1pPr algn="l">
              <a:defRPr sz="1200"/>
            </a:lvl1pPr>
          </a:lstStyle>
          <a:p>
            <a:endParaRPr lang="en-US"/>
          </a:p>
        </p:txBody>
      </p:sp>
      <p:sp>
        <p:nvSpPr>
          <p:cNvPr id="5" name="Slide Number Placeholder 4"/>
          <p:cNvSpPr>
            <a:spLocks noGrp="1"/>
          </p:cNvSpPr>
          <p:nvPr>
            <p:ph type="sldNum" sz="quarter" idx="3"/>
          </p:nvPr>
        </p:nvSpPr>
        <p:spPr>
          <a:xfrm>
            <a:off x="5251421" y="6658664"/>
            <a:ext cx="4017433" cy="350520"/>
          </a:xfrm>
          <a:prstGeom prst="rect">
            <a:avLst/>
          </a:prstGeom>
        </p:spPr>
        <p:txBody>
          <a:bodyPr vert="horz" lIns="93031" tIns="46516" rIns="93031" bIns="46516" rtlCol="0" anchor="b"/>
          <a:lstStyle>
            <a:defPPr>
              <a:defRPr kern="1200" smtId="4294967295"/>
            </a:defPPr>
            <a:lvl1pPr algn="r">
              <a:defRPr sz="1200"/>
            </a:lvl1pPr>
          </a:lstStyle>
          <a:p>
            <a:fld id="{DE247C12-2C6F-4F8F-A764-8CB2FE9A43B8}" type="slidenum">
              <a:rPr lang="en-US" smtClean="0"/>
              <a:t>‹#›</a:t>
            </a:fld>
            <a:endParaRPr lang="en-US"/>
          </a:p>
        </p:txBody>
      </p:sp>
    </p:spTree>
    <p:extLst>
      <p:ext uri="{BB962C8B-B14F-4D97-AF65-F5344CB8AC3E}">
        <p14:creationId xmlns:p14="http://schemas.microsoft.com/office/powerpoint/2010/main" val="8467912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17963" cy="3508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51450" y="0"/>
            <a:ext cx="4017963" cy="350838"/>
          </a:xfrm>
          <a:prstGeom prst="rect">
            <a:avLst/>
          </a:prstGeom>
        </p:spPr>
        <p:txBody>
          <a:bodyPr vert="horz" lIns="91440" tIns="45720" rIns="91440" bIns="45720" rtlCol="0"/>
          <a:lstStyle>
            <a:lvl1pPr algn="r">
              <a:defRPr sz="1200"/>
            </a:lvl1pPr>
          </a:lstStyle>
          <a:p>
            <a:fld id="{29529C8F-D0BB-4B4E-BA1B-2A755384BBE7}" type="datetimeFigureOut">
              <a:rPr lang="en-US" smtClean="0"/>
              <a:t>4/5/2021</a:t>
            </a:fld>
            <a:endParaRPr lang="en-US"/>
          </a:p>
        </p:txBody>
      </p:sp>
      <p:sp>
        <p:nvSpPr>
          <p:cNvPr id="4" name="Slide Image Placeholder 3"/>
          <p:cNvSpPr>
            <a:spLocks noGrp="1" noRot="1" noChangeAspect="1"/>
          </p:cNvSpPr>
          <p:nvPr>
            <p:ph type="sldImg" idx="2"/>
          </p:nvPr>
        </p:nvSpPr>
        <p:spPr>
          <a:xfrm>
            <a:off x="3059113" y="876300"/>
            <a:ext cx="3152775" cy="23653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27100" y="3373438"/>
            <a:ext cx="7416800" cy="276066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9563"/>
            <a:ext cx="4017963" cy="3508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51450" y="6659563"/>
            <a:ext cx="4017963" cy="350837"/>
          </a:xfrm>
          <a:prstGeom prst="rect">
            <a:avLst/>
          </a:prstGeom>
        </p:spPr>
        <p:txBody>
          <a:bodyPr vert="horz" lIns="91440" tIns="45720" rIns="91440" bIns="45720" rtlCol="0" anchor="b"/>
          <a:lstStyle>
            <a:lvl1pPr algn="r">
              <a:defRPr sz="1200"/>
            </a:lvl1pPr>
          </a:lstStyle>
          <a:p>
            <a:fld id="{64F1831B-D2EC-5143-9714-FFA4E59A8093}" type="slidenum">
              <a:rPr lang="en-US" smtClean="0"/>
              <a:t>‹#›</a:t>
            </a:fld>
            <a:endParaRPr lang="en-US"/>
          </a:p>
        </p:txBody>
      </p:sp>
    </p:spTree>
    <p:extLst>
      <p:ext uri="{BB962C8B-B14F-4D97-AF65-F5344CB8AC3E}">
        <p14:creationId xmlns:p14="http://schemas.microsoft.com/office/powerpoint/2010/main" val="3050946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Hi Everyone- thank you for stopping by my poster regarding a program to increase bystander CPR training in Worcester. The overarching goal of this summer project was to design a self-sustaining bystander CPR program that could be integrated into freshman orientation on college campuses</a:t>
            </a:r>
          </a:p>
          <a:p>
            <a:r>
              <a:rPr lang="en-US" sz="1200" kern="1200" dirty="0">
                <a:solidFill>
                  <a:schemeClr val="tx1"/>
                </a:solidFill>
                <a:effectLst/>
                <a:latin typeface="+mn-lt"/>
                <a:ea typeface="+mn-ea"/>
                <a:cs typeface="+mn-cs"/>
              </a:rPr>
              <a:t>The reason behind designing this program was to address the low rates of bystander CPR that are currently plaguing the Worcester area by minimizing barriers to CPR training. The training model used in this program was designed by Dr. Joseph Sabato and shown to be efficacious. Examples of his training materials have been included in this poster. I have also included my proposed updated versions to these posters.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particular model has been designed to be integrated into freshman orientation, however the premise of these trainings could be applied to other organizations such as local fire departments. The goal is to create trainers within an organizational structure to continue training/educating others within their organization. This creates an exponential increase in availability of training and number of people being trained.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The training for campuses is broken down into two discrete events: the preliminary event and the train the trainer sessions. Starting out, the campus won’t have any of their own trainers, so we will jumpstart the program by hosting, staffing, and equipping the first freshman orientation to be trained. </a:t>
            </a:r>
          </a:p>
          <a:p>
            <a:r>
              <a:rPr lang="en-US" sz="1200" kern="1200" dirty="0">
                <a:solidFill>
                  <a:schemeClr val="tx1"/>
                </a:solidFill>
                <a:effectLst/>
                <a:latin typeface="+mn-lt"/>
                <a:ea typeface="+mn-ea"/>
                <a:cs typeface="+mn-cs"/>
              </a:rPr>
              <a:t>Later in the semester, volunteers will return to campus to train interested students on CPR instruction during the Train the Trainer event. Our hope is to target a student group on campus to pioneer this such as an EMS squad, Varsity sports team, or interest group. Once students have been trained on CPR instruction they have the ability to run their own CPR training events for campus staff, professors, workers as well as training their future freshman orientations.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Our hope in designing this is to increase the number and location of free bystander CPR training throughout Worcester. For example, it would be wonderful to link colleges into the Prescription CPR program that Dr. Joseph Sabato has been organizing.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When looking to the future, several questions still exist with this training. We hope that the (CHOP),</a:t>
            </a:r>
            <a:r>
              <a:rPr lang="en-US" dirty="0"/>
              <a:t> </a:t>
            </a:r>
            <a:r>
              <a:rPr lang="en-US" sz="1200" kern="1200" dirty="0">
                <a:solidFill>
                  <a:schemeClr val="tx1"/>
                </a:solidFill>
                <a:effectLst/>
                <a:latin typeface="+mn-lt"/>
                <a:ea typeface="+mn-ea"/>
                <a:cs typeface="+mn-cs"/>
              </a:rPr>
              <a:t> will be interested maintaining this program and organizing yearly CPR trainer refreshers at college campuses. This would allow the responsibility to be handed down with each passing medical school class. Any ideas or feedback you have on assuring longevity of a program like this would be appreciated. In addition, your thoughts and feedback on the program structure and goals in general </a:t>
            </a:r>
            <a:r>
              <a:rPr lang="en-US" dirty="0"/>
              <a:t>are </a:t>
            </a:r>
            <a:r>
              <a:rPr lang="en-US" sz="1200" kern="1200" dirty="0">
                <a:solidFill>
                  <a:schemeClr val="tx1"/>
                </a:solidFill>
                <a:effectLst/>
                <a:latin typeface="+mn-lt"/>
                <a:ea typeface="+mn-ea"/>
                <a:cs typeface="+mn-cs"/>
              </a:rPr>
              <a:t>always welcome.</a:t>
            </a:r>
            <a:r>
              <a:rPr lang="en-US" dirty="0"/>
              <a:t> </a:t>
            </a:r>
            <a:endParaRPr lang="en-US" sz="1200" kern="1200" dirty="0">
              <a:solidFill>
                <a:schemeClr val="tx1"/>
              </a:solidFill>
              <a:effectLst/>
              <a:latin typeface="+mn-lt"/>
              <a:cs typeface="Calibri"/>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Finally, I would like to acknowledge Dr. </a:t>
            </a:r>
            <a:r>
              <a:rPr lang="en-US" dirty="0"/>
              <a:t>Laurel</a:t>
            </a:r>
            <a:r>
              <a:rPr lang="en-US" sz="1200" kern="1200" dirty="0">
                <a:solidFill>
                  <a:schemeClr val="tx1"/>
                </a:solidFill>
                <a:effectLst/>
                <a:latin typeface="+mn-lt"/>
                <a:ea typeface="+mn-ea"/>
                <a:cs typeface="+mn-cs"/>
              </a:rPr>
              <a:t> O’Connor and Dr. </a:t>
            </a:r>
            <a:r>
              <a:rPr lang="en-US" dirty="0"/>
              <a:t>Joseph</a:t>
            </a:r>
            <a:r>
              <a:rPr lang="en-US" sz="1200" kern="1200" dirty="0">
                <a:solidFill>
                  <a:schemeClr val="tx1"/>
                </a:solidFill>
                <a:effectLst/>
                <a:latin typeface="+mn-lt"/>
                <a:ea typeface="+mn-ea"/>
                <a:cs typeface="+mn-cs"/>
              </a:rPr>
              <a:t> Sabato both of whom contributed their time and energy this summer. I would also like to thank Dr. Heather </a:t>
            </a:r>
            <a:r>
              <a:rPr lang="en-US" sz="1200" kern="1200" dirty="0" err="1">
                <a:solidFill>
                  <a:schemeClr val="tx1"/>
                </a:solidFill>
                <a:effectLst/>
                <a:latin typeface="+mn-lt"/>
                <a:ea typeface="+mn-ea"/>
                <a:cs typeface="+mn-cs"/>
              </a:rPr>
              <a:t>lyn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Halehy</a:t>
            </a:r>
            <a:r>
              <a:rPr lang="en-US" sz="1200" kern="1200" dirty="0">
                <a:solidFill>
                  <a:schemeClr val="tx1"/>
                </a:solidFill>
                <a:effectLst/>
                <a:latin typeface="+mn-lt"/>
                <a:ea typeface="+mn-ea"/>
                <a:cs typeface="+mn-cs"/>
              </a:rPr>
              <a:t> who is the summer program director. A special thanks to CHOP, EMS members, and CPR instructors who assisted with designing this project.</a:t>
            </a:r>
          </a:p>
          <a:p>
            <a:endParaRPr lang="en-US" dirty="0"/>
          </a:p>
        </p:txBody>
      </p:sp>
      <p:sp>
        <p:nvSpPr>
          <p:cNvPr id="4" name="Slide Number Placeholder 3"/>
          <p:cNvSpPr>
            <a:spLocks noGrp="1"/>
          </p:cNvSpPr>
          <p:nvPr>
            <p:ph type="sldNum" sz="quarter" idx="5"/>
          </p:nvPr>
        </p:nvSpPr>
        <p:spPr/>
        <p:txBody>
          <a:bodyPr/>
          <a:lstStyle/>
          <a:p>
            <a:fld id="{64F1831B-D2EC-5143-9714-FFA4E59A8093}" type="slidenum">
              <a:rPr lang="en-US" smtClean="0"/>
              <a:t>1</a:t>
            </a:fld>
            <a:endParaRPr lang="en-US"/>
          </a:p>
        </p:txBody>
      </p:sp>
    </p:spTree>
    <p:extLst>
      <p:ext uri="{BB962C8B-B14F-4D97-AF65-F5344CB8AC3E}">
        <p14:creationId xmlns:p14="http://schemas.microsoft.com/office/powerpoint/2010/main" val="848804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042008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defPPr>
              <a:defRPr kern="1200" smtId="4294967295"/>
            </a:defPPr>
          </a:lstStyle>
          <a:p>
            <a:fld id="{F8E1F909-3568-40F5-8205-05484158C88C}" type="datetimeFigureOut">
              <a:rPr lang="en-US" smtClean="0"/>
              <a:t>4/5/2021</a:t>
            </a:fld>
            <a:endParaRPr lang="en-US"/>
          </a:p>
        </p:txBody>
      </p:sp>
      <p:sp>
        <p:nvSpPr>
          <p:cNvPr id="5" name="Footer Placeholder 4"/>
          <p:cNvSpPr>
            <a:spLocks noGrp="1"/>
          </p:cNvSpPr>
          <p:nvPr>
            <p:ph type="ftr" sz="quarter" idx="11"/>
          </p:nvPr>
        </p:nvSpPr>
        <p:spPr/>
        <p:txBody>
          <a:bodyPr/>
          <a:lstStyle>
            <a:defPPr>
              <a:defRPr kern="1200" smtId="4294967295"/>
            </a:defPPr>
          </a:lstStyle>
          <a:p>
            <a:endParaRPr lang="en-US"/>
          </a:p>
        </p:txBody>
      </p:sp>
      <p:sp>
        <p:nvSpPr>
          <p:cNvPr id="6" name="Slide Number Placeholder 5"/>
          <p:cNvSpPr>
            <a:spLocks noGrp="1"/>
          </p:cNvSpPr>
          <p:nvPr>
            <p:ph type="sldNum" sz="quarter" idx="12"/>
          </p:nvPr>
        </p:nvSpPr>
        <p:spPr/>
        <p:txBody>
          <a:bodyPr/>
          <a:lstStyle>
            <a:defPPr>
              <a:defRPr kern="1200" smtId="4294967295"/>
            </a:defPPr>
          </a:lstStyle>
          <a:p>
            <a:fld id="{5A40D005-FB29-4DA1-AF6A-7002CDC49E30}" type="slidenum">
              <a:rPr lang="en-US" smtClean="0"/>
              <a:t>‹#›</a:t>
            </a:fld>
            <a:endParaRPr lang="en-US"/>
          </a:p>
        </p:txBody>
      </p:sp>
    </p:spTree>
    <p:extLst>
      <p:ext uri="{BB962C8B-B14F-4D97-AF65-F5344CB8AC3E}">
        <p14:creationId xmlns:p14="http://schemas.microsoft.com/office/powerpoint/2010/main" val="25664612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4559085" y="4221484"/>
            <a:ext cx="35547303" cy="89877900"/>
          </a:xfrm>
        </p:spPr>
        <p:txBody>
          <a:bodyPr vert="eaVert"/>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a:xfrm>
            <a:off x="7901947" y="4221484"/>
            <a:ext cx="105925615" cy="89877900"/>
          </a:xfrm>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defPPr>
              <a:defRPr kern="1200" smtId="4294967295"/>
            </a:defPPr>
          </a:lstStyle>
          <a:p>
            <a:fld id="{F8E1F909-3568-40F5-8205-05484158C88C}" type="datetimeFigureOut">
              <a:rPr lang="en-US" smtClean="0"/>
              <a:t>4/5/2021</a:t>
            </a:fld>
            <a:endParaRPr lang="en-US"/>
          </a:p>
        </p:txBody>
      </p:sp>
      <p:sp>
        <p:nvSpPr>
          <p:cNvPr id="5" name="Footer Placeholder 4"/>
          <p:cNvSpPr>
            <a:spLocks noGrp="1"/>
          </p:cNvSpPr>
          <p:nvPr>
            <p:ph type="ftr" sz="quarter" idx="11"/>
          </p:nvPr>
        </p:nvSpPr>
        <p:spPr/>
        <p:txBody>
          <a:bodyPr/>
          <a:lstStyle>
            <a:defPPr>
              <a:defRPr kern="1200" smtId="4294967295"/>
            </a:defPPr>
          </a:lstStyle>
          <a:p>
            <a:endParaRPr lang="en-US"/>
          </a:p>
        </p:txBody>
      </p:sp>
      <p:sp>
        <p:nvSpPr>
          <p:cNvPr id="6" name="Slide Number Placeholder 5"/>
          <p:cNvSpPr>
            <a:spLocks noGrp="1"/>
          </p:cNvSpPr>
          <p:nvPr>
            <p:ph type="sldNum" sz="quarter" idx="12"/>
          </p:nvPr>
        </p:nvSpPr>
        <p:spPr/>
        <p:txBody>
          <a:bodyPr/>
          <a:lstStyle>
            <a:defPPr>
              <a:defRPr kern="1200" smtId="4294967295"/>
            </a:defPPr>
          </a:lstStyle>
          <a:p>
            <a:fld id="{5A40D005-FB29-4DA1-AF6A-7002CDC49E30}" type="slidenum">
              <a:rPr lang="en-US" smtClean="0"/>
              <a:t>‹#›</a:t>
            </a:fld>
            <a:endParaRPr lang="en-US"/>
          </a:p>
        </p:txBody>
      </p:sp>
    </p:spTree>
    <p:extLst>
      <p:ext uri="{BB962C8B-B14F-4D97-AF65-F5344CB8AC3E}">
        <p14:creationId xmlns:p14="http://schemas.microsoft.com/office/powerpoint/2010/main" val="263469537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idx="1"/>
          </p:nvPr>
        </p:nvSpPr>
        <p:spPr/>
        <p:txBody>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defPPr>
              <a:defRPr kern="1200" smtId="4294967295"/>
            </a:defPPr>
          </a:lstStyle>
          <a:p>
            <a:fld id="{F8E1F909-3568-40F5-8205-05484158C88C}" type="datetimeFigureOut">
              <a:rPr lang="en-US" smtClean="0"/>
              <a:t>4/5/2021</a:t>
            </a:fld>
            <a:endParaRPr lang="en-US"/>
          </a:p>
        </p:txBody>
      </p:sp>
      <p:sp>
        <p:nvSpPr>
          <p:cNvPr id="5" name="Footer Placeholder 4"/>
          <p:cNvSpPr>
            <a:spLocks noGrp="1"/>
          </p:cNvSpPr>
          <p:nvPr>
            <p:ph type="ftr" sz="quarter" idx="11"/>
          </p:nvPr>
        </p:nvSpPr>
        <p:spPr/>
        <p:txBody>
          <a:bodyPr/>
          <a:lstStyle>
            <a:defPPr>
              <a:defRPr kern="1200" smtId="4294967295"/>
            </a:defPPr>
          </a:lstStyle>
          <a:p>
            <a:endParaRPr lang="en-US"/>
          </a:p>
        </p:txBody>
      </p:sp>
      <p:sp>
        <p:nvSpPr>
          <p:cNvPr id="6" name="Slide Number Placeholder 5"/>
          <p:cNvSpPr>
            <a:spLocks noGrp="1"/>
          </p:cNvSpPr>
          <p:nvPr>
            <p:ph type="sldNum" sz="quarter" idx="12"/>
          </p:nvPr>
        </p:nvSpPr>
        <p:spPr/>
        <p:txBody>
          <a:bodyPr/>
          <a:lstStyle>
            <a:defPPr>
              <a:defRPr kern="1200" smtId="4294967295"/>
            </a:defPPr>
          </a:lstStyle>
          <a:p>
            <a:fld id="{5A40D005-FB29-4DA1-AF6A-7002CDC49E30}" type="slidenum">
              <a:rPr lang="en-US" smtClean="0"/>
              <a:t>‹#›</a:t>
            </a:fld>
            <a:endParaRPr lang="en-US"/>
          </a:p>
        </p:txBody>
      </p:sp>
    </p:spTree>
    <p:extLst>
      <p:ext uri="{BB962C8B-B14F-4D97-AF65-F5344CB8AC3E}">
        <p14:creationId xmlns:p14="http://schemas.microsoft.com/office/powerpoint/2010/main" val="239441300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21153123"/>
            <a:ext cx="37307521" cy="6537960"/>
          </a:xfrm>
        </p:spPr>
        <p:txBody>
          <a:bodyPr anchor="t"/>
          <a:lstStyle>
            <a:defPPr>
              <a:defRPr kern="1200" smtId="4294967295"/>
            </a:defPPr>
            <a:lvl1pPr algn="l">
              <a:defRPr sz="19200" b="1" cap="all"/>
            </a:lvl1pPr>
          </a:lstStyle>
          <a:p>
            <a:r>
              <a:rPr lang="en-US"/>
              <a:t>Click to edit Master title style</a:t>
            </a:r>
          </a:p>
        </p:txBody>
      </p:sp>
      <p:sp>
        <p:nvSpPr>
          <p:cNvPr id="3" name="Text Placeholder 2"/>
          <p:cNvSpPr>
            <a:spLocks noGrp="1"/>
          </p:cNvSpPr>
          <p:nvPr>
            <p:ph type="body" idx="1"/>
          </p:nvPr>
        </p:nvSpPr>
        <p:spPr>
          <a:xfrm>
            <a:off x="3467103" y="13952227"/>
            <a:ext cx="37307521" cy="7200897"/>
          </a:xfrm>
        </p:spPr>
        <p:txBody>
          <a:bodyPr anchor="b"/>
          <a:lstStyle>
            <a:defPPr>
              <a:defRPr kern="1200" smtId="4294967295"/>
            </a:defPPr>
            <a:lvl1pPr marL="0" indent="0">
              <a:buNone/>
              <a:defRPr sz="9700">
                <a:solidFill>
                  <a:schemeClr val="tx1">
                    <a:tint val="75000"/>
                  </a:schemeClr>
                </a:solidFill>
              </a:defRPr>
            </a:lvl1pPr>
            <a:lvl2pPr marL="2194514" indent="0">
              <a:buNone/>
              <a:defRPr sz="8700">
                <a:solidFill>
                  <a:schemeClr val="tx1">
                    <a:tint val="75000"/>
                  </a:schemeClr>
                </a:solidFill>
              </a:defRPr>
            </a:lvl2pPr>
            <a:lvl3pPr marL="4389028" indent="0">
              <a:buNone/>
              <a:defRPr sz="7700">
                <a:solidFill>
                  <a:schemeClr val="tx1">
                    <a:tint val="75000"/>
                  </a:schemeClr>
                </a:solidFill>
              </a:defRPr>
            </a:lvl3pPr>
            <a:lvl4pPr marL="6583543" indent="0">
              <a:buNone/>
              <a:defRPr sz="6700">
                <a:solidFill>
                  <a:schemeClr val="tx1">
                    <a:tint val="75000"/>
                  </a:schemeClr>
                </a:solidFill>
              </a:defRPr>
            </a:lvl4pPr>
            <a:lvl5pPr marL="8778057" indent="0">
              <a:buNone/>
              <a:defRPr sz="6700">
                <a:solidFill>
                  <a:schemeClr val="tx1">
                    <a:tint val="75000"/>
                  </a:schemeClr>
                </a:solidFill>
              </a:defRPr>
            </a:lvl5pPr>
            <a:lvl6pPr marL="10972571" indent="0">
              <a:buNone/>
              <a:defRPr sz="6700">
                <a:solidFill>
                  <a:schemeClr val="tx1">
                    <a:tint val="75000"/>
                  </a:schemeClr>
                </a:solidFill>
              </a:defRPr>
            </a:lvl6pPr>
            <a:lvl7pPr marL="13167085" indent="0">
              <a:buNone/>
              <a:defRPr sz="6700">
                <a:solidFill>
                  <a:schemeClr val="tx1">
                    <a:tint val="75000"/>
                  </a:schemeClr>
                </a:solidFill>
              </a:defRPr>
            </a:lvl7pPr>
            <a:lvl8pPr marL="15361599" indent="0">
              <a:buNone/>
              <a:defRPr sz="6700">
                <a:solidFill>
                  <a:schemeClr val="tx1">
                    <a:tint val="75000"/>
                  </a:schemeClr>
                </a:solidFill>
              </a:defRPr>
            </a:lvl8pPr>
            <a:lvl9pPr marL="17556114" indent="0">
              <a:buNone/>
              <a:defRPr sz="6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defPPr>
              <a:defRPr kern="1200" smtId="4294967295"/>
            </a:defPPr>
          </a:lstStyle>
          <a:p>
            <a:fld id="{F8E1F909-3568-40F5-8205-05484158C88C}" type="datetimeFigureOut">
              <a:rPr lang="en-US" smtClean="0"/>
              <a:t>4/5/2021</a:t>
            </a:fld>
            <a:endParaRPr lang="en-US"/>
          </a:p>
        </p:txBody>
      </p:sp>
      <p:sp>
        <p:nvSpPr>
          <p:cNvPr id="5" name="Footer Placeholder 4"/>
          <p:cNvSpPr>
            <a:spLocks noGrp="1"/>
          </p:cNvSpPr>
          <p:nvPr>
            <p:ph type="ftr" sz="quarter" idx="11"/>
          </p:nvPr>
        </p:nvSpPr>
        <p:spPr/>
        <p:txBody>
          <a:bodyPr/>
          <a:lstStyle>
            <a:defPPr>
              <a:defRPr kern="1200" smtId="4294967295"/>
            </a:defPPr>
          </a:lstStyle>
          <a:p>
            <a:endParaRPr lang="en-US"/>
          </a:p>
        </p:txBody>
      </p:sp>
      <p:sp>
        <p:nvSpPr>
          <p:cNvPr id="6" name="Slide Number Placeholder 5"/>
          <p:cNvSpPr>
            <a:spLocks noGrp="1"/>
          </p:cNvSpPr>
          <p:nvPr>
            <p:ph type="sldNum" sz="quarter" idx="12"/>
          </p:nvPr>
        </p:nvSpPr>
        <p:spPr/>
        <p:txBody>
          <a:bodyPr/>
          <a:lstStyle>
            <a:defPPr>
              <a:defRPr kern="1200" smtId="4294967295"/>
            </a:defPPr>
          </a:lstStyle>
          <a:p>
            <a:fld id="{5A40D005-FB29-4DA1-AF6A-7002CDC49E30}" type="slidenum">
              <a:rPr lang="en-US" smtClean="0"/>
              <a:t>‹#›</a:t>
            </a:fld>
            <a:endParaRPr lang="en-US"/>
          </a:p>
        </p:txBody>
      </p:sp>
    </p:spTree>
    <p:extLst>
      <p:ext uri="{BB962C8B-B14F-4D97-AF65-F5344CB8AC3E}">
        <p14:creationId xmlns:p14="http://schemas.microsoft.com/office/powerpoint/2010/main" val="375296835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sz="half" idx="1"/>
          </p:nvPr>
        </p:nvSpPr>
        <p:spPr>
          <a:xfrm>
            <a:off x="7901944" y="24582124"/>
            <a:ext cx="70736458" cy="69517264"/>
          </a:xfrm>
        </p:spPr>
        <p:txBody>
          <a:bodyPr/>
          <a:lstStyle>
            <a:defPPr>
              <a:defRPr kern="1200" smtId="4294967295"/>
            </a:defPPr>
            <a:lvl1pPr>
              <a:defRPr sz="13400"/>
            </a:lvl1pPr>
            <a:lvl2pPr>
              <a:defRPr sz="11500"/>
            </a:lvl2pPr>
            <a:lvl3pPr>
              <a:defRPr sz="9700"/>
            </a:lvl3pPr>
            <a:lvl4pPr>
              <a:defRPr sz="8700"/>
            </a:lvl4pPr>
            <a:lvl5pPr>
              <a:defRPr sz="8700"/>
            </a:lvl5pPr>
            <a:lvl6pPr>
              <a:defRPr sz="8700"/>
            </a:lvl6pPr>
            <a:lvl7pPr>
              <a:defRPr sz="8700"/>
            </a:lvl7pPr>
            <a:lvl8pPr>
              <a:defRPr sz="8700"/>
            </a:lvl8pPr>
            <a:lvl9pPr>
              <a:defRPr sz="8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9369921" y="24582124"/>
            <a:ext cx="70736464" cy="69517264"/>
          </a:xfrm>
        </p:spPr>
        <p:txBody>
          <a:bodyPr/>
          <a:lstStyle>
            <a:defPPr>
              <a:defRPr kern="1200" smtId="4294967295"/>
            </a:defPPr>
            <a:lvl1pPr>
              <a:defRPr sz="13400"/>
            </a:lvl1pPr>
            <a:lvl2pPr>
              <a:defRPr sz="11500"/>
            </a:lvl2pPr>
            <a:lvl3pPr>
              <a:defRPr sz="9700"/>
            </a:lvl3pPr>
            <a:lvl4pPr>
              <a:defRPr sz="8700"/>
            </a:lvl4pPr>
            <a:lvl5pPr>
              <a:defRPr sz="8700"/>
            </a:lvl5pPr>
            <a:lvl6pPr>
              <a:defRPr sz="8700"/>
            </a:lvl6pPr>
            <a:lvl7pPr>
              <a:defRPr sz="8700"/>
            </a:lvl7pPr>
            <a:lvl8pPr>
              <a:defRPr sz="8700"/>
            </a:lvl8pPr>
            <a:lvl9pPr>
              <a:defRPr sz="8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defPPr>
              <a:defRPr kern="1200" smtId="4294967295"/>
            </a:defPPr>
          </a:lstStyle>
          <a:p>
            <a:fld id="{F8E1F909-3568-40F5-8205-05484158C88C}" type="datetimeFigureOut">
              <a:rPr lang="en-US" smtClean="0"/>
              <a:t>4/5/2021</a:t>
            </a:fld>
            <a:endParaRPr lang="en-US"/>
          </a:p>
        </p:txBody>
      </p:sp>
      <p:sp>
        <p:nvSpPr>
          <p:cNvPr id="6" name="Footer Placeholder 5"/>
          <p:cNvSpPr>
            <a:spLocks noGrp="1"/>
          </p:cNvSpPr>
          <p:nvPr>
            <p:ph type="ftr" sz="quarter" idx="11"/>
          </p:nvPr>
        </p:nvSpPr>
        <p:spPr/>
        <p:txBody>
          <a:bodyPr/>
          <a:lstStyle>
            <a:defPPr>
              <a:defRPr kern="1200" smtId="4294967295"/>
            </a:defPPr>
          </a:lstStyle>
          <a:p>
            <a:endParaRPr lang="en-US"/>
          </a:p>
        </p:txBody>
      </p:sp>
      <p:sp>
        <p:nvSpPr>
          <p:cNvPr id="7" name="Slide Number Placeholder 6"/>
          <p:cNvSpPr>
            <a:spLocks noGrp="1"/>
          </p:cNvSpPr>
          <p:nvPr>
            <p:ph type="sldNum" sz="quarter" idx="12"/>
          </p:nvPr>
        </p:nvSpPr>
        <p:spPr/>
        <p:txBody>
          <a:bodyPr/>
          <a:lstStyle>
            <a:defPPr>
              <a:defRPr kern="1200" smtId="4294967295"/>
            </a:defPPr>
          </a:lstStyle>
          <a:p>
            <a:fld id="{5A40D005-FB29-4DA1-AF6A-7002CDC49E30}" type="slidenum">
              <a:rPr lang="en-US" smtClean="0"/>
              <a:t>‹#›</a:t>
            </a:fld>
            <a:endParaRPr lang="en-US"/>
          </a:p>
        </p:txBody>
      </p:sp>
    </p:spTree>
    <p:extLst>
      <p:ext uri="{BB962C8B-B14F-4D97-AF65-F5344CB8AC3E}">
        <p14:creationId xmlns:p14="http://schemas.microsoft.com/office/powerpoint/2010/main" val="201724514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3"/>
            <a:ext cx="39502079" cy="5486400"/>
          </a:xfrm>
        </p:spPr>
        <p:txBody>
          <a:bodyPr/>
          <a:lstStyle>
            <a:defPPr>
              <a:defRPr kern="1200" smtId="4294967295"/>
            </a:defPPr>
            <a:lvl1pPr>
              <a:defRPr/>
            </a:lvl1pPr>
          </a:lstStyle>
          <a:p>
            <a:r>
              <a:rPr lang="en-US"/>
              <a:t>Click to edit Master title style</a:t>
            </a:r>
          </a:p>
        </p:txBody>
      </p:sp>
      <p:sp>
        <p:nvSpPr>
          <p:cNvPr id="3" name="Text Placeholder 2"/>
          <p:cNvSpPr>
            <a:spLocks noGrp="1"/>
          </p:cNvSpPr>
          <p:nvPr>
            <p:ph type="body" idx="1"/>
          </p:nvPr>
        </p:nvSpPr>
        <p:spPr>
          <a:xfrm>
            <a:off x="2194562" y="7368545"/>
            <a:ext cx="19392903" cy="3070857"/>
          </a:xfrm>
        </p:spPr>
        <p:txBody>
          <a:bodyPr anchor="b"/>
          <a:lstStyle>
            <a:defPPr>
              <a:defRPr kern="1200" smtId="4294967295"/>
            </a:defPPr>
            <a:lvl1pPr marL="0" indent="0">
              <a:buNone/>
              <a:defRPr sz="11500" b="1"/>
            </a:lvl1pPr>
            <a:lvl2pPr marL="2194514" indent="0">
              <a:buNone/>
              <a:defRPr sz="9700" b="1"/>
            </a:lvl2pPr>
            <a:lvl3pPr marL="4389028" indent="0">
              <a:buNone/>
              <a:defRPr sz="8700" b="1"/>
            </a:lvl3pPr>
            <a:lvl4pPr marL="6583543" indent="0">
              <a:buNone/>
              <a:defRPr sz="7700" b="1"/>
            </a:lvl4pPr>
            <a:lvl5pPr marL="8778057" indent="0">
              <a:buNone/>
              <a:defRPr sz="7700" b="1"/>
            </a:lvl5pPr>
            <a:lvl6pPr marL="10972571" indent="0">
              <a:buNone/>
              <a:defRPr sz="7700" b="1"/>
            </a:lvl6pPr>
            <a:lvl7pPr marL="13167085" indent="0">
              <a:buNone/>
              <a:defRPr sz="7700" b="1"/>
            </a:lvl7pPr>
            <a:lvl8pPr marL="15361599" indent="0">
              <a:buNone/>
              <a:defRPr sz="7700" b="1"/>
            </a:lvl8pPr>
            <a:lvl9pPr marL="17556114" indent="0">
              <a:buNone/>
              <a:defRPr sz="7700" b="1"/>
            </a:lvl9pPr>
          </a:lstStyle>
          <a:p>
            <a:pPr lvl="0"/>
            <a:r>
              <a:rPr lang="en-US"/>
              <a:t>Click to edit Master text styles</a:t>
            </a:r>
          </a:p>
        </p:txBody>
      </p:sp>
      <p:sp>
        <p:nvSpPr>
          <p:cNvPr id="4" name="Content Placeholder 3"/>
          <p:cNvSpPr>
            <a:spLocks noGrp="1"/>
          </p:cNvSpPr>
          <p:nvPr>
            <p:ph sz="half" idx="2"/>
          </p:nvPr>
        </p:nvSpPr>
        <p:spPr>
          <a:xfrm>
            <a:off x="2194562" y="10439402"/>
            <a:ext cx="19392903" cy="18966183"/>
          </a:xfrm>
        </p:spPr>
        <p:txBody>
          <a:bodyPr/>
          <a:lstStyle>
            <a:defPPr>
              <a:defRPr kern="1200" smtId="4294967295"/>
            </a:defPPr>
            <a:lvl1pPr>
              <a:defRPr sz="11500"/>
            </a:lvl1pPr>
            <a:lvl2pPr>
              <a:defRPr sz="9700"/>
            </a:lvl2pPr>
            <a:lvl3pPr>
              <a:defRPr sz="87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3" y="7368545"/>
            <a:ext cx="19400520" cy="3070857"/>
          </a:xfrm>
        </p:spPr>
        <p:txBody>
          <a:bodyPr anchor="b"/>
          <a:lstStyle>
            <a:defPPr>
              <a:defRPr kern="1200" smtId="4294967295"/>
            </a:defPPr>
            <a:lvl1pPr marL="0" indent="0">
              <a:buNone/>
              <a:defRPr sz="11500" b="1"/>
            </a:lvl1pPr>
            <a:lvl2pPr marL="2194514" indent="0">
              <a:buNone/>
              <a:defRPr sz="9700" b="1"/>
            </a:lvl2pPr>
            <a:lvl3pPr marL="4389028" indent="0">
              <a:buNone/>
              <a:defRPr sz="8700" b="1"/>
            </a:lvl3pPr>
            <a:lvl4pPr marL="6583543" indent="0">
              <a:buNone/>
              <a:defRPr sz="7700" b="1"/>
            </a:lvl4pPr>
            <a:lvl5pPr marL="8778057" indent="0">
              <a:buNone/>
              <a:defRPr sz="7700" b="1"/>
            </a:lvl5pPr>
            <a:lvl6pPr marL="10972571" indent="0">
              <a:buNone/>
              <a:defRPr sz="7700" b="1"/>
            </a:lvl6pPr>
            <a:lvl7pPr marL="13167085" indent="0">
              <a:buNone/>
              <a:defRPr sz="7700" b="1"/>
            </a:lvl7pPr>
            <a:lvl8pPr marL="15361599" indent="0">
              <a:buNone/>
              <a:defRPr sz="7700" b="1"/>
            </a:lvl8pPr>
            <a:lvl9pPr marL="17556114" indent="0">
              <a:buNone/>
              <a:defRPr sz="7700" b="1"/>
            </a:lvl9pPr>
          </a:lstStyle>
          <a:p>
            <a:pPr lvl="0"/>
            <a:r>
              <a:rPr lang="en-US"/>
              <a:t>Click to edit Master text styles</a:t>
            </a:r>
          </a:p>
        </p:txBody>
      </p:sp>
      <p:sp>
        <p:nvSpPr>
          <p:cNvPr id="6" name="Content Placeholder 5"/>
          <p:cNvSpPr>
            <a:spLocks noGrp="1"/>
          </p:cNvSpPr>
          <p:nvPr>
            <p:ph sz="quarter" idx="4"/>
          </p:nvPr>
        </p:nvSpPr>
        <p:spPr>
          <a:xfrm>
            <a:off x="22296123" y="10439402"/>
            <a:ext cx="19400520" cy="18966183"/>
          </a:xfrm>
        </p:spPr>
        <p:txBody>
          <a:bodyPr/>
          <a:lstStyle>
            <a:defPPr>
              <a:defRPr kern="1200" smtId="4294967295"/>
            </a:defPPr>
            <a:lvl1pPr>
              <a:defRPr sz="11500"/>
            </a:lvl1pPr>
            <a:lvl2pPr>
              <a:defRPr sz="9700"/>
            </a:lvl2pPr>
            <a:lvl3pPr>
              <a:defRPr sz="87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defPPr>
              <a:defRPr kern="1200" smtId="4294967295"/>
            </a:defPPr>
          </a:lstStyle>
          <a:p>
            <a:fld id="{F8E1F909-3568-40F5-8205-05484158C88C}" type="datetimeFigureOut">
              <a:rPr lang="en-US" smtClean="0"/>
              <a:t>4/5/2021</a:t>
            </a:fld>
            <a:endParaRPr lang="en-US"/>
          </a:p>
        </p:txBody>
      </p:sp>
      <p:sp>
        <p:nvSpPr>
          <p:cNvPr id="8" name="Footer Placeholder 7"/>
          <p:cNvSpPr>
            <a:spLocks noGrp="1"/>
          </p:cNvSpPr>
          <p:nvPr>
            <p:ph type="ftr" sz="quarter" idx="11"/>
          </p:nvPr>
        </p:nvSpPr>
        <p:spPr/>
        <p:txBody>
          <a:bodyPr/>
          <a:lstStyle>
            <a:defPPr>
              <a:defRPr kern="1200" smtId="4294967295"/>
            </a:defPPr>
          </a:lstStyle>
          <a:p>
            <a:endParaRPr lang="en-US"/>
          </a:p>
        </p:txBody>
      </p:sp>
      <p:sp>
        <p:nvSpPr>
          <p:cNvPr id="9" name="Slide Number Placeholder 8"/>
          <p:cNvSpPr>
            <a:spLocks noGrp="1"/>
          </p:cNvSpPr>
          <p:nvPr>
            <p:ph type="sldNum" sz="quarter" idx="12"/>
          </p:nvPr>
        </p:nvSpPr>
        <p:spPr/>
        <p:txBody>
          <a:bodyPr/>
          <a:lstStyle>
            <a:defPPr>
              <a:defRPr kern="1200" smtId="4294967295"/>
            </a:defPPr>
          </a:lstStyle>
          <a:p>
            <a:fld id="{5A40D005-FB29-4DA1-AF6A-7002CDC49E30}" type="slidenum">
              <a:rPr lang="en-US" smtClean="0"/>
              <a:t>‹#›</a:t>
            </a:fld>
            <a:endParaRPr lang="en-US"/>
          </a:p>
        </p:txBody>
      </p:sp>
    </p:spTree>
    <p:extLst>
      <p:ext uri="{BB962C8B-B14F-4D97-AF65-F5344CB8AC3E}">
        <p14:creationId xmlns:p14="http://schemas.microsoft.com/office/powerpoint/2010/main" val="394701948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Date Placeholder 2"/>
          <p:cNvSpPr>
            <a:spLocks noGrp="1"/>
          </p:cNvSpPr>
          <p:nvPr>
            <p:ph type="dt" sz="half" idx="10"/>
          </p:nvPr>
        </p:nvSpPr>
        <p:spPr/>
        <p:txBody>
          <a:bodyPr/>
          <a:lstStyle>
            <a:defPPr>
              <a:defRPr kern="1200" smtId="4294967295"/>
            </a:defPPr>
          </a:lstStyle>
          <a:p>
            <a:fld id="{F8E1F909-3568-40F5-8205-05484158C88C}" type="datetimeFigureOut">
              <a:rPr lang="en-US" smtClean="0"/>
              <a:t>4/5/2021</a:t>
            </a:fld>
            <a:endParaRPr lang="en-US"/>
          </a:p>
        </p:txBody>
      </p:sp>
      <p:sp>
        <p:nvSpPr>
          <p:cNvPr id="4" name="Footer Placeholder 3"/>
          <p:cNvSpPr>
            <a:spLocks noGrp="1"/>
          </p:cNvSpPr>
          <p:nvPr>
            <p:ph type="ftr" sz="quarter" idx="11"/>
          </p:nvPr>
        </p:nvSpPr>
        <p:spPr/>
        <p:txBody>
          <a:bodyPr/>
          <a:lstStyle>
            <a:defPPr>
              <a:defRPr kern="1200" smtId="4294967295"/>
            </a:defPPr>
          </a:lstStyle>
          <a:p>
            <a:endParaRPr lang="en-US"/>
          </a:p>
        </p:txBody>
      </p:sp>
      <p:sp>
        <p:nvSpPr>
          <p:cNvPr id="5" name="Slide Number Placeholder 4"/>
          <p:cNvSpPr>
            <a:spLocks noGrp="1"/>
          </p:cNvSpPr>
          <p:nvPr>
            <p:ph type="sldNum" sz="quarter" idx="12"/>
          </p:nvPr>
        </p:nvSpPr>
        <p:spPr/>
        <p:txBody>
          <a:bodyPr/>
          <a:lstStyle>
            <a:defPPr>
              <a:defRPr kern="1200" smtId="4294967295"/>
            </a:defPPr>
          </a:lstStyle>
          <a:p>
            <a:fld id="{5A40D005-FB29-4DA1-AF6A-7002CDC49E30}" type="slidenum">
              <a:rPr lang="en-US" smtClean="0"/>
              <a:t>‹#›</a:t>
            </a:fld>
            <a:endParaRPr lang="en-US"/>
          </a:p>
        </p:txBody>
      </p:sp>
    </p:spTree>
    <p:extLst>
      <p:ext uri="{BB962C8B-B14F-4D97-AF65-F5344CB8AC3E}">
        <p14:creationId xmlns:p14="http://schemas.microsoft.com/office/powerpoint/2010/main" val="36634232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defPPr>
              <a:defRPr kern="1200" smtId="4294967295"/>
            </a:defPPr>
          </a:lstStyle>
          <a:p>
            <a:fld id="{F8E1F909-3568-40F5-8205-05484158C88C}" type="datetimeFigureOut">
              <a:rPr lang="en-US" smtClean="0"/>
              <a:t>4/5/2021</a:t>
            </a:fld>
            <a:endParaRPr lang="en-US"/>
          </a:p>
        </p:txBody>
      </p:sp>
      <p:sp>
        <p:nvSpPr>
          <p:cNvPr id="3" name="Footer Placeholder 2"/>
          <p:cNvSpPr>
            <a:spLocks noGrp="1"/>
          </p:cNvSpPr>
          <p:nvPr>
            <p:ph type="ftr" sz="quarter" idx="11"/>
          </p:nvPr>
        </p:nvSpPr>
        <p:spPr/>
        <p:txBody>
          <a:bodyPr/>
          <a:lstStyle>
            <a:defPPr>
              <a:defRPr kern="1200" smtId="4294967295"/>
            </a:defPPr>
          </a:lstStyle>
          <a:p>
            <a:endParaRPr lang="en-US"/>
          </a:p>
        </p:txBody>
      </p:sp>
      <p:sp>
        <p:nvSpPr>
          <p:cNvPr id="4" name="Slide Number Placeholder 3"/>
          <p:cNvSpPr>
            <a:spLocks noGrp="1"/>
          </p:cNvSpPr>
          <p:nvPr>
            <p:ph type="sldNum" sz="quarter" idx="12"/>
          </p:nvPr>
        </p:nvSpPr>
        <p:spPr/>
        <p:txBody>
          <a:bodyPr/>
          <a:lstStyle>
            <a:defPPr>
              <a:defRPr kern="1200" smtId="4294967295"/>
            </a:defPPr>
          </a:lstStyle>
          <a:p>
            <a:fld id="{5A40D005-FB29-4DA1-AF6A-7002CDC49E30}" type="slidenum">
              <a:rPr lang="en-US" smtClean="0"/>
              <a:t>‹#›</a:t>
            </a:fld>
            <a:endParaRPr lang="en-US"/>
          </a:p>
        </p:txBody>
      </p:sp>
    </p:spTree>
    <p:extLst>
      <p:ext uri="{BB962C8B-B14F-4D97-AF65-F5344CB8AC3E}">
        <p14:creationId xmlns:p14="http://schemas.microsoft.com/office/powerpoint/2010/main" val="286091492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4" y="1310640"/>
            <a:ext cx="14439903" cy="5577840"/>
          </a:xfrm>
        </p:spPr>
        <p:txBody>
          <a:bodyPr anchor="b"/>
          <a:lstStyle>
            <a:defPPr>
              <a:defRPr kern="1200" smtId="4294967295"/>
            </a:defPPr>
            <a:lvl1pPr algn="l">
              <a:defRPr sz="9700" b="1"/>
            </a:lvl1pPr>
          </a:lstStyle>
          <a:p>
            <a:r>
              <a:rPr lang="en-US"/>
              <a:t>Click to edit Master title style</a:t>
            </a:r>
          </a:p>
        </p:txBody>
      </p:sp>
      <p:sp>
        <p:nvSpPr>
          <p:cNvPr id="3" name="Content Placeholder 2"/>
          <p:cNvSpPr>
            <a:spLocks noGrp="1"/>
          </p:cNvSpPr>
          <p:nvPr>
            <p:ph idx="1"/>
          </p:nvPr>
        </p:nvSpPr>
        <p:spPr>
          <a:xfrm>
            <a:off x="17160239" y="1310643"/>
            <a:ext cx="24536400" cy="28094942"/>
          </a:xfrm>
        </p:spPr>
        <p:txBody>
          <a:bodyPr/>
          <a:lstStyle>
            <a:defPPr>
              <a:defRPr kern="1200" smtId="4294967295"/>
            </a:defPPr>
            <a:lvl1pPr>
              <a:defRPr sz="15400"/>
            </a:lvl1pPr>
            <a:lvl2pPr>
              <a:defRPr sz="13400"/>
            </a:lvl2pPr>
            <a:lvl3pPr>
              <a:defRPr sz="11500"/>
            </a:lvl3pPr>
            <a:lvl4pPr>
              <a:defRPr sz="9700"/>
            </a:lvl4pPr>
            <a:lvl5pPr>
              <a:defRPr sz="9700"/>
            </a:lvl5pPr>
            <a:lvl6pPr>
              <a:defRPr sz="9700"/>
            </a:lvl6pPr>
            <a:lvl7pPr>
              <a:defRPr sz="9700"/>
            </a:lvl7pPr>
            <a:lvl8pPr>
              <a:defRPr sz="9700"/>
            </a:lvl8pPr>
            <a:lvl9pPr>
              <a:defRPr sz="9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4" y="6888483"/>
            <a:ext cx="14439903" cy="22517103"/>
          </a:xfrm>
        </p:spPr>
        <p:txBody>
          <a:bodyPr/>
          <a:lstStyle>
            <a:defPPr>
              <a:defRPr kern="1200" smtId="4294967295"/>
            </a:defPPr>
            <a:lvl1pPr marL="0" indent="0">
              <a:buNone/>
              <a:defRPr sz="6700"/>
            </a:lvl1pPr>
            <a:lvl2pPr marL="2194514" indent="0">
              <a:buNone/>
              <a:defRPr sz="5700"/>
            </a:lvl2pPr>
            <a:lvl3pPr marL="4389028" indent="0">
              <a:buNone/>
              <a:defRPr sz="4800"/>
            </a:lvl3pPr>
            <a:lvl4pPr marL="6583543" indent="0">
              <a:buNone/>
              <a:defRPr sz="4300"/>
            </a:lvl4pPr>
            <a:lvl5pPr marL="8778057" indent="0">
              <a:buNone/>
              <a:defRPr sz="4300"/>
            </a:lvl5pPr>
            <a:lvl6pPr marL="10972571" indent="0">
              <a:buNone/>
              <a:defRPr sz="4300"/>
            </a:lvl6pPr>
            <a:lvl7pPr marL="13167085" indent="0">
              <a:buNone/>
              <a:defRPr sz="4300"/>
            </a:lvl7pPr>
            <a:lvl8pPr marL="15361599" indent="0">
              <a:buNone/>
              <a:defRPr sz="4300"/>
            </a:lvl8pPr>
            <a:lvl9pPr marL="17556114" indent="0">
              <a:buNone/>
              <a:defRPr sz="4300"/>
            </a:lvl9pPr>
          </a:lstStyle>
          <a:p>
            <a:pPr lvl="0"/>
            <a:r>
              <a:rPr lang="en-US"/>
              <a:t>Click to edit Master text styles</a:t>
            </a:r>
          </a:p>
        </p:txBody>
      </p:sp>
      <p:sp>
        <p:nvSpPr>
          <p:cNvPr id="5" name="Date Placeholder 4"/>
          <p:cNvSpPr>
            <a:spLocks noGrp="1"/>
          </p:cNvSpPr>
          <p:nvPr>
            <p:ph type="dt" sz="half" idx="10"/>
          </p:nvPr>
        </p:nvSpPr>
        <p:spPr/>
        <p:txBody>
          <a:bodyPr/>
          <a:lstStyle>
            <a:defPPr>
              <a:defRPr kern="1200" smtId="4294967295"/>
            </a:defPPr>
          </a:lstStyle>
          <a:p>
            <a:fld id="{F8E1F909-3568-40F5-8205-05484158C88C}" type="datetimeFigureOut">
              <a:rPr lang="en-US" smtClean="0"/>
              <a:t>4/5/2021</a:t>
            </a:fld>
            <a:endParaRPr lang="en-US"/>
          </a:p>
        </p:txBody>
      </p:sp>
      <p:sp>
        <p:nvSpPr>
          <p:cNvPr id="6" name="Footer Placeholder 5"/>
          <p:cNvSpPr>
            <a:spLocks noGrp="1"/>
          </p:cNvSpPr>
          <p:nvPr>
            <p:ph type="ftr" sz="quarter" idx="11"/>
          </p:nvPr>
        </p:nvSpPr>
        <p:spPr/>
        <p:txBody>
          <a:bodyPr/>
          <a:lstStyle>
            <a:defPPr>
              <a:defRPr kern="1200" smtId="4294967295"/>
            </a:defPPr>
          </a:lstStyle>
          <a:p>
            <a:endParaRPr lang="en-US"/>
          </a:p>
        </p:txBody>
      </p:sp>
      <p:sp>
        <p:nvSpPr>
          <p:cNvPr id="7" name="Slide Number Placeholder 6"/>
          <p:cNvSpPr>
            <a:spLocks noGrp="1"/>
          </p:cNvSpPr>
          <p:nvPr>
            <p:ph type="sldNum" sz="quarter" idx="12"/>
          </p:nvPr>
        </p:nvSpPr>
        <p:spPr/>
        <p:txBody>
          <a:bodyPr/>
          <a:lstStyle>
            <a:defPPr>
              <a:defRPr kern="1200" smtId="4294967295"/>
            </a:defPPr>
          </a:lstStyle>
          <a:p>
            <a:fld id="{5A40D005-FB29-4DA1-AF6A-7002CDC49E30}" type="slidenum">
              <a:rPr lang="en-US" smtClean="0"/>
              <a:t>‹#›</a:t>
            </a:fld>
            <a:endParaRPr lang="en-US"/>
          </a:p>
        </p:txBody>
      </p:sp>
    </p:spTree>
    <p:extLst>
      <p:ext uri="{BB962C8B-B14F-4D97-AF65-F5344CB8AC3E}">
        <p14:creationId xmlns:p14="http://schemas.microsoft.com/office/powerpoint/2010/main" val="83331056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23042882"/>
            <a:ext cx="26334721" cy="2720343"/>
          </a:xfrm>
        </p:spPr>
        <p:txBody>
          <a:bodyPr anchor="b"/>
          <a:lstStyle>
            <a:defPPr>
              <a:defRPr kern="1200" smtId="4294967295"/>
            </a:defPPr>
            <a:lvl1pPr algn="l">
              <a:defRPr sz="9700" b="1"/>
            </a:lvl1pPr>
          </a:lstStyle>
          <a:p>
            <a:r>
              <a:rPr lang="en-US"/>
              <a:t>Click to edit Master title style</a:t>
            </a:r>
          </a:p>
        </p:txBody>
      </p:sp>
      <p:sp>
        <p:nvSpPr>
          <p:cNvPr id="3" name="Picture Placeholder 2"/>
          <p:cNvSpPr>
            <a:spLocks noGrp="1"/>
          </p:cNvSpPr>
          <p:nvPr>
            <p:ph type="pic" idx="1"/>
          </p:nvPr>
        </p:nvSpPr>
        <p:spPr>
          <a:xfrm>
            <a:off x="8602983" y="2941320"/>
            <a:ext cx="26334721" cy="19751039"/>
          </a:xfrm>
        </p:spPr>
        <p:txBody>
          <a:bodyPr/>
          <a:lstStyle>
            <a:defPPr>
              <a:defRPr kern="1200" smtId="4294967295"/>
            </a:defPPr>
            <a:lvl1pPr marL="0" indent="0">
              <a:buNone/>
              <a:defRPr sz="15400"/>
            </a:lvl1pPr>
            <a:lvl2pPr marL="2194514" indent="0">
              <a:buNone/>
              <a:defRPr sz="13400"/>
            </a:lvl2pPr>
            <a:lvl3pPr marL="4389028" indent="0">
              <a:buNone/>
              <a:defRPr sz="11500"/>
            </a:lvl3pPr>
            <a:lvl4pPr marL="6583543" indent="0">
              <a:buNone/>
              <a:defRPr sz="9700"/>
            </a:lvl4pPr>
            <a:lvl5pPr marL="8778057" indent="0">
              <a:buNone/>
              <a:defRPr sz="9700"/>
            </a:lvl5pPr>
            <a:lvl6pPr marL="10972571" indent="0">
              <a:buNone/>
              <a:defRPr sz="9700"/>
            </a:lvl6pPr>
            <a:lvl7pPr marL="13167085" indent="0">
              <a:buNone/>
              <a:defRPr sz="9700"/>
            </a:lvl7pPr>
            <a:lvl8pPr marL="15361599" indent="0">
              <a:buNone/>
              <a:defRPr sz="9700"/>
            </a:lvl8pPr>
            <a:lvl9pPr marL="17556114" indent="0">
              <a:buNone/>
              <a:defRPr sz="9700"/>
            </a:lvl9pPr>
          </a:lstStyle>
          <a:p>
            <a:endParaRPr lang="en-US"/>
          </a:p>
        </p:txBody>
      </p:sp>
      <p:sp>
        <p:nvSpPr>
          <p:cNvPr id="4" name="Text Placeholder 3"/>
          <p:cNvSpPr>
            <a:spLocks noGrp="1"/>
          </p:cNvSpPr>
          <p:nvPr>
            <p:ph type="body" sz="half" idx="2"/>
          </p:nvPr>
        </p:nvSpPr>
        <p:spPr>
          <a:xfrm>
            <a:off x="8602983" y="25763224"/>
            <a:ext cx="26334721" cy="3863337"/>
          </a:xfrm>
        </p:spPr>
        <p:txBody>
          <a:bodyPr/>
          <a:lstStyle>
            <a:defPPr>
              <a:defRPr kern="1200" smtId="4294967295"/>
            </a:defPPr>
            <a:lvl1pPr marL="0" indent="0">
              <a:buNone/>
              <a:defRPr sz="6700"/>
            </a:lvl1pPr>
            <a:lvl2pPr marL="2194514" indent="0">
              <a:buNone/>
              <a:defRPr sz="5700"/>
            </a:lvl2pPr>
            <a:lvl3pPr marL="4389028" indent="0">
              <a:buNone/>
              <a:defRPr sz="4800"/>
            </a:lvl3pPr>
            <a:lvl4pPr marL="6583543" indent="0">
              <a:buNone/>
              <a:defRPr sz="4300"/>
            </a:lvl4pPr>
            <a:lvl5pPr marL="8778057" indent="0">
              <a:buNone/>
              <a:defRPr sz="4300"/>
            </a:lvl5pPr>
            <a:lvl6pPr marL="10972571" indent="0">
              <a:buNone/>
              <a:defRPr sz="4300"/>
            </a:lvl6pPr>
            <a:lvl7pPr marL="13167085" indent="0">
              <a:buNone/>
              <a:defRPr sz="4300"/>
            </a:lvl7pPr>
            <a:lvl8pPr marL="15361599" indent="0">
              <a:buNone/>
              <a:defRPr sz="4300"/>
            </a:lvl8pPr>
            <a:lvl9pPr marL="17556114" indent="0">
              <a:buNone/>
              <a:defRPr sz="4300"/>
            </a:lvl9pPr>
          </a:lstStyle>
          <a:p>
            <a:pPr lvl="0"/>
            <a:r>
              <a:rPr lang="en-US"/>
              <a:t>Click to edit Master text styles</a:t>
            </a:r>
          </a:p>
        </p:txBody>
      </p:sp>
      <p:sp>
        <p:nvSpPr>
          <p:cNvPr id="5" name="Date Placeholder 4"/>
          <p:cNvSpPr>
            <a:spLocks noGrp="1"/>
          </p:cNvSpPr>
          <p:nvPr>
            <p:ph type="dt" sz="half" idx="10"/>
          </p:nvPr>
        </p:nvSpPr>
        <p:spPr/>
        <p:txBody>
          <a:bodyPr/>
          <a:lstStyle>
            <a:defPPr>
              <a:defRPr kern="1200" smtId="4294967295"/>
            </a:defPPr>
          </a:lstStyle>
          <a:p>
            <a:fld id="{F8E1F909-3568-40F5-8205-05484158C88C}" type="datetimeFigureOut">
              <a:rPr lang="en-US" smtClean="0"/>
              <a:t>4/5/2021</a:t>
            </a:fld>
            <a:endParaRPr lang="en-US"/>
          </a:p>
        </p:txBody>
      </p:sp>
      <p:sp>
        <p:nvSpPr>
          <p:cNvPr id="6" name="Footer Placeholder 5"/>
          <p:cNvSpPr>
            <a:spLocks noGrp="1"/>
          </p:cNvSpPr>
          <p:nvPr>
            <p:ph type="ftr" sz="quarter" idx="11"/>
          </p:nvPr>
        </p:nvSpPr>
        <p:spPr/>
        <p:txBody>
          <a:bodyPr/>
          <a:lstStyle>
            <a:defPPr>
              <a:defRPr kern="1200" smtId="4294967295"/>
            </a:defPPr>
          </a:lstStyle>
          <a:p>
            <a:endParaRPr lang="en-US"/>
          </a:p>
        </p:txBody>
      </p:sp>
      <p:sp>
        <p:nvSpPr>
          <p:cNvPr id="7" name="Slide Number Placeholder 6"/>
          <p:cNvSpPr>
            <a:spLocks noGrp="1"/>
          </p:cNvSpPr>
          <p:nvPr>
            <p:ph type="sldNum" sz="quarter" idx="12"/>
          </p:nvPr>
        </p:nvSpPr>
        <p:spPr/>
        <p:txBody>
          <a:bodyPr/>
          <a:lstStyle>
            <a:defPPr>
              <a:defRPr kern="1200" smtId="4294967295"/>
            </a:defPPr>
          </a:lstStyle>
          <a:p>
            <a:fld id="{5A40D005-FB29-4DA1-AF6A-7002CDC49E30}" type="slidenum">
              <a:rPr lang="en-US" smtClean="0"/>
              <a:t>‹#›</a:t>
            </a:fld>
            <a:endParaRPr lang="en-US"/>
          </a:p>
        </p:txBody>
      </p:sp>
    </p:spTree>
    <p:extLst>
      <p:ext uri="{BB962C8B-B14F-4D97-AF65-F5344CB8AC3E}">
        <p14:creationId xmlns:p14="http://schemas.microsoft.com/office/powerpoint/2010/main" val="180699579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3"/>
            <a:ext cx="39502079" cy="5486400"/>
          </a:xfrm>
          <a:prstGeom prst="rect">
            <a:avLst/>
          </a:prstGeom>
        </p:spPr>
        <p:txBody>
          <a:bodyPr vert="horz" lIns="438903" tIns="219451" rIns="438903" bIns="219451" rtlCol="0" anchor="ctr">
            <a:normAutofit/>
          </a:bodyPr>
          <a:lstStyle>
            <a:defPPr>
              <a:defRPr kern="1200" smtId="4294967295"/>
            </a:defPPr>
          </a:lstStyle>
          <a:p>
            <a:r>
              <a:rPr lang="en-US"/>
              <a:t>Click to edit Master title style</a:t>
            </a:r>
          </a:p>
        </p:txBody>
      </p:sp>
      <p:sp>
        <p:nvSpPr>
          <p:cNvPr id="3" name="Text Placeholder 2"/>
          <p:cNvSpPr>
            <a:spLocks noGrp="1"/>
          </p:cNvSpPr>
          <p:nvPr>
            <p:ph type="body" idx="1"/>
          </p:nvPr>
        </p:nvSpPr>
        <p:spPr>
          <a:xfrm>
            <a:off x="2194560" y="7680964"/>
            <a:ext cx="39502079" cy="21724623"/>
          </a:xfrm>
          <a:prstGeom prst="rect">
            <a:avLst/>
          </a:prstGeom>
        </p:spPr>
        <p:txBody>
          <a:bodyPr vert="horz" lIns="438903" tIns="219451" rIns="438903" bIns="219451" rtlCol="0">
            <a:normAutofit/>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03" tIns="219451" rIns="438903" bIns="219451" rtlCol="0" anchor="ctr"/>
          <a:lstStyle>
            <a:defPPr>
              <a:defRPr kern="1200" smtId="4294967295"/>
            </a:defPPr>
            <a:lvl1pPr algn="l">
              <a:defRPr sz="5700">
                <a:solidFill>
                  <a:schemeClr val="tx1">
                    <a:tint val="75000"/>
                  </a:schemeClr>
                </a:solidFill>
              </a:defRPr>
            </a:lvl1pPr>
          </a:lstStyle>
          <a:p>
            <a:fld id="{F8E1F909-3568-40F5-8205-05484158C88C}" type="datetimeFigureOut">
              <a:rPr lang="en-US" smtClean="0"/>
              <a:t>4/5/2021</a:t>
            </a:fld>
            <a:endParaRPr lang="en-US"/>
          </a:p>
        </p:txBody>
      </p:sp>
      <p:sp>
        <p:nvSpPr>
          <p:cNvPr id="5" name="Footer Placeholder 4"/>
          <p:cNvSpPr>
            <a:spLocks noGrp="1"/>
          </p:cNvSpPr>
          <p:nvPr>
            <p:ph type="ftr" sz="quarter" idx="3"/>
          </p:nvPr>
        </p:nvSpPr>
        <p:spPr>
          <a:xfrm>
            <a:off x="14996161" y="30510482"/>
            <a:ext cx="13898880" cy="1752600"/>
          </a:xfrm>
          <a:prstGeom prst="rect">
            <a:avLst/>
          </a:prstGeom>
        </p:spPr>
        <p:txBody>
          <a:bodyPr vert="horz" lIns="438903" tIns="219451" rIns="438903" bIns="219451" rtlCol="0" anchor="ctr"/>
          <a:lstStyle>
            <a:defPPr>
              <a:defRPr kern="1200" smtId="4294967295"/>
            </a:defPPr>
            <a:lvl1pPr algn="ctr">
              <a:defRPr sz="5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1" y="30510482"/>
            <a:ext cx="10241280" cy="1752600"/>
          </a:xfrm>
          <a:prstGeom prst="rect">
            <a:avLst/>
          </a:prstGeom>
        </p:spPr>
        <p:txBody>
          <a:bodyPr vert="horz" lIns="438903" tIns="219451" rIns="438903" bIns="219451" rtlCol="0" anchor="ctr"/>
          <a:lstStyle>
            <a:defPPr>
              <a:defRPr kern="1200" smtId="4294967295"/>
            </a:defPPr>
            <a:lvl1pPr algn="r">
              <a:defRPr sz="5700">
                <a:solidFill>
                  <a:schemeClr val="tx1">
                    <a:tint val="75000"/>
                  </a:schemeClr>
                </a:solidFill>
              </a:defRPr>
            </a:lvl1pPr>
          </a:lstStyle>
          <a:p>
            <a:fld id="{5A40D005-FB29-4DA1-AF6A-7002CDC49E30}" type="slidenum">
              <a:rPr lang="en-US" smtClean="0"/>
              <a:t>‹#›</a:t>
            </a:fld>
            <a:endParaRPr lang="en-US"/>
          </a:p>
        </p:txBody>
      </p:sp>
      <p:pic>
        <p:nvPicPr>
          <p:cNvPr id="7" name="New picture"/>
          <p:cNvPicPr/>
          <p:nvPr/>
        </p:nvPicPr>
        <p:blipFill>
          <a:blip r:embed="rId13"/>
          <a:stretch>
            <a:fillRect/>
          </a:stretch>
        </p:blipFill>
        <p:spPr>
          <a:xfrm rot="16200000">
            <a:off x="-11506200" y="16459200"/>
            <a:ext cx="14274800" cy="4368800"/>
          </a:xfrm>
          <a:prstGeom prst="rect">
            <a:avLst/>
          </a:prstGeom>
        </p:spPr>
      </p:pic>
      <p:pic>
        <p:nvPicPr>
          <p:cNvPr id="8" name="New picture"/>
          <p:cNvPicPr/>
          <p:nvPr/>
        </p:nvPicPr>
        <p:blipFill>
          <a:blip r:embed="rId13"/>
          <a:stretch>
            <a:fillRect/>
          </a:stretch>
        </p:blipFill>
        <p:spPr>
          <a:xfrm rot="5400000">
            <a:off x="41122600" y="16459200"/>
            <a:ext cx="14274800" cy="4368800"/>
          </a:xfrm>
          <a:prstGeom prst="rect">
            <a:avLst/>
          </a:prstGeom>
        </p:spPr>
      </p:pic>
      <p:pic>
        <p:nvPicPr>
          <p:cNvPr id="9" name="New picture"/>
          <p:cNvPicPr/>
          <p:nvPr/>
        </p:nvPicPr>
        <p:blipFill>
          <a:blip r:embed="rId14"/>
          <a:stretch>
            <a:fillRect/>
          </a:stretch>
        </p:blipFill>
        <p:spPr>
          <a:xfrm>
            <a:off x="6959600" y="33426400"/>
            <a:ext cx="29972000" cy="1549400"/>
          </a:xfrm>
          <a:prstGeom prst="rect">
            <a:avLst/>
          </a:prstGeom>
        </p:spPr>
      </p:pic>
      <p:sp>
        <p:nvSpPr>
          <p:cNvPr id="10" name="New shape"/>
          <p:cNvSpPr/>
          <p:nvPr/>
        </p:nvSpPr>
        <p:spPr>
          <a:xfrm>
            <a:off x="6959600" y="33997900"/>
            <a:ext cx="219456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4880">
                <a:solidFill>
                  <a:srgbClr val="808080"/>
                </a:solidFill>
              </a:rPr>
              <a:t>Template ID: deliberatingwatermelon  Size: 48x36</a:t>
            </a:r>
          </a:p>
        </p:txBody>
      </p:sp>
    </p:spTree>
    <p:extLst>
      <p:ext uri="{BB962C8B-B14F-4D97-AF65-F5344CB8AC3E}">
        <p14:creationId xmlns:p14="http://schemas.microsoft.com/office/powerpoint/2010/main" val="1521613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defPPr>
        <a:defRPr kern="1200" smtId="4294967295"/>
      </a:defPPr>
      <a:lvl1pPr algn="ctr" defTabSz="4389028" rtl="0" eaLnBrk="1" latinLnBrk="0" hangingPunct="1">
        <a:spcBef>
          <a:spcPct val="0"/>
        </a:spcBef>
        <a:buNone/>
        <a:defRPr sz="21100" kern="1200">
          <a:solidFill>
            <a:schemeClr val="tx1"/>
          </a:solidFill>
          <a:latin typeface="+mj-lt"/>
          <a:ea typeface="+mj-ea"/>
          <a:cs typeface="+mj-cs"/>
        </a:defRPr>
      </a:lvl1pPr>
    </p:titleStyle>
    <p:bodyStyle>
      <a:defPPr>
        <a:defRPr kern="1200" smtId="4294967295"/>
      </a:defPPr>
      <a:lvl1pPr marL="1645886" indent="-1645886" algn="l" defTabSz="4389028"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6086" indent="-1371572" algn="l" defTabSz="4389028"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286" indent="-1097257" algn="l" defTabSz="4389028"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800"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4pPr>
      <a:lvl5pPr marL="9875314"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5pPr>
      <a:lvl6pPr marL="12069828"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6pPr>
      <a:lvl7pPr marL="14264342"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7pPr>
      <a:lvl8pPr marL="16458857"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8pPr>
      <a:lvl9pPr marL="18653371"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9pPr>
    </p:bodyStyle>
    <p:otherStyle>
      <a:defPPr>
        <a:defRPr lang="en-US"/>
      </a:defPPr>
      <a:lvl1pPr marL="0" algn="l" defTabSz="4389028" rtl="0" eaLnBrk="1" latinLnBrk="0" hangingPunct="1">
        <a:defRPr sz="8700" kern="1200">
          <a:solidFill>
            <a:schemeClr val="tx1"/>
          </a:solidFill>
          <a:latin typeface="+mn-lt"/>
          <a:ea typeface="+mn-ea"/>
          <a:cs typeface="+mn-cs"/>
        </a:defRPr>
      </a:lvl1pPr>
      <a:lvl2pPr marL="2194514" algn="l" defTabSz="4389028" rtl="0" eaLnBrk="1" latinLnBrk="0" hangingPunct="1">
        <a:defRPr sz="8700" kern="1200">
          <a:solidFill>
            <a:schemeClr val="tx1"/>
          </a:solidFill>
          <a:latin typeface="+mn-lt"/>
          <a:ea typeface="+mn-ea"/>
          <a:cs typeface="+mn-cs"/>
        </a:defRPr>
      </a:lvl2pPr>
      <a:lvl3pPr marL="4389028" algn="l" defTabSz="4389028" rtl="0" eaLnBrk="1" latinLnBrk="0" hangingPunct="1">
        <a:defRPr sz="8700" kern="1200">
          <a:solidFill>
            <a:schemeClr val="tx1"/>
          </a:solidFill>
          <a:latin typeface="+mn-lt"/>
          <a:ea typeface="+mn-ea"/>
          <a:cs typeface="+mn-cs"/>
        </a:defRPr>
      </a:lvl3pPr>
      <a:lvl4pPr marL="6583543" algn="l" defTabSz="4389028" rtl="0" eaLnBrk="1" latinLnBrk="0" hangingPunct="1">
        <a:defRPr sz="8700" kern="1200">
          <a:solidFill>
            <a:schemeClr val="tx1"/>
          </a:solidFill>
          <a:latin typeface="+mn-lt"/>
          <a:ea typeface="+mn-ea"/>
          <a:cs typeface="+mn-cs"/>
        </a:defRPr>
      </a:lvl4pPr>
      <a:lvl5pPr marL="8778057" algn="l" defTabSz="4389028" rtl="0" eaLnBrk="1" latinLnBrk="0" hangingPunct="1">
        <a:defRPr sz="8700" kern="1200">
          <a:solidFill>
            <a:schemeClr val="tx1"/>
          </a:solidFill>
          <a:latin typeface="+mn-lt"/>
          <a:ea typeface="+mn-ea"/>
          <a:cs typeface="+mn-cs"/>
        </a:defRPr>
      </a:lvl5pPr>
      <a:lvl6pPr marL="10972571" algn="l" defTabSz="4389028" rtl="0" eaLnBrk="1" latinLnBrk="0" hangingPunct="1">
        <a:defRPr sz="8700" kern="1200">
          <a:solidFill>
            <a:schemeClr val="tx1"/>
          </a:solidFill>
          <a:latin typeface="+mn-lt"/>
          <a:ea typeface="+mn-ea"/>
          <a:cs typeface="+mn-cs"/>
        </a:defRPr>
      </a:lvl6pPr>
      <a:lvl7pPr marL="13167085" algn="l" defTabSz="4389028" rtl="0" eaLnBrk="1" latinLnBrk="0" hangingPunct="1">
        <a:defRPr sz="8700" kern="1200">
          <a:solidFill>
            <a:schemeClr val="tx1"/>
          </a:solidFill>
          <a:latin typeface="+mn-lt"/>
          <a:ea typeface="+mn-ea"/>
          <a:cs typeface="+mn-cs"/>
        </a:defRPr>
      </a:lvl7pPr>
      <a:lvl8pPr marL="15361599" algn="l" defTabSz="4389028" rtl="0" eaLnBrk="1" latinLnBrk="0" hangingPunct="1">
        <a:defRPr sz="8700" kern="1200">
          <a:solidFill>
            <a:schemeClr val="tx1"/>
          </a:solidFill>
          <a:latin typeface="+mn-lt"/>
          <a:ea typeface="+mn-ea"/>
          <a:cs typeface="+mn-cs"/>
        </a:defRPr>
      </a:lvl8pPr>
      <a:lvl9pPr marL="17556114" algn="l" defTabSz="4389028" rtl="0" eaLnBrk="1" latinLnBrk="0" hangingPunct="1">
        <a:defRPr sz="8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openxmlformats.org/officeDocument/2006/relationships/image" Target="../media/image7.emf"/><Relationship Id="rId2" Type="http://schemas.openxmlformats.org/officeDocument/2006/relationships/notesSlide" Target="../notesSlides/notesSlide1.xml"/><Relationship Id="rId16" Type="http://schemas.openxmlformats.org/officeDocument/2006/relationships/image" Target="../media/image6.emf"/><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image" Target="../media/image5.emf"/><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ounded Rectangle 74"/>
          <p:cNvSpPr/>
          <p:nvPr/>
        </p:nvSpPr>
        <p:spPr>
          <a:xfrm>
            <a:off x="767064" y="667913"/>
            <a:ext cx="42296823" cy="6365763"/>
          </a:xfrm>
          <a:prstGeom prst="roundRect">
            <a:avLst>
              <a:gd name="adj" fmla="val 3157"/>
            </a:avLst>
          </a:prstGeom>
          <a:solidFill>
            <a:srgbClr val="66A27A"/>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11500" dirty="0"/>
          </a:p>
        </p:txBody>
      </p:sp>
      <p:sp>
        <p:nvSpPr>
          <p:cNvPr id="74" name="Rounded Rectangle 73"/>
          <p:cNvSpPr/>
          <p:nvPr/>
        </p:nvSpPr>
        <p:spPr>
          <a:xfrm>
            <a:off x="9793338" y="7910544"/>
            <a:ext cx="11874912" cy="9357809"/>
          </a:xfrm>
          <a:prstGeom prst="roundRect">
            <a:avLst>
              <a:gd name="adj" fmla="val 902"/>
            </a:avLst>
          </a:prstGeom>
          <a:solidFill>
            <a:srgbClr val="749094"/>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11500"/>
          </a:p>
        </p:txBody>
      </p:sp>
      <p:sp>
        <p:nvSpPr>
          <p:cNvPr id="76" name="Rounded Rectangle 75"/>
          <p:cNvSpPr/>
          <p:nvPr/>
        </p:nvSpPr>
        <p:spPr>
          <a:xfrm>
            <a:off x="768071" y="7910543"/>
            <a:ext cx="8225570" cy="9357809"/>
          </a:xfrm>
          <a:prstGeom prst="roundRect">
            <a:avLst>
              <a:gd name="adj" fmla="val 3206"/>
            </a:avLst>
          </a:prstGeom>
          <a:solidFill>
            <a:srgbClr val="AA6C76"/>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11500"/>
          </a:p>
        </p:txBody>
      </p:sp>
      <p:sp>
        <p:nvSpPr>
          <p:cNvPr id="77" name="Rounded Rectangle 76"/>
          <p:cNvSpPr/>
          <p:nvPr/>
        </p:nvSpPr>
        <p:spPr>
          <a:xfrm>
            <a:off x="767063" y="26144678"/>
            <a:ext cx="8226577" cy="5894426"/>
          </a:xfrm>
          <a:prstGeom prst="roundRect">
            <a:avLst>
              <a:gd name="adj" fmla="val 3206"/>
            </a:avLst>
          </a:prstGeom>
          <a:solidFill>
            <a:srgbClr val="AA6C76"/>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11500"/>
          </a:p>
        </p:txBody>
      </p:sp>
      <p:sp>
        <p:nvSpPr>
          <p:cNvPr id="78" name="Rounded Rectangle 77"/>
          <p:cNvSpPr/>
          <p:nvPr/>
        </p:nvSpPr>
        <p:spPr>
          <a:xfrm>
            <a:off x="34866752" y="7910544"/>
            <a:ext cx="8225570" cy="8115216"/>
          </a:xfrm>
          <a:prstGeom prst="roundRect">
            <a:avLst>
              <a:gd name="adj" fmla="val 2650"/>
            </a:avLst>
          </a:prstGeom>
          <a:solidFill>
            <a:srgbClr val="50798E"/>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11500"/>
          </a:p>
        </p:txBody>
      </p:sp>
      <p:sp>
        <p:nvSpPr>
          <p:cNvPr id="79" name="Rounded Rectangle 78"/>
          <p:cNvSpPr/>
          <p:nvPr/>
        </p:nvSpPr>
        <p:spPr>
          <a:xfrm>
            <a:off x="34749675" y="22440630"/>
            <a:ext cx="8225570" cy="5731458"/>
          </a:xfrm>
          <a:prstGeom prst="roundRect">
            <a:avLst>
              <a:gd name="adj" fmla="val 3951"/>
            </a:avLst>
          </a:prstGeom>
          <a:solidFill>
            <a:srgbClr val="C78059"/>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11500"/>
          </a:p>
        </p:txBody>
      </p:sp>
      <p:sp>
        <p:nvSpPr>
          <p:cNvPr id="80" name="Rounded Rectangle 79"/>
          <p:cNvSpPr/>
          <p:nvPr/>
        </p:nvSpPr>
        <p:spPr>
          <a:xfrm>
            <a:off x="34849203" y="16479982"/>
            <a:ext cx="8225570" cy="5182557"/>
          </a:xfrm>
          <a:prstGeom prst="roundRect">
            <a:avLst>
              <a:gd name="adj" fmla="val 3951"/>
            </a:avLst>
          </a:prstGeom>
          <a:solidFill>
            <a:srgbClr val="50798E"/>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11500"/>
          </a:p>
        </p:txBody>
      </p:sp>
      <p:sp>
        <p:nvSpPr>
          <p:cNvPr id="84" name="TextBox 83"/>
          <p:cNvSpPr txBox="1"/>
          <p:nvPr/>
        </p:nvSpPr>
        <p:spPr>
          <a:xfrm>
            <a:off x="835803" y="8120984"/>
            <a:ext cx="7772400" cy="646331"/>
          </a:xfrm>
          <a:prstGeom prst="rect">
            <a:avLst/>
          </a:prstGeom>
          <a:noFill/>
        </p:spPr>
        <p:txBody>
          <a:bodyPr wrap="square" rtlCol="0">
            <a:spAutoFit/>
          </a:bodyPr>
          <a:lstStyle>
            <a:defPPr>
              <a:defRPr kern="1200" smtId="4294967295"/>
            </a:defPPr>
          </a:lstStyle>
          <a:p>
            <a:r>
              <a:rPr lang="en-US" sz="3600" b="1" dirty="0">
                <a:solidFill>
                  <a:schemeClr val="bg1"/>
                </a:solidFill>
                <a:latin typeface="Nunito" panose="00000500000000000000" pitchFamily="2" charset="0"/>
                <a:cs typeface="Arial" pitchFamily="34" charset="0"/>
              </a:rPr>
              <a:t>Background</a:t>
            </a:r>
          </a:p>
        </p:txBody>
      </p:sp>
      <p:sp>
        <p:nvSpPr>
          <p:cNvPr id="85" name="TextBox 84"/>
          <p:cNvSpPr txBox="1"/>
          <p:nvPr/>
        </p:nvSpPr>
        <p:spPr>
          <a:xfrm>
            <a:off x="946332" y="8959923"/>
            <a:ext cx="7772400" cy="8109912"/>
          </a:xfrm>
          <a:prstGeom prst="rect">
            <a:avLst/>
          </a:prstGeom>
          <a:noFill/>
        </p:spPr>
        <p:txBody>
          <a:bodyPr wrap="square" rtlCol="0">
            <a:spAutoFit/>
          </a:bodyPr>
          <a:lstStyle>
            <a:defPPr>
              <a:defRPr kern="1200" smtId="4294967295"/>
            </a:defPPr>
          </a:lstStyle>
          <a:p>
            <a:pPr marL="285746" indent="-285746">
              <a:spcAft>
                <a:spcPts val="1800"/>
              </a:spcAft>
              <a:buFont typeface="Arial" panose="020B0604020202020204" pitchFamily="34" charset="0"/>
              <a:buChar char="•"/>
            </a:pPr>
            <a:r>
              <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The goal of this project was to design a self-sustaining bystander CPR program that could be integrated into college freshman orientation programs.</a:t>
            </a:r>
          </a:p>
          <a:p>
            <a:pPr marL="285746" indent="-285746">
              <a:spcAft>
                <a:spcPts val="1800"/>
              </a:spcAft>
              <a:buFont typeface="Arial" panose="020B0604020202020204" pitchFamily="34" charset="0"/>
              <a:buChar char="•"/>
            </a:pPr>
            <a:r>
              <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CPR is a vital, life-saving skill that increases public safety and security. </a:t>
            </a:r>
          </a:p>
          <a:p>
            <a:pPr marL="285746" indent="-285746">
              <a:spcAft>
                <a:spcPts val="1800"/>
              </a:spcAft>
              <a:buFont typeface="Arial" panose="020B0604020202020204" pitchFamily="34" charset="0"/>
              <a:buChar char="•"/>
            </a:pPr>
            <a:r>
              <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Integrating CPR education into freshman orientation is an effective and efficient way to increase CPR proficiency amongst a student body. </a:t>
            </a:r>
          </a:p>
          <a:p>
            <a:pPr marL="285746" indent="-285746">
              <a:spcAft>
                <a:spcPts val="1800"/>
              </a:spcAft>
              <a:buFont typeface="Arial" panose="020B0604020202020204" pitchFamily="34" charset="0"/>
              <a:buChar char="•"/>
            </a:pPr>
            <a:r>
              <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Several barriers exist to receiving bystander CPR training: cost, time, and availability of classes. Currently, no colleges in the Worcester area require CPR training during freshman orientation and CPR classes offered sporadically throughout the school year suffer from low attendance. </a:t>
            </a:r>
          </a:p>
        </p:txBody>
      </p:sp>
      <p:sp>
        <p:nvSpPr>
          <p:cNvPr id="24" name="Text Placeholder 5">
            <a:extLst>
              <a:ext uri="{FF2B5EF4-FFF2-40B4-BE49-F238E27FC236}">
                <a16:creationId xmlns:a16="http://schemas.microsoft.com/office/drawing/2014/main" id="{9AFA996E-AD6B-4DC6-BC85-A182D141A5B5}"/>
              </a:ext>
            </a:extLst>
          </p:cNvPr>
          <p:cNvSpPr txBox="1"/>
          <p:nvPr/>
        </p:nvSpPr>
        <p:spPr>
          <a:xfrm>
            <a:off x="3657600" y="1544781"/>
            <a:ext cx="36576000" cy="2937440"/>
          </a:xfrm>
          <a:prstGeom prst="rect">
            <a:avLst/>
          </a:prstGeom>
        </p:spPr>
        <p:txBody>
          <a:bodyPr lIns="0" tIns="0" rIns="0" bIns="0">
            <a:noAutofit/>
          </a:bodyPr>
          <a:lstStyle>
            <a:defPPr>
              <a:defRPr kern="1200" smtId="4294967295"/>
            </a:defPPr>
            <a:lvl1pPr marL="0" marR="0" indent="0" algn="l" defTabSz="3783013" rtl="0" eaLnBrk="1" fontAlgn="auto" latinLnBrk="0" hangingPunct="1">
              <a:lnSpc>
                <a:spcPct val="100000"/>
              </a:lnSpc>
              <a:spcBef>
                <a:spcPts val="600"/>
              </a:spcBef>
              <a:spcAft>
                <a:spcPct val="0"/>
              </a:spcAft>
              <a:buClrTx/>
              <a:buSzTx/>
              <a:buFontTx/>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defTabSz="2507484">
              <a:spcBef>
                <a:spcPct val="20000"/>
              </a:spcBef>
              <a:defRPr/>
            </a:pPr>
            <a:r>
              <a:rPr lang="en-US" sz="8800" b="1" dirty="0">
                <a:solidFill>
                  <a:schemeClr val="bg1"/>
                </a:solidFill>
                <a:latin typeface="Nunito" panose="00000500000000000000" pitchFamily="2" charset="0"/>
              </a:rPr>
              <a:t>A Targeted Approach to Increasing Bystander CPR Training and Access in the Worcester Community </a:t>
            </a:r>
          </a:p>
        </p:txBody>
      </p:sp>
      <p:sp>
        <p:nvSpPr>
          <p:cNvPr id="25" name="Text Placeholder 5">
            <a:extLst>
              <a:ext uri="{FF2B5EF4-FFF2-40B4-BE49-F238E27FC236}">
                <a16:creationId xmlns:a16="http://schemas.microsoft.com/office/drawing/2014/main" id="{2CF2C83C-08B8-46D1-AEAA-7C0550B92975}"/>
              </a:ext>
            </a:extLst>
          </p:cNvPr>
          <p:cNvSpPr txBox="1"/>
          <p:nvPr/>
        </p:nvSpPr>
        <p:spPr>
          <a:xfrm>
            <a:off x="3657600" y="4746312"/>
            <a:ext cx="36576000" cy="3065455"/>
          </a:xfrm>
          <a:prstGeom prst="rect">
            <a:avLst/>
          </a:prstGeom>
        </p:spPr>
        <p:txBody>
          <a:bodyPr lIns="0" tIns="0" rIns="0" bIns="0">
            <a:spAutoFit/>
          </a:bodyPr>
          <a:lstStyle>
            <a:defPPr>
              <a:defRPr kern="1200" smtId="4294967295"/>
            </a:defPPr>
            <a:lvl1pPr marL="0" marR="0" indent="0" algn="l" defTabSz="3761086" rtl="0" eaLnBrk="1" fontAlgn="auto" latinLnBrk="0" hangingPunct="1">
              <a:lnSpc>
                <a:spcPct val="100000"/>
              </a:lnSpc>
              <a:spcBef>
                <a:spcPct val="20000"/>
              </a:spcBef>
              <a:spcAft>
                <a:spcPct val="0"/>
              </a:spcAft>
              <a:buClrTx/>
              <a:buSzTx/>
              <a:buFont typeface="Arial" pitchFamily="34" charset="0"/>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a:defRPr/>
            </a:pPr>
            <a:r>
              <a:rPr lang="en-US" dirty="0">
                <a:solidFill>
                  <a:schemeClr val="bg1"/>
                </a:solidFill>
                <a:latin typeface="+mj-lt"/>
                <a:cs typeface="Arial" pitchFamily="34" charset="0"/>
              </a:rPr>
              <a:t>Eileen McGarry, Medical Student Class of 2023</a:t>
            </a:r>
          </a:p>
          <a:p>
            <a:pPr algn="ctr">
              <a:defRPr/>
            </a:pPr>
            <a:r>
              <a:rPr lang="en-US" dirty="0">
                <a:solidFill>
                  <a:schemeClr val="bg1"/>
                </a:solidFill>
                <a:latin typeface="+mj-lt"/>
                <a:cs typeface="Arial" pitchFamily="34" charset="0"/>
              </a:rPr>
              <a:t>University of Massachusetts Medical School</a:t>
            </a:r>
          </a:p>
          <a:p>
            <a:pPr algn="ctr">
              <a:defRPr/>
            </a:pPr>
            <a:endParaRPr lang="en-US" sz="5600" dirty="0">
              <a:solidFill>
                <a:schemeClr val="bg1"/>
              </a:solidFill>
              <a:latin typeface="+mj-lt"/>
              <a:cs typeface="Arial" pitchFamily="34" charset="0"/>
            </a:endParaRPr>
          </a:p>
        </p:txBody>
      </p:sp>
      <p:sp>
        <p:nvSpPr>
          <p:cNvPr id="4" name="Rectangle: Rounded Corners 3">
            <a:extLst>
              <a:ext uri="{FF2B5EF4-FFF2-40B4-BE49-F238E27FC236}">
                <a16:creationId xmlns:a16="http://schemas.microsoft.com/office/drawing/2014/main" id="{99ED2966-A38B-4B49-A6B6-D914E4D6F4BE}"/>
              </a:ext>
            </a:extLst>
          </p:cNvPr>
          <p:cNvSpPr/>
          <p:nvPr/>
        </p:nvSpPr>
        <p:spPr>
          <a:xfrm flipV="1">
            <a:off x="920749" y="8807631"/>
            <a:ext cx="914400" cy="45719"/>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81A5C452-2DAF-423A-BC0E-FB2D0D0E019D}"/>
              </a:ext>
            </a:extLst>
          </p:cNvPr>
          <p:cNvSpPr txBox="1"/>
          <p:nvPr/>
        </p:nvSpPr>
        <p:spPr>
          <a:xfrm>
            <a:off x="946332" y="26271639"/>
            <a:ext cx="7772400" cy="646331"/>
          </a:xfrm>
          <a:prstGeom prst="rect">
            <a:avLst/>
          </a:prstGeom>
          <a:noFill/>
        </p:spPr>
        <p:txBody>
          <a:bodyPr wrap="square" rtlCol="0">
            <a:spAutoFit/>
          </a:bodyPr>
          <a:lstStyle>
            <a:defPPr>
              <a:defRPr kern="1200" smtId="4294967295"/>
            </a:defPPr>
          </a:lstStyle>
          <a:p>
            <a:r>
              <a:rPr lang="en-US" sz="3600" b="1" dirty="0">
                <a:solidFill>
                  <a:schemeClr val="bg1"/>
                </a:solidFill>
                <a:latin typeface="Nunito" panose="00000500000000000000" pitchFamily="2" charset="0"/>
                <a:cs typeface="Arial" pitchFamily="34" charset="0"/>
              </a:rPr>
              <a:t>Overview</a:t>
            </a:r>
          </a:p>
        </p:txBody>
      </p:sp>
      <p:sp>
        <p:nvSpPr>
          <p:cNvPr id="29" name="TextBox 28">
            <a:extLst>
              <a:ext uri="{FF2B5EF4-FFF2-40B4-BE49-F238E27FC236}">
                <a16:creationId xmlns:a16="http://schemas.microsoft.com/office/drawing/2014/main" id="{FEB053B5-623C-42C1-A5BA-FDB2309E17B5}"/>
              </a:ext>
            </a:extLst>
          </p:cNvPr>
          <p:cNvSpPr txBox="1"/>
          <p:nvPr/>
        </p:nvSpPr>
        <p:spPr>
          <a:xfrm>
            <a:off x="915955" y="27141691"/>
            <a:ext cx="7772400" cy="4231928"/>
          </a:xfrm>
          <a:prstGeom prst="rect">
            <a:avLst/>
          </a:prstGeom>
          <a:noFill/>
        </p:spPr>
        <p:txBody>
          <a:bodyPr wrap="square" rtlCol="0">
            <a:spAutoFit/>
          </a:bodyPr>
          <a:lstStyle>
            <a:defPPr>
              <a:defRPr kern="1200" smtId="4294967295"/>
            </a:defPPr>
          </a:lstStyle>
          <a:p>
            <a:pPr marL="285746" indent="-285746">
              <a:spcAft>
                <a:spcPts val="1800"/>
              </a:spcAft>
              <a:buFont typeface="Arial" panose="020B0604020202020204" pitchFamily="34" charset="0"/>
              <a:buChar char="•"/>
            </a:pPr>
            <a:r>
              <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The bystander CPR instruction was designed by Dr. Joseph Sabato and shown to be efficacious. Proposed updates to his training materials were created.</a:t>
            </a:r>
          </a:p>
          <a:p>
            <a:pPr marL="285746" indent="-285746">
              <a:spcAft>
                <a:spcPts val="1800"/>
              </a:spcAft>
              <a:buFont typeface="Arial" panose="020B0604020202020204" pitchFamily="34" charset="0"/>
              <a:buChar char="•"/>
            </a:pPr>
            <a:r>
              <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Training will be broken up into two discrete events: </a:t>
            </a:r>
          </a:p>
          <a:p>
            <a:pPr marL="1090600" lvl="1" indent="-347660">
              <a:spcAft>
                <a:spcPts val="1800"/>
              </a:spcAft>
              <a:buFont typeface="Wingdings" pitchFamily="2" charset="2"/>
              <a:buChar char="§"/>
            </a:pPr>
            <a:r>
              <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The </a:t>
            </a:r>
            <a:r>
              <a:rPr lang="en-US" sz="2800" i="1" dirty="0">
                <a:solidFill>
                  <a:schemeClr val="bg1"/>
                </a:solidFill>
                <a:latin typeface="Open Sans" panose="020B0606030504020204" pitchFamily="34" charset="0"/>
                <a:ea typeface="Open Sans" panose="020B0606030504020204" pitchFamily="34" charset="0"/>
                <a:cs typeface="Open Sans" panose="020B0606030504020204" pitchFamily="34" charset="0"/>
              </a:rPr>
              <a:t>Preliminary Training </a:t>
            </a:r>
            <a:r>
              <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event </a:t>
            </a:r>
          </a:p>
          <a:p>
            <a:pPr marL="1090600" lvl="1" indent="-347660">
              <a:spcAft>
                <a:spcPts val="1800"/>
              </a:spcAft>
              <a:buFont typeface="Wingdings" pitchFamily="2" charset="2"/>
              <a:buChar char="§"/>
            </a:pPr>
            <a:r>
              <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The </a:t>
            </a:r>
            <a:r>
              <a:rPr lang="en-US" sz="2800" i="1" dirty="0">
                <a:solidFill>
                  <a:schemeClr val="bg1"/>
                </a:solidFill>
                <a:latin typeface="Open Sans" panose="020B0606030504020204" pitchFamily="34" charset="0"/>
                <a:ea typeface="Open Sans" panose="020B0606030504020204" pitchFamily="34" charset="0"/>
                <a:cs typeface="Open Sans" panose="020B0606030504020204" pitchFamily="34" charset="0"/>
              </a:rPr>
              <a:t>Train the Trainer </a:t>
            </a:r>
            <a:r>
              <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rPr>
              <a:t>event</a:t>
            </a:r>
          </a:p>
        </p:txBody>
      </p:sp>
      <p:sp>
        <p:nvSpPr>
          <p:cNvPr id="30" name="Rectangle: Rounded Corners 29">
            <a:extLst>
              <a:ext uri="{FF2B5EF4-FFF2-40B4-BE49-F238E27FC236}">
                <a16:creationId xmlns:a16="http://schemas.microsoft.com/office/drawing/2014/main" id="{9793BC31-3E9A-4E00-A76F-069126324922}"/>
              </a:ext>
            </a:extLst>
          </p:cNvPr>
          <p:cNvSpPr/>
          <p:nvPr/>
        </p:nvSpPr>
        <p:spPr>
          <a:xfrm>
            <a:off x="915955" y="26872250"/>
            <a:ext cx="914400" cy="45720"/>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75E4ADE2-1C83-47FC-978F-7E0CAA0FDC54}"/>
              </a:ext>
            </a:extLst>
          </p:cNvPr>
          <p:cNvSpPr txBox="1"/>
          <p:nvPr/>
        </p:nvSpPr>
        <p:spPr>
          <a:xfrm>
            <a:off x="10058400" y="8164805"/>
            <a:ext cx="7315200" cy="646331"/>
          </a:xfrm>
          <a:prstGeom prst="rect">
            <a:avLst/>
          </a:prstGeom>
          <a:noFill/>
        </p:spPr>
        <p:txBody>
          <a:bodyPr wrap="square" rtlCol="0">
            <a:spAutoFit/>
          </a:bodyPr>
          <a:lstStyle>
            <a:defPPr>
              <a:defRPr kern="1200" smtId="4294967295"/>
            </a:defPPr>
          </a:lstStyle>
          <a:p>
            <a:r>
              <a:rPr lang="en-US" sz="3600" b="1" dirty="0">
                <a:solidFill>
                  <a:schemeClr val="bg1"/>
                </a:solidFill>
                <a:latin typeface="Nunito" panose="00000500000000000000" pitchFamily="2" charset="0"/>
                <a:cs typeface="Arial" pitchFamily="34" charset="0"/>
              </a:rPr>
              <a:t>Preliminary Training Event</a:t>
            </a:r>
          </a:p>
        </p:txBody>
      </p:sp>
      <p:sp>
        <p:nvSpPr>
          <p:cNvPr id="32" name="TextBox 31">
            <a:extLst>
              <a:ext uri="{FF2B5EF4-FFF2-40B4-BE49-F238E27FC236}">
                <a16:creationId xmlns:a16="http://schemas.microsoft.com/office/drawing/2014/main" id="{032AC3E4-1804-415D-AFAC-CDB0EC7629F1}"/>
              </a:ext>
            </a:extLst>
          </p:cNvPr>
          <p:cNvSpPr txBox="1"/>
          <p:nvPr/>
        </p:nvSpPr>
        <p:spPr>
          <a:xfrm>
            <a:off x="10058400" y="8987135"/>
            <a:ext cx="11430000" cy="8048357"/>
          </a:xfrm>
          <a:prstGeom prst="rect">
            <a:avLst/>
          </a:prstGeom>
          <a:noFill/>
        </p:spPr>
        <p:txBody>
          <a:bodyPr wrap="square" rtlCol="0">
            <a:spAutoFit/>
          </a:bodyPr>
          <a:lstStyle>
            <a:defPPr>
              <a:defRPr kern="1200" smtId="4294967295"/>
            </a:defPPr>
          </a:lstStyle>
          <a:p>
            <a:pPr marL="285746" indent="-285746">
              <a:spcAft>
                <a:spcPts val="1200"/>
              </a:spcAft>
              <a:buFont typeface="Arial" panose="020B0604020202020204" pitchFamily="34" charset="0"/>
              <a:buChar char="•"/>
            </a:pPr>
            <a:r>
              <a:rPr lang="en-US" sz="2700" dirty="0">
                <a:solidFill>
                  <a:schemeClr val="bg1"/>
                </a:solidFill>
                <a:latin typeface="Open Sans" panose="020B0606030504020204" pitchFamily="34" charset="0"/>
                <a:ea typeface="Open Sans" panose="020B0606030504020204" pitchFamily="34" charset="0"/>
                <a:cs typeface="Open Sans" panose="020B0606030504020204" pitchFamily="34" charset="0"/>
              </a:rPr>
              <a:t>Worcester EMS and UMass Medical School will staff and equip the first training event, providing 10-20 instructors. </a:t>
            </a:r>
          </a:p>
          <a:p>
            <a:pPr marL="285746" indent="-285746">
              <a:spcAft>
                <a:spcPts val="1200"/>
              </a:spcAft>
              <a:buFont typeface="Arial" panose="020B0604020202020204" pitchFamily="34" charset="0"/>
              <a:buChar char="•"/>
            </a:pPr>
            <a:r>
              <a:rPr lang="en-US" sz="2700" dirty="0">
                <a:solidFill>
                  <a:schemeClr val="bg1"/>
                </a:solidFill>
                <a:latin typeface="Open Sans" panose="020B0606030504020204" pitchFamily="34" charset="0"/>
                <a:ea typeface="Open Sans" panose="020B0606030504020204" pitchFamily="34" charset="0"/>
                <a:cs typeface="Open Sans" panose="020B0606030504020204" pitchFamily="34" charset="0"/>
              </a:rPr>
              <a:t>50-100 college students will be trained in each session to maintain a student: instructor ratio of 5:1. </a:t>
            </a:r>
          </a:p>
          <a:p>
            <a:pPr marL="285746" indent="-285746">
              <a:spcAft>
                <a:spcPts val="1200"/>
              </a:spcAft>
              <a:buFont typeface="Arial" panose="020B0604020202020204" pitchFamily="34" charset="0"/>
              <a:buChar char="•"/>
            </a:pPr>
            <a:r>
              <a:rPr lang="en-US" sz="2700" dirty="0">
                <a:solidFill>
                  <a:schemeClr val="bg1"/>
                </a:solidFill>
                <a:latin typeface="Open Sans" panose="020B0606030504020204" pitchFamily="34" charset="0"/>
                <a:ea typeface="Open Sans" panose="020B0606030504020204" pitchFamily="34" charset="0"/>
                <a:cs typeface="Open Sans" panose="020B0606030504020204" pitchFamily="34" charset="0"/>
              </a:rPr>
              <a:t>Each ~30 minute session will consist of an instructional and a didactic period.</a:t>
            </a:r>
          </a:p>
          <a:p>
            <a:pPr>
              <a:spcAft>
                <a:spcPts val="600"/>
              </a:spcAft>
            </a:pPr>
            <a:r>
              <a:rPr lang="en-US" sz="2700" b="1" u="sng" dirty="0">
                <a:solidFill>
                  <a:schemeClr val="bg1"/>
                </a:solidFill>
                <a:latin typeface="Open Sans" panose="020B0606030504020204" pitchFamily="34" charset="0"/>
                <a:ea typeface="Open Sans" panose="020B0606030504020204" pitchFamily="34" charset="0"/>
                <a:cs typeface="Open Sans" panose="020B0606030504020204" pitchFamily="34" charset="0"/>
              </a:rPr>
              <a:t>Instructional</a:t>
            </a:r>
          </a:p>
          <a:p>
            <a:pPr marL="285746" indent="-285746">
              <a:spcAft>
                <a:spcPts val="600"/>
              </a:spcAft>
              <a:buFont typeface="Arial" panose="020B0604020202020204" pitchFamily="34" charset="0"/>
              <a:buChar char="•"/>
            </a:pPr>
            <a:r>
              <a:rPr lang="en-US" sz="2700" dirty="0">
                <a:solidFill>
                  <a:schemeClr val="bg1"/>
                </a:solidFill>
                <a:latin typeface="Open Sans" panose="020B0606030504020204" pitchFamily="34" charset="0"/>
                <a:ea typeface="Open Sans" panose="020B0606030504020204" pitchFamily="34" charset="0"/>
                <a:cs typeface="Open Sans" panose="020B0606030504020204" pitchFamily="34" charset="0"/>
              </a:rPr>
              <a:t>Sessions will begin with a brief instructional period. </a:t>
            </a:r>
          </a:p>
          <a:p>
            <a:pPr marL="285746" indent="-285746">
              <a:spcAft>
                <a:spcPts val="1800"/>
              </a:spcAft>
              <a:buFont typeface="Arial" panose="020B0604020202020204" pitchFamily="34" charset="0"/>
              <a:buChar char="•"/>
            </a:pPr>
            <a:r>
              <a:rPr lang="en-US" sz="2700" dirty="0">
                <a:solidFill>
                  <a:schemeClr val="bg1"/>
                </a:solidFill>
                <a:latin typeface="Open Sans" panose="020B0606030504020204" pitchFamily="34" charset="0"/>
                <a:ea typeface="Open Sans" panose="020B0606030504020204" pitchFamily="34" charset="0"/>
                <a:cs typeface="Open Sans" panose="020B0606030504020204" pitchFamily="34" charset="0"/>
              </a:rPr>
              <a:t>Instructions will consist of basic hands-only CPR utilizing posters and postcards to enhance retention.</a:t>
            </a:r>
          </a:p>
          <a:p>
            <a:pPr marL="0" lvl="1">
              <a:spcAft>
                <a:spcPts val="1200"/>
              </a:spcAft>
            </a:pPr>
            <a:r>
              <a:rPr lang="en-US" sz="2700" b="1" u="sng" dirty="0">
                <a:solidFill>
                  <a:schemeClr val="bg1"/>
                </a:solidFill>
                <a:latin typeface="Open Sans" panose="020B0606030504020204" pitchFamily="34" charset="0"/>
                <a:ea typeface="Open Sans" panose="020B0606030504020204" pitchFamily="34" charset="0"/>
                <a:cs typeface="Open Sans" panose="020B0606030504020204" pitchFamily="34" charset="0"/>
              </a:rPr>
              <a:t>Didactic</a:t>
            </a:r>
          </a:p>
          <a:p>
            <a:pPr marL="285746" lvl="1" indent="-285746">
              <a:spcAft>
                <a:spcPts val="600"/>
              </a:spcAft>
              <a:buFont typeface="Arial" panose="020B0604020202020204" pitchFamily="34" charset="0"/>
              <a:buChar char="•"/>
            </a:pPr>
            <a:r>
              <a:rPr lang="en-US" sz="2700" dirty="0">
                <a:solidFill>
                  <a:schemeClr val="bg1"/>
                </a:solidFill>
                <a:latin typeface="Open Sans" panose="020B0606030504020204" pitchFamily="34" charset="0"/>
                <a:ea typeface="Open Sans" panose="020B0606030504020204" pitchFamily="34" charset="0"/>
                <a:cs typeface="Open Sans" panose="020B0606030504020204" pitchFamily="34" charset="0"/>
              </a:rPr>
              <a:t>Students will assemble in groups of 5 or less</a:t>
            </a:r>
          </a:p>
          <a:p>
            <a:pPr marL="922326" lvl="2" indent="277810">
              <a:spcAft>
                <a:spcPts val="600"/>
              </a:spcAft>
              <a:buFont typeface="Wingdings" pitchFamily="2" charset="2"/>
              <a:buChar char="§"/>
            </a:pPr>
            <a:r>
              <a:rPr lang="en-US" sz="2700" dirty="0">
                <a:solidFill>
                  <a:schemeClr val="bg1"/>
                </a:solidFill>
                <a:latin typeface="Open Sans" panose="020B0606030504020204" pitchFamily="34" charset="0"/>
                <a:ea typeface="Open Sans" panose="020B0606030504020204" pitchFamily="34" charset="0"/>
                <a:cs typeface="Open Sans" panose="020B0606030504020204" pitchFamily="34" charset="0"/>
              </a:rPr>
              <a:t>One instructor and one mannequin </a:t>
            </a:r>
          </a:p>
          <a:p>
            <a:pPr marL="285746" lvl="1" indent="-285746">
              <a:spcAft>
                <a:spcPts val="600"/>
              </a:spcAft>
              <a:buFont typeface="Arial" panose="020B0604020202020204" pitchFamily="34" charset="0"/>
              <a:buChar char="•"/>
            </a:pPr>
            <a:r>
              <a:rPr lang="en-US" sz="2700" dirty="0">
                <a:solidFill>
                  <a:schemeClr val="bg1"/>
                </a:solidFill>
                <a:latin typeface="Open Sans" panose="020B0606030504020204" pitchFamily="34" charset="0"/>
                <a:ea typeface="Open Sans" panose="020B0606030504020204" pitchFamily="34" charset="0"/>
                <a:cs typeface="Open Sans" panose="020B0606030504020204" pitchFamily="34" charset="0"/>
              </a:rPr>
              <a:t>The instructor will demonstrate CPR using the mannequin.</a:t>
            </a:r>
          </a:p>
          <a:p>
            <a:pPr marL="285746" lvl="1" indent="-285746">
              <a:spcAft>
                <a:spcPts val="600"/>
              </a:spcAft>
              <a:buFont typeface="Arial" panose="020B0604020202020204" pitchFamily="34" charset="0"/>
              <a:buChar char="•"/>
            </a:pPr>
            <a:r>
              <a:rPr lang="en-US" sz="2700" dirty="0">
                <a:solidFill>
                  <a:schemeClr val="bg1"/>
                </a:solidFill>
                <a:latin typeface="Open Sans" panose="020B0606030504020204" pitchFamily="34" charset="0"/>
                <a:ea typeface="Open Sans" panose="020B0606030504020204" pitchFamily="34" charset="0"/>
                <a:cs typeface="Open Sans" panose="020B0606030504020204" pitchFamily="34" charset="0"/>
              </a:rPr>
              <a:t>Students will then practice CPR</a:t>
            </a:r>
          </a:p>
          <a:p>
            <a:pPr marL="1200135" lvl="2" indent="-228597">
              <a:spcAft>
                <a:spcPts val="600"/>
              </a:spcAft>
              <a:buFont typeface="Wingdings" pitchFamily="2" charset="2"/>
              <a:buChar char="§"/>
            </a:pPr>
            <a:r>
              <a:rPr lang="en-US" sz="2700" dirty="0">
                <a:solidFill>
                  <a:schemeClr val="bg1"/>
                </a:solidFill>
                <a:latin typeface="Open Sans" panose="020B0606030504020204" pitchFamily="34" charset="0"/>
                <a:ea typeface="Open Sans" panose="020B0606030504020204" pitchFamily="34" charset="0"/>
                <a:cs typeface="Open Sans" panose="020B0606030504020204" pitchFamily="34" charset="0"/>
              </a:rPr>
              <a:t>After all students have practiced, the training session will end. </a:t>
            </a:r>
          </a:p>
        </p:txBody>
      </p:sp>
      <p:sp>
        <p:nvSpPr>
          <p:cNvPr id="33" name="Rectangle: Rounded Corners 32">
            <a:extLst>
              <a:ext uri="{FF2B5EF4-FFF2-40B4-BE49-F238E27FC236}">
                <a16:creationId xmlns:a16="http://schemas.microsoft.com/office/drawing/2014/main" id="{EBB32DFF-2B3F-417B-9F8B-8B9F5C654495}"/>
              </a:ext>
            </a:extLst>
          </p:cNvPr>
          <p:cNvSpPr/>
          <p:nvPr/>
        </p:nvSpPr>
        <p:spPr>
          <a:xfrm>
            <a:off x="10134600" y="8793480"/>
            <a:ext cx="914400" cy="45720"/>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33088502-AC12-4D63-8249-7B40AC22BADF}"/>
              </a:ext>
            </a:extLst>
          </p:cNvPr>
          <p:cNvSpPr txBox="1"/>
          <p:nvPr/>
        </p:nvSpPr>
        <p:spPr>
          <a:xfrm>
            <a:off x="22326600" y="8987135"/>
            <a:ext cx="11430000" cy="461665"/>
          </a:xfrm>
          <a:prstGeom prst="rect">
            <a:avLst/>
          </a:prstGeom>
          <a:noFill/>
        </p:spPr>
        <p:txBody>
          <a:bodyPr wrap="square" rtlCol="0">
            <a:spAutoFit/>
          </a:bodyPr>
          <a:lstStyle>
            <a:defPPr>
              <a:defRPr kern="1200" smtId="4294967295"/>
            </a:defPPr>
          </a:lstStyle>
          <a:p>
            <a:r>
              <a:rPr lang="en-US" sz="2400">
                <a:solidFill>
                  <a:schemeClr val="bg1"/>
                </a:solidFill>
                <a:latin typeface="Open Sans" panose="020B0606030504020204" pitchFamily="34" charset="0"/>
                <a:ea typeface="Open Sans" panose="020B0606030504020204" pitchFamily="34" charset="0"/>
                <a:cs typeface="Open Sans" panose="020B0606030504020204" pitchFamily="34" charset="0"/>
              </a:rPr>
              <a:t>Add your information, graphs and images to this section.</a:t>
            </a:r>
          </a:p>
        </p:txBody>
      </p:sp>
      <p:sp>
        <p:nvSpPr>
          <p:cNvPr id="37" name="TextBox 36">
            <a:extLst>
              <a:ext uri="{FF2B5EF4-FFF2-40B4-BE49-F238E27FC236}">
                <a16:creationId xmlns:a16="http://schemas.microsoft.com/office/drawing/2014/main" id="{A4C26EDB-7235-4F91-A0E2-B62F3F0FCF6C}"/>
              </a:ext>
            </a:extLst>
          </p:cNvPr>
          <p:cNvSpPr txBox="1"/>
          <p:nvPr/>
        </p:nvSpPr>
        <p:spPr>
          <a:xfrm>
            <a:off x="35093337" y="8164805"/>
            <a:ext cx="7772400" cy="646331"/>
          </a:xfrm>
          <a:prstGeom prst="rect">
            <a:avLst/>
          </a:prstGeom>
          <a:noFill/>
        </p:spPr>
        <p:txBody>
          <a:bodyPr wrap="square" rtlCol="0">
            <a:spAutoFit/>
          </a:bodyPr>
          <a:lstStyle>
            <a:defPPr>
              <a:defRPr kern="1200" smtId="4294967295"/>
            </a:defPPr>
          </a:lstStyle>
          <a:p>
            <a:r>
              <a:rPr lang="en-US" sz="3600" b="1" dirty="0">
                <a:solidFill>
                  <a:schemeClr val="bg1"/>
                </a:solidFill>
                <a:latin typeface="Nunito" panose="00000500000000000000" pitchFamily="2" charset="0"/>
                <a:cs typeface="Arial" pitchFamily="34" charset="0"/>
              </a:rPr>
              <a:t>Materials</a:t>
            </a:r>
          </a:p>
        </p:txBody>
      </p:sp>
      <p:sp>
        <p:nvSpPr>
          <p:cNvPr id="38" name="TextBox 37">
            <a:extLst>
              <a:ext uri="{FF2B5EF4-FFF2-40B4-BE49-F238E27FC236}">
                <a16:creationId xmlns:a16="http://schemas.microsoft.com/office/drawing/2014/main" id="{D42D236E-7546-4230-89C4-A3CB68860FFA}"/>
              </a:ext>
            </a:extLst>
          </p:cNvPr>
          <p:cNvSpPr txBox="1"/>
          <p:nvPr/>
        </p:nvSpPr>
        <p:spPr>
          <a:xfrm>
            <a:off x="35093337" y="8987135"/>
            <a:ext cx="7772400" cy="6555641"/>
          </a:xfrm>
          <a:prstGeom prst="rect">
            <a:avLst/>
          </a:prstGeom>
          <a:noFill/>
        </p:spPr>
        <p:txBody>
          <a:bodyPr wrap="square" rtlCol="0">
            <a:spAutoFit/>
          </a:bodyPr>
          <a:lstStyle>
            <a:defPPr>
              <a:defRPr kern="1200" smtId="4294967295"/>
            </a:defPPr>
          </a:lstStyle>
          <a:p>
            <a:pPr marL="285746" indent="-285746">
              <a:spcAft>
                <a:spcPts val="600"/>
              </a:spcAft>
              <a:buFont typeface="Arial" panose="020B0604020202020204" pitchFamily="34" charset="0"/>
              <a:buChar char="•"/>
            </a:pPr>
            <a:r>
              <a:rPr lang="en-US" sz="2500" dirty="0">
                <a:solidFill>
                  <a:schemeClr val="bg1"/>
                </a:solidFill>
                <a:latin typeface="Open Sans" panose="020B0606030504020204" pitchFamily="34" charset="0"/>
                <a:ea typeface="Open Sans" panose="020B0606030504020204" pitchFamily="34" charset="0"/>
                <a:cs typeface="Open Sans" panose="020B0606030504020204" pitchFamily="34" charset="0"/>
              </a:rPr>
              <a:t>During the </a:t>
            </a:r>
            <a:r>
              <a:rPr lang="en-US" sz="2500" i="1" dirty="0">
                <a:solidFill>
                  <a:schemeClr val="bg1"/>
                </a:solidFill>
                <a:latin typeface="Open Sans" panose="020B0606030504020204" pitchFamily="34" charset="0"/>
                <a:ea typeface="Open Sans" panose="020B0606030504020204" pitchFamily="34" charset="0"/>
                <a:cs typeface="Open Sans" panose="020B0606030504020204" pitchFamily="34" charset="0"/>
              </a:rPr>
              <a:t>Preliminary Training</a:t>
            </a:r>
            <a:r>
              <a:rPr lang="en-US" sz="2500" dirty="0">
                <a:solidFill>
                  <a:schemeClr val="bg1"/>
                </a:solidFill>
                <a:latin typeface="Open Sans" panose="020B0606030504020204" pitchFamily="34" charset="0"/>
                <a:ea typeface="Open Sans" panose="020B0606030504020204" pitchFamily="34" charset="0"/>
                <a:cs typeface="Open Sans" panose="020B0606030504020204" pitchFamily="34" charset="0"/>
              </a:rPr>
              <a:t> period, equipment and trainers will be provided; however, a self-sustaining program will require a small initial investment to outfit subsequent training events.</a:t>
            </a:r>
          </a:p>
          <a:p>
            <a:pPr marL="285746" indent="-285746">
              <a:spcAft>
                <a:spcPts val="600"/>
              </a:spcAft>
              <a:buFont typeface="Arial" panose="020B0604020202020204" pitchFamily="34" charset="0"/>
              <a:buChar char="•"/>
            </a:pPr>
            <a:r>
              <a:rPr lang="en-US" sz="2500" dirty="0">
                <a:solidFill>
                  <a:schemeClr val="bg1"/>
                </a:solidFill>
                <a:latin typeface="Open Sans" panose="020B0606030504020204" pitchFamily="34" charset="0"/>
                <a:ea typeface="Open Sans" panose="020B0606030504020204" pitchFamily="34" charset="0"/>
                <a:cs typeface="Open Sans" panose="020B0606030504020204" pitchFamily="34" charset="0"/>
              </a:rPr>
              <a:t>Suggested materials are as follows: </a:t>
            </a:r>
          </a:p>
          <a:p>
            <a:pPr marL="917563" lvl="1" indent="-350834">
              <a:spcAft>
                <a:spcPts val="600"/>
              </a:spcAft>
              <a:buFont typeface="+mj-lt"/>
              <a:buAutoNum type="arabicPeriod"/>
            </a:pPr>
            <a:r>
              <a:rPr lang="en-US" sz="2500" dirty="0">
                <a:solidFill>
                  <a:schemeClr val="bg1"/>
                </a:solidFill>
                <a:latin typeface="Open Sans" panose="020B0606030504020204" pitchFamily="34" charset="0"/>
                <a:ea typeface="Open Sans" panose="020B0606030504020204" pitchFamily="34" charset="0"/>
                <a:cs typeface="Open Sans" panose="020B0606030504020204" pitchFamily="34" charset="0"/>
              </a:rPr>
              <a:t>CPR Mannequins</a:t>
            </a:r>
          </a:p>
          <a:p>
            <a:pPr marL="917563" lvl="1" indent="-350834">
              <a:spcAft>
                <a:spcPts val="600"/>
              </a:spcAft>
              <a:buFont typeface="+mj-lt"/>
              <a:buAutoNum type="arabicPeriod"/>
            </a:pPr>
            <a:r>
              <a:rPr lang="en-US" sz="2500" dirty="0">
                <a:solidFill>
                  <a:schemeClr val="bg1"/>
                </a:solidFill>
                <a:latin typeface="Open Sans" panose="020B0606030504020204" pitchFamily="34" charset="0"/>
                <a:ea typeface="Open Sans" panose="020B0606030504020204" pitchFamily="34" charset="0"/>
                <a:cs typeface="Open Sans" panose="020B0606030504020204" pitchFamily="34" charset="0"/>
              </a:rPr>
              <a:t>AED Trainers</a:t>
            </a:r>
          </a:p>
          <a:p>
            <a:pPr marL="917563" lvl="1" indent="-350834">
              <a:spcAft>
                <a:spcPts val="600"/>
              </a:spcAft>
              <a:buFont typeface="+mj-lt"/>
              <a:buAutoNum type="arabicPeriod"/>
            </a:pPr>
            <a:r>
              <a:rPr lang="en-US" sz="2500" dirty="0">
                <a:solidFill>
                  <a:schemeClr val="bg1"/>
                </a:solidFill>
                <a:latin typeface="Open Sans" panose="020B0606030504020204" pitchFamily="34" charset="0"/>
                <a:ea typeface="Open Sans" panose="020B0606030504020204" pitchFamily="34" charset="0"/>
                <a:cs typeface="Open Sans" panose="020B0606030504020204" pitchFamily="34" charset="0"/>
              </a:rPr>
              <a:t>UMass bystander CPR Posters</a:t>
            </a:r>
          </a:p>
          <a:p>
            <a:pPr marL="917563" lvl="1" indent="-350834">
              <a:spcAft>
                <a:spcPts val="600"/>
              </a:spcAft>
              <a:buFont typeface="+mj-lt"/>
              <a:buAutoNum type="arabicPeriod"/>
            </a:pPr>
            <a:r>
              <a:rPr lang="en-US" sz="2500" dirty="0">
                <a:solidFill>
                  <a:schemeClr val="bg1"/>
                </a:solidFill>
                <a:latin typeface="Open Sans" panose="020B0606030504020204" pitchFamily="34" charset="0"/>
                <a:ea typeface="Open Sans" panose="020B0606030504020204" pitchFamily="34" charset="0"/>
                <a:cs typeface="Open Sans" panose="020B0606030504020204" pitchFamily="34" charset="0"/>
              </a:rPr>
              <a:t>UMass bystander CPR Post Cards</a:t>
            </a:r>
          </a:p>
          <a:p>
            <a:pPr marL="917563" lvl="1" indent="-350834">
              <a:spcAft>
                <a:spcPts val="600"/>
              </a:spcAft>
              <a:buFont typeface="+mj-lt"/>
              <a:buAutoNum type="arabicPeriod"/>
            </a:pPr>
            <a:r>
              <a:rPr lang="en-US" sz="2500" dirty="0">
                <a:solidFill>
                  <a:schemeClr val="bg1"/>
                </a:solidFill>
                <a:latin typeface="Open Sans" panose="020B0606030504020204" pitchFamily="34" charset="0"/>
                <a:ea typeface="Open Sans" panose="020B0606030504020204" pitchFamily="34" charset="0"/>
                <a:cs typeface="Open Sans" panose="020B0606030504020204" pitchFamily="34" charset="0"/>
              </a:rPr>
              <a:t>Floor Mats</a:t>
            </a:r>
          </a:p>
          <a:p>
            <a:pPr marL="285746" indent="-285746">
              <a:spcAft>
                <a:spcPts val="600"/>
              </a:spcAft>
              <a:buFont typeface="Arial" panose="020B0604020202020204" pitchFamily="34" charset="0"/>
              <a:buChar char="•"/>
            </a:pPr>
            <a:r>
              <a:rPr lang="en-US" sz="2500" dirty="0">
                <a:solidFill>
                  <a:schemeClr val="bg1"/>
                </a:solidFill>
                <a:latin typeface="Open Sans" panose="020B0606030504020204" pitchFamily="34" charset="0"/>
                <a:ea typeface="Open Sans" panose="020B0606030504020204" pitchFamily="34" charset="0"/>
                <a:cs typeface="Open Sans" panose="020B0606030504020204" pitchFamily="34" charset="0"/>
              </a:rPr>
              <a:t>The number of CPR training mannequins and AED trainers is dependent on the school size. A student: mannequin ratio of 5:1 should be maintained during all training events.</a:t>
            </a:r>
          </a:p>
        </p:txBody>
      </p:sp>
      <p:sp>
        <p:nvSpPr>
          <p:cNvPr id="39" name="Rectangle: Rounded Corners 38">
            <a:extLst>
              <a:ext uri="{FF2B5EF4-FFF2-40B4-BE49-F238E27FC236}">
                <a16:creationId xmlns:a16="http://schemas.microsoft.com/office/drawing/2014/main" id="{2B650100-83FA-4A86-9D02-FDB1046A1C5A}"/>
              </a:ext>
            </a:extLst>
          </p:cNvPr>
          <p:cNvSpPr/>
          <p:nvPr/>
        </p:nvSpPr>
        <p:spPr>
          <a:xfrm>
            <a:off x="35204400" y="8793480"/>
            <a:ext cx="914400" cy="45720"/>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5E7CCBE-8901-4B3D-AE78-2BE3AAB26519}"/>
              </a:ext>
            </a:extLst>
          </p:cNvPr>
          <p:cNvSpPr txBox="1"/>
          <p:nvPr/>
        </p:nvSpPr>
        <p:spPr>
          <a:xfrm>
            <a:off x="35035602" y="16569363"/>
            <a:ext cx="7772400" cy="646331"/>
          </a:xfrm>
          <a:prstGeom prst="rect">
            <a:avLst/>
          </a:prstGeom>
          <a:noFill/>
        </p:spPr>
        <p:txBody>
          <a:bodyPr wrap="square" rtlCol="0">
            <a:spAutoFit/>
          </a:bodyPr>
          <a:lstStyle>
            <a:defPPr>
              <a:defRPr kern="1200" smtId="4294967295"/>
            </a:defPPr>
          </a:lstStyle>
          <a:p>
            <a:r>
              <a:rPr lang="en-US" sz="3600" b="1" dirty="0">
                <a:solidFill>
                  <a:schemeClr val="bg1"/>
                </a:solidFill>
                <a:latin typeface="Nunito" panose="00000500000000000000" pitchFamily="2" charset="0"/>
                <a:cs typeface="Arial" pitchFamily="34" charset="0"/>
              </a:rPr>
              <a:t>Longevity</a:t>
            </a:r>
          </a:p>
        </p:txBody>
      </p:sp>
      <p:sp>
        <p:nvSpPr>
          <p:cNvPr id="41" name="TextBox 40">
            <a:extLst>
              <a:ext uri="{FF2B5EF4-FFF2-40B4-BE49-F238E27FC236}">
                <a16:creationId xmlns:a16="http://schemas.microsoft.com/office/drawing/2014/main" id="{D6F40EB5-8D73-41C9-8CC9-4FFF7382622E}"/>
              </a:ext>
            </a:extLst>
          </p:cNvPr>
          <p:cNvSpPr txBox="1"/>
          <p:nvPr/>
        </p:nvSpPr>
        <p:spPr>
          <a:xfrm>
            <a:off x="35202845" y="17524090"/>
            <a:ext cx="7772400" cy="3349635"/>
          </a:xfrm>
          <a:prstGeom prst="rect">
            <a:avLst/>
          </a:prstGeom>
          <a:noFill/>
        </p:spPr>
        <p:txBody>
          <a:bodyPr wrap="square" rtlCol="0">
            <a:spAutoFit/>
          </a:bodyPr>
          <a:lstStyle>
            <a:defPPr>
              <a:defRPr kern="1200" smtId="4294967295"/>
            </a:defPPr>
          </a:lstStyle>
          <a:p>
            <a:pPr marL="285746" indent="-285746">
              <a:spcAft>
                <a:spcPts val="2200"/>
              </a:spcAft>
              <a:buFont typeface="Arial" panose="020B0604020202020204" pitchFamily="34" charset="0"/>
              <a:buChar char="•"/>
            </a:pPr>
            <a:r>
              <a:rPr lang="en-US" sz="2500" dirty="0">
                <a:solidFill>
                  <a:schemeClr val="bg1"/>
                </a:solidFill>
                <a:latin typeface="Open Sans" panose="020B0606030504020204" pitchFamily="34" charset="0"/>
                <a:ea typeface="Open Sans" panose="020B0606030504020204" pitchFamily="34" charset="0"/>
                <a:cs typeface="Open Sans" panose="020B0606030504020204" pitchFamily="34" charset="0"/>
              </a:rPr>
              <a:t>Cardiac Health Outreach Program (CHOP) is a student-run organization at the UMass Medical School. </a:t>
            </a:r>
          </a:p>
          <a:p>
            <a:pPr marL="285746" indent="-285746">
              <a:spcAft>
                <a:spcPts val="2200"/>
              </a:spcAft>
              <a:buFont typeface="Arial" panose="020B0604020202020204" pitchFamily="34" charset="0"/>
              <a:buChar char="•"/>
            </a:pPr>
            <a:r>
              <a:rPr lang="en-US" sz="2500" dirty="0">
                <a:solidFill>
                  <a:schemeClr val="bg1"/>
                </a:solidFill>
                <a:latin typeface="Open Sans" panose="020B0606030504020204" pitchFamily="34" charset="0"/>
                <a:ea typeface="Open Sans" panose="020B0606030504020204" pitchFamily="34" charset="0"/>
                <a:cs typeface="Open Sans" panose="020B0606030504020204" pitchFamily="34" charset="0"/>
              </a:rPr>
              <a:t>CHOP has expressed interest in assisting with campus training events.</a:t>
            </a:r>
          </a:p>
          <a:p>
            <a:pPr marL="285746" indent="-285746">
              <a:spcAft>
                <a:spcPts val="2200"/>
              </a:spcAft>
              <a:buFont typeface="Arial" panose="020B0604020202020204" pitchFamily="34" charset="0"/>
              <a:buChar char="•"/>
            </a:pPr>
            <a:r>
              <a:rPr lang="en-US" sz="2500" dirty="0">
                <a:solidFill>
                  <a:schemeClr val="bg1"/>
                </a:solidFill>
                <a:latin typeface="Open Sans" panose="020B0606030504020204" pitchFamily="34" charset="0"/>
                <a:ea typeface="Open Sans" panose="020B0606030504020204" pitchFamily="34" charset="0"/>
                <a:cs typeface="Open Sans" panose="020B0606030504020204" pitchFamily="34" charset="0"/>
              </a:rPr>
              <a:t>It is our hope that CHOP will serve as a resource for college programs into the future</a:t>
            </a:r>
          </a:p>
        </p:txBody>
      </p:sp>
      <p:sp>
        <p:nvSpPr>
          <p:cNvPr id="42" name="Rectangle: Rounded Corners 41">
            <a:extLst>
              <a:ext uri="{FF2B5EF4-FFF2-40B4-BE49-F238E27FC236}">
                <a16:creationId xmlns:a16="http://schemas.microsoft.com/office/drawing/2014/main" id="{002942FC-744D-4F59-A0B9-6D4CBD4EA1A9}"/>
              </a:ext>
            </a:extLst>
          </p:cNvPr>
          <p:cNvSpPr/>
          <p:nvPr/>
        </p:nvSpPr>
        <p:spPr>
          <a:xfrm>
            <a:off x="35204400" y="17222633"/>
            <a:ext cx="914400" cy="45720"/>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8CBD65E6-B838-4D00-BF0C-3070FF4F3D21}"/>
              </a:ext>
            </a:extLst>
          </p:cNvPr>
          <p:cNvSpPr txBox="1"/>
          <p:nvPr/>
        </p:nvSpPr>
        <p:spPr>
          <a:xfrm>
            <a:off x="34871417" y="22645194"/>
            <a:ext cx="7772400" cy="646331"/>
          </a:xfrm>
          <a:prstGeom prst="rect">
            <a:avLst/>
          </a:prstGeom>
          <a:noFill/>
        </p:spPr>
        <p:txBody>
          <a:bodyPr wrap="square" rtlCol="0">
            <a:spAutoFit/>
          </a:bodyPr>
          <a:lstStyle>
            <a:defPPr>
              <a:defRPr kern="1200" smtId="4294967295"/>
            </a:defPPr>
          </a:lstStyle>
          <a:p>
            <a:r>
              <a:rPr lang="en-US" sz="3600" b="1" dirty="0">
                <a:solidFill>
                  <a:schemeClr val="bg1"/>
                </a:solidFill>
                <a:latin typeface="Nunito" panose="00000500000000000000" pitchFamily="2" charset="0"/>
                <a:cs typeface="Arial" pitchFamily="34" charset="0"/>
              </a:rPr>
              <a:t>Acknowledgements</a:t>
            </a:r>
          </a:p>
        </p:txBody>
      </p:sp>
      <p:sp>
        <p:nvSpPr>
          <p:cNvPr id="44" name="TextBox 43">
            <a:extLst>
              <a:ext uri="{FF2B5EF4-FFF2-40B4-BE49-F238E27FC236}">
                <a16:creationId xmlns:a16="http://schemas.microsoft.com/office/drawing/2014/main" id="{A2148495-B756-4A96-85FD-E5CC6713F248}"/>
              </a:ext>
            </a:extLst>
          </p:cNvPr>
          <p:cNvSpPr txBox="1"/>
          <p:nvPr/>
        </p:nvSpPr>
        <p:spPr>
          <a:xfrm>
            <a:off x="35202845" y="23439999"/>
            <a:ext cx="7772400" cy="4401205"/>
          </a:xfrm>
          <a:prstGeom prst="rect">
            <a:avLst/>
          </a:prstGeom>
          <a:noFill/>
        </p:spPr>
        <p:txBody>
          <a:bodyPr wrap="square" rtlCol="0">
            <a:spAutoFit/>
          </a:bodyPr>
          <a:lstStyle>
            <a:defPPr>
              <a:defRPr kern="1200" smtId="4294967295"/>
            </a:defPPr>
          </a:lstStyle>
          <a:p>
            <a:pPr marL="285746" indent="-285746">
              <a:spcAft>
                <a:spcPts val="600"/>
              </a:spcAft>
              <a:buFont typeface="Arial" panose="020B0604020202020204" pitchFamily="34" charset="0"/>
              <a:buChar char="•"/>
            </a:pPr>
            <a:r>
              <a:rPr lang="en-US" sz="2500" dirty="0">
                <a:solidFill>
                  <a:schemeClr val="bg1"/>
                </a:solidFill>
                <a:latin typeface="Open Sans" panose="020B0606030504020204" pitchFamily="34" charset="0"/>
                <a:ea typeface="Open Sans" panose="020B0606030504020204" pitchFamily="34" charset="0"/>
                <a:cs typeface="Open Sans" panose="020B0606030504020204" pitchFamily="34" charset="0"/>
              </a:rPr>
              <a:t>Laurel O’Connor, MD</a:t>
            </a:r>
          </a:p>
          <a:p>
            <a:pPr marL="634993" lvl="1" indent="285746">
              <a:spcAft>
                <a:spcPts val="600"/>
              </a:spcAft>
              <a:buFont typeface="Arial" panose="020B0604020202020204" pitchFamily="34" charset="0"/>
              <a:buChar char="•"/>
            </a:pPr>
            <a:r>
              <a:rPr lang="en-US" sz="2500" dirty="0">
                <a:solidFill>
                  <a:schemeClr val="bg1"/>
                </a:solidFill>
                <a:latin typeface="Open Sans" panose="020B0606030504020204" pitchFamily="34" charset="0"/>
                <a:ea typeface="Open Sans" panose="020B0606030504020204" pitchFamily="34" charset="0"/>
                <a:cs typeface="Open Sans" panose="020B0606030504020204" pitchFamily="34" charset="0"/>
              </a:rPr>
              <a:t>Faculty advisor</a:t>
            </a:r>
          </a:p>
          <a:p>
            <a:pPr marL="285746" indent="-285746">
              <a:spcAft>
                <a:spcPts val="600"/>
              </a:spcAft>
              <a:buFont typeface="Arial" panose="020B0604020202020204" pitchFamily="34" charset="0"/>
              <a:buChar char="•"/>
            </a:pPr>
            <a:r>
              <a:rPr lang="en-US" sz="2500" dirty="0">
                <a:solidFill>
                  <a:schemeClr val="bg1"/>
                </a:solidFill>
                <a:latin typeface="Open Sans" panose="020B0606030504020204" pitchFamily="34" charset="0"/>
                <a:ea typeface="Open Sans" panose="020B0606030504020204" pitchFamily="34" charset="0"/>
                <a:cs typeface="Open Sans" panose="020B0606030504020204" pitchFamily="34" charset="0"/>
              </a:rPr>
              <a:t>Joseph Sabato, MD</a:t>
            </a:r>
          </a:p>
          <a:p>
            <a:pPr marL="634993" lvl="1" indent="225422">
              <a:spcAft>
                <a:spcPts val="600"/>
              </a:spcAft>
              <a:buFont typeface="Arial" panose="020B0604020202020204" pitchFamily="34" charset="0"/>
              <a:buChar char="•"/>
            </a:pPr>
            <a:r>
              <a:rPr lang="en-US" sz="2500" dirty="0">
                <a:solidFill>
                  <a:schemeClr val="bg1"/>
                </a:solidFill>
                <a:latin typeface="Open Sans" panose="020B0606030504020204" pitchFamily="34" charset="0"/>
                <a:ea typeface="Open Sans" panose="020B0606030504020204" pitchFamily="34" charset="0"/>
                <a:cs typeface="Open Sans" panose="020B0606030504020204" pitchFamily="34" charset="0"/>
              </a:rPr>
              <a:t>Faculty advisor and CPR program director</a:t>
            </a:r>
          </a:p>
          <a:p>
            <a:pPr marL="285746" indent="-285746">
              <a:spcAft>
                <a:spcPts val="600"/>
              </a:spcAft>
              <a:buFont typeface="Arial" panose="020B0604020202020204" pitchFamily="34" charset="0"/>
              <a:buChar char="•"/>
            </a:pPr>
            <a:r>
              <a:rPr lang="en-US" sz="2500" dirty="0">
                <a:solidFill>
                  <a:schemeClr val="bg1"/>
                </a:solidFill>
                <a:latin typeface="Open Sans" panose="020B0606030504020204" pitchFamily="34" charset="0"/>
                <a:ea typeface="Open Sans" panose="020B0606030504020204" pitchFamily="34" charset="0"/>
                <a:cs typeface="Open Sans" panose="020B0606030504020204" pitchFamily="34" charset="0"/>
              </a:rPr>
              <a:t>Heather-Lyn Haley, PhD</a:t>
            </a:r>
          </a:p>
          <a:p>
            <a:pPr marL="634993" lvl="2" indent="285746">
              <a:spcAft>
                <a:spcPts val="600"/>
              </a:spcAft>
              <a:buFont typeface="Arial" panose="020B0604020202020204" pitchFamily="34" charset="0"/>
              <a:buChar char="•"/>
            </a:pPr>
            <a:r>
              <a:rPr lang="en-US" sz="2500" dirty="0">
                <a:solidFill>
                  <a:schemeClr val="bg1"/>
                </a:solidFill>
                <a:latin typeface="Open Sans" panose="020B0606030504020204" pitchFamily="34" charset="0"/>
                <a:ea typeface="Open Sans" panose="020B0606030504020204" pitchFamily="34" charset="0"/>
                <a:cs typeface="Open Sans" panose="020B0606030504020204" pitchFamily="34" charset="0"/>
              </a:rPr>
              <a:t>Summer program director</a:t>
            </a:r>
          </a:p>
          <a:p>
            <a:pPr marL="285746" lvl="1" indent="-285746">
              <a:spcAft>
                <a:spcPts val="600"/>
              </a:spcAft>
              <a:buFont typeface="Arial" panose="020B0604020202020204" pitchFamily="34" charset="0"/>
              <a:buChar char="•"/>
            </a:pPr>
            <a:r>
              <a:rPr lang="en-US" sz="2500" dirty="0">
                <a:solidFill>
                  <a:schemeClr val="bg1"/>
                </a:solidFill>
                <a:latin typeface="Open Sans" panose="020B0606030504020204" pitchFamily="34" charset="0"/>
                <a:ea typeface="Open Sans" panose="020B0606030504020204" pitchFamily="34" charset="0"/>
                <a:cs typeface="Open Sans" panose="020B0606030504020204" pitchFamily="34" charset="0"/>
              </a:rPr>
              <a:t>A special thanks to CHOP, EMS service members, and CPR instructors who assisted in the development and feasibility assessment of this program.</a:t>
            </a:r>
          </a:p>
        </p:txBody>
      </p:sp>
      <p:sp>
        <p:nvSpPr>
          <p:cNvPr id="45" name="Rectangle: Rounded Corners 44">
            <a:extLst>
              <a:ext uri="{FF2B5EF4-FFF2-40B4-BE49-F238E27FC236}">
                <a16:creationId xmlns:a16="http://schemas.microsoft.com/office/drawing/2014/main" id="{56C266B8-8AB7-40F0-B164-823BEF121F94}"/>
              </a:ext>
            </a:extLst>
          </p:cNvPr>
          <p:cNvSpPr/>
          <p:nvPr/>
        </p:nvSpPr>
        <p:spPr>
          <a:xfrm>
            <a:off x="35035602" y="23268665"/>
            <a:ext cx="914400" cy="45720"/>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4" name="Diagram 33">
            <a:extLst>
              <a:ext uri="{FF2B5EF4-FFF2-40B4-BE49-F238E27FC236}">
                <a16:creationId xmlns:a16="http://schemas.microsoft.com/office/drawing/2014/main" id="{09D097F6-C194-6041-A7B1-E72B1EE7442C}"/>
              </a:ext>
            </a:extLst>
          </p:cNvPr>
          <p:cNvGraphicFramePr/>
          <p:nvPr>
            <p:extLst>
              <p:ext uri="{D42A27DB-BD31-4B8C-83A1-F6EECF244321}">
                <p14:modId xmlns:p14="http://schemas.microsoft.com/office/powerpoint/2010/main" val="2402953410"/>
              </p:ext>
            </p:extLst>
          </p:nvPr>
        </p:nvGraphicFramePr>
        <p:xfrm>
          <a:off x="622462" y="17293556"/>
          <a:ext cx="8461363" cy="86477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6" name="Rounded Rectangle 35">
            <a:extLst>
              <a:ext uri="{FF2B5EF4-FFF2-40B4-BE49-F238E27FC236}">
                <a16:creationId xmlns:a16="http://schemas.microsoft.com/office/drawing/2014/main" id="{CBA9C83F-CC4D-164D-AD0B-86C4574405D7}"/>
              </a:ext>
            </a:extLst>
          </p:cNvPr>
          <p:cNvSpPr/>
          <p:nvPr/>
        </p:nvSpPr>
        <p:spPr>
          <a:xfrm>
            <a:off x="22195876" y="7910544"/>
            <a:ext cx="12115800" cy="6607320"/>
          </a:xfrm>
          <a:prstGeom prst="roundRect">
            <a:avLst>
              <a:gd name="adj" fmla="val 902"/>
            </a:avLst>
          </a:prstGeom>
          <a:solidFill>
            <a:srgbClr val="749094"/>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11500"/>
          </a:p>
        </p:txBody>
      </p:sp>
      <p:sp>
        <p:nvSpPr>
          <p:cNvPr id="46" name="TextBox 45">
            <a:extLst>
              <a:ext uri="{FF2B5EF4-FFF2-40B4-BE49-F238E27FC236}">
                <a16:creationId xmlns:a16="http://schemas.microsoft.com/office/drawing/2014/main" id="{3B58D4EF-541A-BE47-AD31-161D20FDD94C}"/>
              </a:ext>
            </a:extLst>
          </p:cNvPr>
          <p:cNvSpPr txBox="1"/>
          <p:nvPr/>
        </p:nvSpPr>
        <p:spPr>
          <a:xfrm>
            <a:off x="22371993" y="8155335"/>
            <a:ext cx="7315200" cy="646331"/>
          </a:xfrm>
          <a:prstGeom prst="rect">
            <a:avLst/>
          </a:prstGeom>
          <a:noFill/>
        </p:spPr>
        <p:txBody>
          <a:bodyPr wrap="square" rtlCol="0">
            <a:spAutoFit/>
          </a:bodyPr>
          <a:lstStyle>
            <a:defPPr>
              <a:defRPr kern="1200" smtId="4294967295"/>
            </a:defPPr>
          </a:lstStyle>
          <a:p>
            <a:r>
              <a:rPr lang="en-US" sz="3600" b="1" dirty="0">
                <a:solidFill>
                  <a:schemeClr val="bg1"/>
                </a:solidFill>
                <a:latin typeface="Nunito" panose="00000500000000000000" pitchFamily="2" charset="0"/>
                <a:cs typeface="Arial" pitchFamily="34" charset="0"/>
              </a:rPr>
              <a:t>Train the Trainer Event</a:t>
            </a:r>
          </a:p>
        </p:txBody>
      </p:sp>
      <p:sp>
        <p:nvSpPr>
          <p:cNvPr id="47" name="TextBox 46">
            <a:extLst>
              <a:ext uri="{FF2B5EF4-FFF2-40B4-BE49-F238E27FC236}">
                <a16:creationId xmlns:a16="http://schemas.microsoft.com/office/drawing/2014/main" id="{C4B3C97C-6D8F-FE4F-B7B5-03D2B7B08FE5}"/>
              </a:ext>
            </a:extLst>
          </p:cNvPr>
          <p:cNvSpPr txBox="1"/>
          <p:nvPr/>
        </p:nvSpPr>
        <p:spPr>
          <a:xfrm>
            <a:off x="22569275" y="8987135"/>
            <a:ext cx="11214775" cy="5483552"/>
          </a:xfrm>
          <a:prstGeom prst="rect">
            <a:avLst/>
          </a:prstGeom>
          <a:noFill/>
        </p:spPr>
        <p:txBody>
          <a:bodyPr wrap="square" rtlCol="0">
            <a:spAutoFit/>
          </a:bodyPr>
          <a:lstStyle>
            <a:defPPr>
              <a:defRPr kern="1200" smtId="4294967295"/>
            </a:defPPr>
          </a:lstStyle>
          <a:p>
            <a:pPr marL="285746" indent="-285746">
              <a:spcAft>
                <a:spcPts val="1600"/>
              </a:spcAft>
              <a:buFont typeface="Arial" panose="020B0604020202020204" pitchFamily="34" charset="0"/>
              <a:buChar char="•"/>
            </a:pPr>
            <a:r>
              <a:rPr lang="en-US" sz="2700" dirty="0">
                <a:solidFill>
                  <a:schemeClr val="bg1"/>
                </a:solidFill>
                <a:latin typeface="Open Sans" panose="020B0606030504020204" pitchFamily="34" charset="0"/>
                <a:ea typeface="Open Sans" panose="020B0606030504020204" pitchFamily="34" charset="0"/>
                <a:cs typeface="Open Sans" panose="020B0606030504020204" pitchFamily="34" charset="0"/>
              </a:rPr>
              <a:t>This ~1-hour program will be held later in the semester. </a:t>
            </a:r>
          </a:p>
          <a:p>
            <a:pPr marL="285746" indent="-285746">
              <a:spcAft>
                <a:spcPts val="1600"/>
              </a:spcAft>
              <a:buFont typeface="Arial" panose="020B0604020202020204" pitchFamily="34" charset="0"/>
              <a:buChar char="•"/>
            </a:pPr>
            <a:r>
              <a:rPr lang="en-US" sz="2700" dirty="0">
                <a:solidFill>
                  <a:schemeClr val="bg1"/>
                </a:solidFill>
                <a:latin typeface="Open Sans" panose="020B0606030504020204" pitchFamily="34" charset="0"/>
                <a:ea typeface="Open Sans" panose="020B0606030504020204" pitchFamily="34" charset="0"/>
                <a:cs typeface="Open Sans" panose="020B0606030504020204" pitchFamily="34" charset="0"/>
              </a:rPr>
              <a:t>Any student may attend in this program, however our goal is to target this program toward an existing student group (i.e. EMS Squads). Participation in a yearly refresher course is required to maintain proficiency.</a:t>
            </a:r>
          </a:p>
          <a:p>
            <a:pPr marL="285746" indent="-285746">
              <a:spcAft>
                <a:spcPts val="1600"/>
              </a:spcAft>
              <a:buFont typeface="Arial" panose="020B0604020202020204" pitchFamily="34" charset="0"/>
              <a:buChar char="•"/>
            </a:pPr>
            <a:r>
              <a:rPr lang="en-US" sz="2700" dirty="0">
                <a:solidFill>
                  <a:schemeClr val="bg1"/>
                </a:solidFill>
                <a:latin typeface="Open Sans" panose="020B0606030504020204" pitchFamily="34" charset="0"/>
                <a:ea typeface="Open Sans" panose="020B0606030504020204" pitchFamily="34" charset="0"/>
                <a:cs typeface="Open Sans" panose="020B0606030504020204" pitchFamily="34" charset="0"/>
              </a:rPr>
              <a:t>This program reiterates the importance of CPR and walks students through the utilization of training materials. Students will also be instructed on evaluating and correcting CPR technique. </a:t>
            </a:r>
          </a:p>
          <a:p>
            <a:pPr marL="285746" indent="-285746">
              <a:spcAft>
                <a:spcPts val="1600"/>
              </a:spcAft>
              <a:buFont typeface="Arial" panose="020B0604020202020204" pitchFamily="34" charset="0"/>
              <a:buChar char="•"/>
            </a:pPr>
            <a:r>
              <a:rPr lang="en-US" sz="2700" dirty="0">
                <a:solidFill>
                  <a:schemeClr val="bg1"/>
                </a:solidFill>
                <a:latin typeface="Open Sans" panose="020B0606030504020204" pitchFamily="34" charset="0"/>
                <a:ea typeface="Open Sans" panose="020B0606030504020204" pitchFamily="34" charset="0"/>
                <a:cs typeface="Open Sans" panose="020B0606030504020204" pitchFamily="34" charset="0"/>
              </a:rPr>
              <a:t>After completing this course, students will be qualified to lead future CPR training events.</a:t>
            </a:r>
          </a:p>
          <a:p>
            <a:pPr marL="1209660" lvl="1" indent="-309560">
              <a:spcAft>
                <a:spcPts val="1200"/>
              </a:spcAft>
              <a:buFont typeface="Wingdings" pitchFamily="2" charset="2"/>
              <a:buChar char="§"/>
            </a:pPr>
            <a:r>
              <a:rPr lang="en-US" sz="2700" dirty="0">
                <a:solidFill>
                  <a:schemeClr val="bg1"/>
                </a:solidFill>
                <a:latin typeface="Open Sans" panose="020B0606030504020204" pitchFamily="34" charset="0"/>
                <a:ea typeface="Open Sans" panose="020B0606030504020204" pitchFamily="34" charset="0"/>
                <a:cs typeface="Open Sans" panose="020B0606030504020204" pitchFamily="34" charset="0"/>
              </a:rPr>
              <a:t>Students may also run future </a:t>
            </a:r>
            <a:r>
              <a:rPr lang="en-US" sz="2700" i="1" dirty="0">
                <a:solidFill>
                  <a:schemeClr val="bg1"/>
                </a:solidFill>
                <a:latin typeface="Open Sans" panose="020B0606030504020204" pitchFamily="34" charset="0"/>
                <a:ea typeface="Open Sans" panose="020B0606030504020204" pitchFamily="34" charset="0"/>
                <a:cs typeface="Open Sans" panose="020B0606030504020204" pitchFamily="34" charset="0"/>
              </a:rPr>
              <a:t>Train the Trainer</a:t>
            </a:r>
            <a:r>
              <a:rPr lang="en-US" sz="2700" dirty="0">
                <a:solidFill>
                  <a:schemeClr val="bg1"/>
                </a:solidFill>
                <a:latin typeface="Open Sans" panose="020B0606030504020204" pitchFamily="34" charset="0"/>
                <a:ea typeface="Open Sans" panose="020B0606030504020204" pitchFamily="34" charset="0"/>
                <a:cs typeface="Open Sans" panose="020B0606030504020204" pitchFamily="34" charset="0"/>
              </a:rPr>
              <a:t> events</a:t>
            </a:r>
          </a:p>
        </p:txBody>
      </p:sp>
      <p:sp>
        <p:nvSpPr>
          <p:cNvPr id="48" name="Rectangle: Rounded Corners 32">
            <a:extLst>
              <a:ext uri="{FF2B5EF4-FFF2-40B4-BE49-F238E27FC236}">
                <a16:creationId xmlns:a16="http://schemas.microsoft.com/office/drawing/2014/main" id="{6A8453E8-A034-9F40-BF47-4DBD51A0329D}"/>
              </a:ext>
            </a:extLst>
          </p:cNvPr>
          <p:cNvSpPr/>
          <p:nvPr/>
        </p:nvSpPr>
        <p:spPr>
          <a:xfrm>
            <a:off x="22429041" y="8744455"/>
            <a:ext cx="914400" cy="45720"/>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a:extLst>
              <a:ext uri="{FF2B5EF4-FFF2-40B4-BE49-F238E27FC236}">
                <a16:creationId xmlns:a16="http://schemas.microsoft.com/office/drawing/2014/main" id="{1A5C354D-611D-644A-B304-EFB7AE7A631F}"/>
              </a:ext>
            </a:extLst>
          </p:cNvPr>
          <p:cNvSpPr/>
          <p:nvPr/>
        </p:nvSpPr>
        <p:spPr>
          <a:xfrm>
            <a:off x="22214944" y="14734253"/>
            <a:ext cx="12115800" cy="839831"/>
          </a:xfrm>
          <a:prstGeom prst="roundRect">
            <a:avLst>
              <a:gd name="adj" fmla="val 902"/>
            </a:avLst>
          </a:prstGeom>
          <a:solidFill>
            <a:srgbClr val="749094"/>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7667"/>
          </a:p>
        </p:txBody>
      </p:sp>
      <p:sp>
        <p:nvSpPr>
          <p:cNvPr id="50" name="TextBox 49">
            <a:extLst>
              <a:ext uri="{FF2B5EF4-FFF2-40B4-BE49-F238E27FC236}">
                <a16:creationId xmlns:a16="http://schemas.microsoft.com/office/drawing/2014/main" id="{283A54CF-8A00-5D4B-A42C-F42FF08E1046}"/>
              </a:ext>
            </a:extLst>
          </p:cNvPr>
          <p:cNvSpPr txBox="1"/>
          <p:nvPr/>
        </p:nvSpPr>
        <p:spPr>
          <a:xfrm>
            <a:off x="24688800" y="14831002"/>
            <a:ext cx="7772400" cy="646331"/>
          </a:xfrm>
          <a:prstGeom prst="rect">
            <a:avLst/>
          </a:prstGeom>
          <a:noFill/>
        </p:spPr>
        <p:txBody>
          <a:bodyPr wrap="square" rtlCol="0">
            <a:spAutoFit/>
          </a:bodyPr>
          <a:lstStyle>
            <a:defPPr>
              <a:defRPr kern="1200" smtId="4294967295"/>
            </a:defPPr>
          </a:lstStyle>
          <a:p>
            <a:r>
              <a:rPr lang="en-US" sz="3600" b="1" dirty="0">
                <a:solidFill>
                  <a:schemeClr val="bg1"/>
                </a:solidFill>
                <a:latin typeface="Nunito" panose="00000500000000000000" pitchFamily="2" charset="0"/>
                <a:cs typeface="Arial" pitchFamily="34" charset="0"/>
              </a:rPr>
              <a:t>Community Outreach Opportunities</a:t>
            </a:r>
          </a:p>
        </p:txBody>
      </p:sp>
      <p:graphicFrame>
        <p:nvGraphicFramePr>
          <p:cNvPr id="51" name="Diagram 50">
            <a:extLst>
              <a:ext uri="{FF2B5EF4-FFF2-40B4-BE49-F238E27FC236}">
                <a16:creationId xmlns:a16="http://schemas.microsoft.com/office/drawing/2014/main" id="{CD8AEC73-331B-7C47-BE90-BF6F652712FA}"/>
              </a:ext>
            </a:extLst>
          </p:cNvPr>
          <p:cNvGraphicFramePr/>
          <p:nvPr>
            <p:extLst>
              <p:ext uri="{D42A27DB-BD31-4B8C-83A1-F6EECF244321}">
                <p14:modId xmlns:p14="http://schemas.microsoft.com/office/powerpoint/2010/main" val="1157291856"/>
              </p:ext>
            </p:extLst>
          </p:nvPr>
        </p:nvGraphicFramePr>
        <p:xfrm>
          <a:off x="22214945" y="15687178"/>
          <a:ext cx="12094112" cy="766939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52" name="Picture 51">
            <a:extLst>
              <a:ext uri="{FF2B5EF4-FFF2-40B4-BE49-F238E27FC236}">
                <a16:creationId xmlns:a16="http://schemas.microsoft.com/office/drawing/2014/main" id="{A9E2839E-60E7-B940-B658-6D08EBCF9E8A}"/>
              </a:ext>
            </a:extLst>
          </p:cNvPr>
          <p:cNvPicPr>
            <a:picLocks noChangeAspect="1"/>
          </p:cNvPicPr>
          <p:nvPr/>
        </p:nvPicPr>
        <p:blipFill>
          <a:blip r:embed="rId13"/>
          <a:stretch>
            <a:fillRect/>
          </a:stretch>
        </p:blipFill>
        <p:spPr>
          <a:xfrm>
            <a:off x="34866752" y="28627286"/>
            <a:ext cx="7998985" cy="3838908"/>
          </a:xfrm>
          <a:prstGeom prst="rect">
            <a:avLst/>
          </a:prstGeom>
        </p:spPr>
      </p:pic>
      <p:sp>
        <p:nvSpPr>
          <p:cNvPr id="54" name="Rectangle 53">
            <a:extLst>
              <a:ext uri="{FF2B5EF4-FFF2-40B4-BE49-F238E27FC236}">
                <a16:creationId xmlns:a16="http://schemas.microsoft.com/office/drawing/2014/main" id="{00BF9C7C-CAC2-CB49-BFC9-3ADDCC7BC152}"/>
              </a:ext>
            </a:extLst>
          </p:cNvPr>
          <p:cNvSpPr/>
          <p:nvPr/>
        </p:nvSpPr>
        <p:spPr>
          <a:xfrm>
            <a:off x="21945599" y="23926800"/>
            <a:ext cx="12385145" cy="7848599"/>
          </a:xfrm>
          <a:prstGeom prst="rect">
            <a:avLst/>
          </a:prstGeom>
          <a:solidFill>
            <a:srgbClr val="749094"/>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7667" dirty="0"/>
          </a:p>
        </p:txBody>
      </p:sp>
      <p:sp>
        <p:nvSpPr>
          <p:cNvPr id="55" name="Rectangle 54">
            <a:extLst>
              <a:ext uri="{FF2B5EF4-FFF2-40B4-BE49-F238E27FC236}">
                <a16:creationId xmlns:a16="http://schemas.microsoft.com/office/drawing/2014/main" id="{5F9CAB15-917A-3E4A-BBE9-64E056F595BC}"/>
              </a:ext>
            </a:extLst>
          </p:cNvPr>
          <p:cNvSpPr/>
          <p:nvPr/>
        </p:nvSpPr>
        <p:spPr>
          <a:xfrm>
            <a:off x="9951871" y="17897029"/>
            <a:ext cx="11716380" cy="14792772"/>
          </a:xfrm>
          <a:prstGeom prst="rect">
            <a:avLst/>
          </a:prstGeom>
          <a:solidFill>
            <a:srgbClr val="749094"/>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7667"/>
          </a:p>
        </p:txBody>
      </p:sp>
      <p:pic>
        <p:nvPicPr>
          <p:cNvPr id="58" name="Picture 57">
            <a:extLst>
              <a:ext uri="{FF2B5EF4-FFF2-40B4-BE49-F238E27FC236}">
                <a16:creationId xmlns:a16="http://schemas.microsoft.com/office/drawing/2014/main" id="{5B8893E7-0038-F444-8842-A5D8ECBBFEA5}"/>
              </a:ext>
            </a:extLst>
          </p:cNvPr>
          <p:cNvPicPr>
            <a:picLocks noChangeAspect="1"/>
          </p:cNvPicPr>
          <p:nvPr/>
        </p:nvPicPr>
        <p:blipFill>
          <a:blip r:embed="rId14"/>
          <a:stretch>
            <a:fillRect/>
          </a:stretch>
        </p:blipFill>
        <p:spPr>
          <a:xfrm>
            <a:off x="10894205" y="19290787"/>
            <a:ext cx="9906000" cy="6504293"/>
          </a:xfrm>
          <a:prstGeom prst="rect">
            <a:avLst/>
          </a:prstGeom>
        </p:spPr>
      </p:pic>
      <p:pic>
        <p:nvPicPr>
          <p:cNvPr id="3" name="Picture 2">
            <a:extLst>
              <a:ext uri="{FF2B5EF4-FFF2-40B4-BE49-F238E27FC236}">
                <a16:creationId xmlns:a16="http://schemas.microsoft.com/office/drawing/2014/main" id="{5401FEA0-B598-3E4B-9177-326FA388988D}"/>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894205" y="25839745"/>
            <a:ext cx="9906000" cy="6504293"/>
          </a:xfrm>
          <a:prstGeom prst="rect">
            <a:avLst/>
          </a:prstGeom>
        </p:spPr>
      </p:pic>
      <p:pic>
        <p:nvPicPr>
          <p:cNvPr id="6" name="Picture 5">
            <a:extLst>
              <a:ext uri="{FF2B5EF4-FFF2-40B4-BE49-F238E27FC236}">
                <a16:creationId xmlns:a16="http://schemas.microsoft.com/office/drawing/2014/main" id="{95DC9135-1550-4F49-9AC2-56940A725F44}"/>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9687193" y="24432587"/>
            <a:ext cx="4391242" cy="6147739"/>
          </a:xfrm>
          <a:prstGeom prst="rect">
            <a:avLst/>
          </a:prstGeom>
        </p:spPr>
      </p:pic>
      <p:pic>
        <p:nvPicPr>
          <p:cNvPr id="8" name="Picture 7">
            <a:extLst>
              <a:ext uri="{FF2B5EF4-FFF2-40B4-BE49-F238E27FC236}">
                <a16:creationId xmlns:a16="http://schemas.microsoft.com/office/drawing/2014/main" id="{39047319-12D3-1143-9A6F-8F7188D3B17F}"/>
              </a:ext>
            </a:extLst>
          </p:cNvPr>
          <p:cNvPicPr>
            <a:picLocks noChangeAspect="1"/>
          </p:cNvPicPr>
          <p:nvPr/>
        </p:nvPicPr>
        <p:blipFill rotWithShape="1">
          <a:blip r:embed="rId17">
            <a:extLst>
              <a:ext uri="{28A0092B-C50C-407E-A947-70E740481C1C}">
                <a14:useLocalDpi xmlns:a14="http://schemas.microsoft.com/office/drawing/2010/main" val="0"/>
              </a:ext>
            </a:extLst>
          </a:blip>
          <a:srcRect l="4545" t="4903" r="5303" b="43781"/>
          <a:stretch/>
        </p:blipFill>
        <p:spPr>
          <a:xfrm>
            <a:off x="22121421" y="25200887"/>
            <a:ext cx="7245464" cy="4542229"/>
          </a:xfrm>
          <a:prstGeom prst="rect">
            <a:avLst/>
          </a:prstGeom>
          <a:solidFill>
            <a:schemeClr val="bg1"/>
          </a:solidFill>
        </p:spPr>
      </p:pic>
      <p:sp>
        <p:nvSpPr>
          <p:cNvPr id="59" name="TextBox 58">
            <a:extLst>
              <a:ext uri="{FF2B5EF4-FFF2-40B4-BE49-F238E27FC236}">
                <a16:creationId xmlns:a16="http://schemas.microsoft.com/office/drawing/2014/main" id="{789525F7-C274-554F-9C21-83083EC06F1B}"/>
              </a:ext>
            </a:extLst>
          </p:cNvPr>
          <p:cNvSpPr txBox="1"/>
          <p:nvPr/>
        </p:nvSpPr>
        <p:spPr>
          <a:xfrm>
            <a:off x="21980769" y="30845951"/>
            <a:ext cx="11778676" cy="707886"/>
          </a:xfrm>
          <a:prstGeom prst="rect">
            <a:avLst/>
          </a:prstGeom>
          <a:noFill/>
        </p:spPr>
        <p:txBody>
          <a:bodyPr wrap="square" rtlCol="0">
            <a:spAutoFit/>
          </a:bodyPr>
          <a:lstStyle/>
          <a:p>
            <a:r>
              <a:rPr lang="en-US" sz="2000" b="1" dirty="0">
                <a:solidFill>
                  <a:schemeClr val="bg1"/>
                </a:solidFill>
                <a:latin typeface="Quire Sans Pro Light" panose="020B0302040400020003" pitchFamily="34" charset="0"/>
              </a:rPr>
              <a:t>Figure 3. </a:t>
            </a:r>
            <a:r>
              <a:rPr lang="en-US" sz="2000" dirty="0">
                <a:solidFill>
                  <a:schemeClr val="bg1"/>
                </a:solidFill>
                <a:latin typeface="Quire Sans Pro Light" panose="020B0302040400020003" pitchFamily="34" charset="0"/>
              </a:rPr>
              <a:t>Example of CPR instructional postcard A) original version  designed by Dr. Joseph Sabato on left  and B) proposed updated version on right. </a:t>
            </a:r>
            <a:endParaRPr lang="en-US" sz="2000" b="1" dirty="0">
              <a:solidFill>
                <a:schemeClr val="bg1"/>
              </a:solidFill>
              <a:latin typeface="Quire Sans Pro Light" panose="020B0302040400020003" pitchFamily="34" charset="0"/>
            </a:endParaRPr>
          </a:p>
        </p:txBody>
      </p:sp>
      <p:sp>
        <p:nvSpPr>
          <p:cNvPr id="60" name="TextBox 59">
            <a:extLst>
              <a:ext uri="{FF2B5EF4-FFF2-40B4-BE49-F238E27FC236}">
                <a16:creationId xmlns:a16="http://schemas.microsoft.com/office/drawing/2014/main" id="{D7144DF8-2526-604E-B4BC-003EA417802E}"/>
              </a:ext>
            </a:extLst>
          </p:cNvPr>
          <p:cNvSpPr txBox="1"/>
          <p:nvPr/>
        </p:nvSpPr>
        <p:spPr>
          <a:xfrm>
            <a:off x="29242113" y="24579215"/>
            <a:ext cx="504538" cy="400110"/>
          </a:xfrm>
          <a:prstGeom prst="rect">
            <a:avLst/>
          </a:prstGeom>
          <a:noFill/>
        </p:spPr>
        <p:txBody>
          <a:bodyPr wrap="square" rtlCol="0">
            <a:spAutoFit/>
          </a:bodyPr>
          <a:lstStyle/>
          <a:p>
            <a:r>
              <a:rPr lang="en-US" sz="2000" b="1" dirty="0">
                <a:solidFill>
                  <a:schemeClr val="bg1"/>
                </a:solidFill>
                <a:latin typeface="Quire Sans Pro Light" panose="020B0302040400020003" pitchFamily="34" charset="0"/>
              </a:rPr>
              <a:t>B)</a:t>
            </a:r>
          </a:p>
        </p:txBody>
      </p:sp>
      <p:sp>
        <p:nvSpPr>
          <p:cNvPr id="62" name="TextBox 61">
            <a:extLst>
              <a:ext uri="{FF2B5EF4-FFF2-40B4-BE49-F238E27FC236}">
                <a16:creationId xmlns:a16="http://schemas.microsoft.com/office/drawing/2014/main" id="{95C7F2E8-E479-B544-B4C9-E2A2F84631A4}"/>
              </a:ext>
            </a:extLst>
          </p:cNvPr>
          <p:cNvSpPr txBox="1"/>
          <p:nvPr/>
        </p:nvSpPr>
        <p:spPr>
          <a:xfrm>
            <a:off x="22064737" y="24574590"/>
            <a:ext cx="504538" cy="400110"/>
          </a:xfrm>
          <a:prstGeom prst="rect">
            <a:avLst/>
          </a:prstGeom>
          <a:noFill/>
        </p:spPr>
        <p:txBody>
          <a:bodyPr wrap="square" rtlCol="0">
            <a:spAutoFit/>
          </a:bodyPr>
          <a:lstStyle/>
          <a:p>
            <a:r>
              <a:rPr lang="en-US" sz="2000" b="1" dirty="0">
                <a:solidFill>
                  <a:schemeClr val="bg1"/>
                </a:solidFill>
                <a:latin typeface="Quire Sans Pro Light" panose="020B0302040400020003" pitchFamily="34" charset="0"/>
              </a:rPr>
              <a:t>A)</a:t>
            </a:r>
          </a:p>
        </p:txBody>
      </p:sp>
      <p:sp>
        <p:nvSpPr>
          <p:cNvPr id="63" name="TextBox 62">
            <a:extLst>
              <a:ext uri="{FF2B5EF4-FFF2-40B4-BE49-F238E27FC236}">
                <a16:creationId xmlns:a16="http://schemas.microsoft.com/office/drawing/2014/main" id="{2244D330-4B1F-CE4D-A90F-FB906D969DFB}"/>
              </a:ext>
            </a:extLst>
          </p:cNvPr>
          <p:cNvSpPr txBox="1"/>
          <p:nvPr/>
        </p:nvSpPr>
        <p:spPr>
          <a:xfrm>
            <a:off x="10235137" y="18075307"/>
            <a:ext cx="11534970" cy="707886"/>
          </a:xfrm>
          <a:prstGeom prst="rect">
            <a:avLst/>
          </a:prstGeom>
          <a:noFill/>
        </p:spPr>
        <p:txBody>
          <a:bodyPr wrap="square" rtlCol="0">
            <a:spAutoFit/>
          </a:bodyPr>
          <a:lstStyle/>
          <a:p>
            <a:r>
              <a:rPr lang="en-US" sz="2000" b="1" dirty="0">
                <a:solidFill>
                  <a:schemeClr val="bg1"/>
                </a:solidFill>
                <a:latin typeface="Quire Sans Pro Light" panose="020B0302040400020003" pitchFamily="34" charset="0"/>
              </a:rPr>
              <a:t>Figure 2.  </a:t>
            </a:r>
            <a:r>
              <a:rPr lang="en-US" sz="2000" dirty="0">
                <a:solidFill>
                  <a:schemeClr val="bg1"/>
                </a:solidFill>
                <a:latin typeface="Quire Sans Pro Light" panose="020B0302040400020003" pitchFamily="34" charset="0"/>
              </a:rPr>
              <a:t>Example of AED instructional postcard A)  original version designed by Dr. Joseph Sabato and B) proposed updated version below. </a:t>
            </a:r>
            <a:endParaRPr lang="en-US" sz="2000" b="1" dirty="0">
              <a:solidFill>
                <a:schemeClr val="bg1"/>
              </a:solidFill>
              <a:latin typeface="Quire Sans Pro Light" panose="020B0302040400020003" pitchFamily="34" charset="0"/>
            </a:endParaRPr>
          </a:p>
        </p:txBody>
      </p:sp>
      <p:sp>
        <p:nvSpPr>
          <p:cNvPr id="64" name="TextBox 63">
            <a:extLst>
              <a:ext uri="{FF2B5EF4-FFF2-40B4-BE49-F238E27FC236}">
                <a16:creationId xmlns:a16="http://schemas.microsoft.com/office/drawing/2014/main" id="{3FBB3697-08BC-BA4C-A138-70B30127F7D2}"/>
              </a:ext>
            </a:extLst>
          </p:cNvPr>
          <p:cNvSpPr txBox="1"/>
          <p:nvPr/>
        </p:nvSpPr>
        <p:spPr>
          <a:xfrm>
            <a:off x="10311110" y="19290787"/>
            <a:ext cx="513942" cy="400110"/>
          </a:xfrm>
          <a:prstGeom prst="rect">
            <a:avLst/>
          </a:prstGeom>
          <a:noFill/>
        </p:spPr>
        <p:txBody>
          <a:bodyPr wrap="square" rtlCol="0">
            <a:spAutoFit/>
          </a:bodyPr>
          <a:lstStyle/>
          <a:p>
            <a:r>
              <a:rPr lang="en-US" sz="2000" b="1" dirty="0">
                <a:solidFill>
                  <a:schemeClr val="bg1"/>
                </a:solidFill>
                <a:latin typeface="Quire Sans Pro Light" panose="020B0302040400020003" pitchFamily="34" charset="0"/>
              </a:rPr>
              <a:t>A)</a:t>
            </a:r>
          </a:p>
        </p:txBody>
      </p:sp>
      <p:sp>
        <p:nvSpPr>
          <p:cNvPr id="65" name="TextBox 64">
            <a:extLst>
              <a:ext uri="{FF2B5EF4-FFF2-40B4-BE49-F238E27FC236}">
                <a16:creationId xmlns:a16="http://schemas.microsoft.com/office/drawing/2014/main" id="{4612F021-C6EA-AC42-8929-407829C7B452}"/>
              </a:ext>
            </a:extLst>
          </p:cNvPr>
          <p:cNvSpPr txBox="1"/>
          <p:nvPr/>
        </p:nvSpPr>
        <p:spPr>
          <a:xfrm>
            <a:off x="10393165" y="26218030"/>
            <a:ext cx="548910" cy="400110"/>
          </a:xfrm>
          <a:prstGeom prst="rect">
            <a:avLst/>
          </a:prstGeom>
          <a:noFill/>
        </p:spPr>
        <p:txBody>
          <a:bodyPr wrap="square" rtlCol="0">
            <a:spAutoFit/>
          </a:bodyPr>
          <a:lstStyle/>
          <a:p>
            <a:r>
              <a:rPr lang="en-US" sz="2000" b="1" dirty="0">
                <a:solidFill>
                  <a:schemeClr val="bg1"/>
                </a:solidFill>
                <a:latin typeface="Quire Sans Pro Light" panose="020B0302040400020003" pitchFamily="34" charset="0"/>
              </a:rPr>
              <a:t>B)</a:t>
            </a:r>
          </a:p>
        </p:txBody>
      </p:sp>
      <p:sp>
        <p:nvSpPr>
          <p:cNvPr id="2" name="TextBox 1">
            <a:extLst>
              <a:ext uri="{FF2B5EF4-FFF2-40B4-BE49-F238E27FC236}">
                <a16:creationId xmlns:a16="http://schemas.microsoft.com/office/drawing/2014/main" id="{8CCAEF9A-3A6A-454D-93B1-88833BD19839}"/>
              </a:ext>
            </a:extLst>
          </p:cNvPr>
          <p:cNvSpPr txBox="1"/>
          <p:nvPr/>
        </p:nvSpPr>
        <p:spPr>
          <a:xfrm>
            <a:off x="622462" y="17632116"/>
            <a:ext cx="7961678" cy="338554"/>
          </a:xfrm>
          <a:prstGeom prst="rect">
            <a:avLst/>
          </a:prstGeom>
          <a:noFill/>
        </p:spPr>
        <p:txBody>
          <a:bodyPr wrap="square" rtlCol="0">
            <a:spAutoFit/>
          </a:bodyPr>
          <a:lstStyle/>
          <a:p>
            <a:r>
              <a:rPr lang="en-US" sz="1600" b="1" dirty="0">
                <a:solidFill>
                  <a:schemeClr val="accent2">
                    <a:lumMod val="75000"/>
                  </a:schemeClr>
                </a:solidFill>
              </a:rPr>
              <a:t>Figure 1. </a:t>
            </a:r>
            <a:r>
              <a:rPr lang="en-US" sz="1600" dirty="0">
                <a:solidFill>
                  <a:schemeClr val="accent2">
                    <a:lumMod val="75000"/>
                  </a:schemeClr>
                </a:solidFill>
              </a:rPr>
              <a:t>Overarching goals of this CPR program. </a:t>
            </a:r>
          </a:p>
        </p:txBody>
      </p:sp>
    </p:spTree>
    <p:extLst>
      <p:ext uri="{BB962C8B-B14F-4D97-AF65-F5344CB8AC3E}">
        <p14:creationId xmlns:p14="http://schemas.microsoft.com/office/powerpoint/2010/main" val="1270404738"/>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6.09.30"/>
  <p:tag name="AS_TITLE" val="Aspose.Slides for .NET 4.0"/>
  <p:tag name="AS_VERSION" val="16.9.0.0"/>
  <p:tag name="MAKESIGNSTEMPLATE" val="deliberatingwatermelon|09-201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2371</TotalTime>
  <Words>1343</Words>
  <Application>Microsoft Office PowerPoint</Application>
  <PresentationFormat>Custom</PresentationFormat>
  <Paragraphs>88</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Nunito</vt:lpstr>
      <vt:lpstr>Calibri</vt:lpstr>
      <vt:lpstr>Arial</vt:lpstr>
      <vt:lpstr>Quire Sans Pro Light</vt:lpstr>
      <vt:lpstr>Wingdings</vt:lpstr>
      <vt:lpstr>Open Sans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to create a scientific poster</dc:title>
  <dc:subject>Free Research Poster</dc:subject>
  <dc:creator>Graphicsland/MakeSigns.com</dc:creator>
  <cp:keywords>scientific, research, template, custom, poster, presentation, symposium, printing, powerpoint, create, design, example, sample, download</cp:keywords>
  <dc:description>Download our scientific poster templates at no cost to you and get one step closer to making a great research poster.</dc:description>
  <cp:lastModifiedBy>Jennifer</cp:lastModifiedBy>
  <cp:revision>50</cp:revision>
  <cp:lastPrinted>2012-07-31T19:59:21Z</cp:lastPrinted>
  <dcterms:modified xsi:type="dcterms:W3CDTF">2021-04-05T17:10:54Z</dcterms:modified>
  <cp:category>research posters template</cp:category>
</cp:coreProperties>
</file>