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80" r:id="rId4"/>
  </p:sldMasterIdLst>
  <p:notesMasterIdLst>
    <p:notesMasterId r:id="rId6"/>
  </p:notesMasterIdLst>
  <p:sldIdLst>
    <p:sldId id="259" r:id="rId5"/>
  </p:sldIdLst>
  <p:sldSz cx="51206400" cy="38404800"/>
  <p:notesSz cx="7315200" cy="9601200"/>
  <p:custDataLst>
    <p:tags r:id="rId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096" userDrawn="1">
          <p15:clr>
            <a:srgbClr val="A4A3A4"/>
          </p15:clr>
        </p15:guide>
        <p15:guide id="2" pos="1612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lperc" initials="ca" lastIdx="10" clrIdx="0"/>
  <p:cmAuthor id="1" name="Cragin, Linda J" initials="CLJ" lastIdx="4" clrIdx="1">
    <p:extLst>
      <p:ext uri="{19B8F6BF-5375-455C-9EA6-DF929625EA0E}">
        <p15:presenceInfo xmlns:p15="http://schemas.microsoft.com/office/powerpoint/2012/main" userId="S::Linda.Cragin@umassmed.edu::ffec54d6-6717-43a3-98b0-a5aaa566aa6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067" autoAdjust="0"/>
    <p:restoredTop sz="50000" autoAdjust="0"/>
  </p:normalViewPr>
  <p:slideViewPr>
    <p:cSldViewPr snapToGrid="0" snapToObjects="1">
      <p:cViewPr varScale="1">
        <p:scale>
          <a:sx n="18" d="100"/>
          <a:sy n="18" d="100"/>
        </p:scale>
        <p:origin x="1422" y="108"/>
      </p:cViewPr>
      <p:guideLst>
        <p:guide orient="horz" pos="12096"/>
        <p:guide pos="1612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tags" Target="tags/tag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169920" cy="480060"/>
          </a:xfrm>
          <a:prstGeom prst="rect">
            <a:avLst/>
          </a:prstGeom>
        </p:spPr>
        <p:txBody>
          <a:bodyPr vert="horz" lIns="96643" tIns="48322" rIns="96643" bIns="48322" rtlCol="0"/>
          <a:lstStyle>
            <a:lvl1pPr algn="l">
              <a:defRPr sz="1200"/>
            </a:lvl1pPr>
          </a:lstStyle>
          <a:p>
            <a:endParaRPr lang="en-US"/>
          </a:p>
        </p:txBody>
      </p:sp>
      <p:sp>
        <p:nvSpPr>
          <p:cNvPr id="3" name="Date Placeholder 2"/>
          <p:cNvSpPr>
            <a:spLocks noGrp="1"/>
          </p:cNvSpPr>
          <p:nvPr>
            <p:ph type="dt" idx="1"/>
          </p:nvPr>
        </p:nvSpPr>
        <p:spPr>
          <a:xfrm>
            <a:off x="4143588" y="2"/>
            <a:ext cx="3169920" cy="480060"/>
          </a:xfrm>
          <a:prstGeom prst="rect">
            <a:avLst/>
          </a:prstGeom>
        </p:spPr>
        <p:txBody>
          <a:bodyPr vert="horz" lIns="96643" tIns="48322" rIns="96643" bIns="48322" rtlCol="0"/>
          <a:lstStyle>
            <a:lvl1pPr algn="r">
              <a:defRPr sz="1200"/>
            </a:lvl1pPr>
          </a:lstStyle>
          <a:p>
            <a:fld id="{311E81F8-90E2-2945-9ED7-A6A90A37CF21}" type="datetimeFigureOut">
              <a:rPr lang="en-US" smtClean="0"/>
              <a:pPr/>
              <a:t>4/5/2021</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43" tIns="48322" rIns="96643" bIns="48322" rtlCol="0" anchor="ctr"/>
          <a:lstStyle/>
          <a:p>
            <a:endParaRPr lang="en-US"/>
          </a:p>
        </p:txBody>
      </p:sp>
      <p:sp>
        <p:nvSpPr>
          <p:cNvPr id="5" name="Notes Placeholder 4"/>
          <p:cNvSpPr>
            <a:spLocks noGrp="1"/>
          </p:cNvSpPr>
          <p:nvPr>
            <p:ph type="body" sz="quarter" idx="3"/>
          </p:nvPr>
        </p:nvSpPr>
        <p:spPr>
          <a:xfrm>
            <a:off x="731520" y="4560571"/>
            <a:ext cx="5852160" cy="4320540"/>
          </a:xfrm>
          <a:prstGeom prst="rect">
            <a:avLst/>
          </a:prstGeom>
        </p:spPr>
        <p:txBody>
          <a:bodyPr vert="horz" lIns="96643" tIns="48322" rIns="96643" bIns="4832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0060"/>
          </a:xfrm>
          <a:prstGeom prst="rect">
            <a:avLst/>
          </a:prstGeom>
        </p:spPr>
        <p:txBody>
          <a:bodyPr vert="horz" lIns="96643" tIns="48322" rIns="96643" bIns="48322" rtlCol="0" anchor="b"/>
          <a:lstStyle>
            <a:lvl1pPr algn="l">
              <a:defRPr sz="1200"/>
            </a:lvl1pPr>
          </a:lstStyle>
          <a:p>
            <a:endParaRPr lang="en-US"/>
          </a:p>
        </p:txBody>
      </p:sp>
      <p:sp>
        <p:nvSpPr>
          <p:cNvPr id="7" name="Slide Number Placeholder 6"/>
          <p:cNvSpPr>
            <a:spLocks noGrp="1"/>
          </p:cNvSpPr>
          <p:nvPr>
            <p:ph type="sldNum" sz="quarter" idx="5"/>
          </p:nvPr>
        </p:nvSpPr>
        <p:spPr>
          <a:xfrm>
            <a:off x="4143588" y="9119475"/>
            <a:ext cx="3169920" cy="480060"/>
          </a:xfrm>
          <a:prstGeom prst="rect">
            <a:avLst/>
          </a:prstGeom>
        </p:spPr>
        <p:txBody>
          <a:bodyPr vert="horz" lIns="96643" tIns="48322" rIns="96643" bIns="48322" rtlCol="0" anchor="b"/>
          <a:lstStyle>
            <a:lvl1pPr algn="r">
              <a:defRPr sz="1200"/>
            </a:lvl1pPr>
          </a:lstStyle>
          <a:p>
            <a:fld id="{2C7C524A-6C54-3346-A5D6-D003EF5E6B8D}" type="slidenum">
              <a:rPr lang="en-US" smtClean="0"/>
              <a:pPr/>
              <a:t>‹#›</a:t>
            </a:fld>
            <a:endParaRPr lang="en-US"/>
          </a:p>
        </p:txBody>
      </p:sp>
    </p:spTree>
    <p:extLst>
      <p:ext uri="{BB962C8B-B14F-4D97-AF65-F5344CB8AC3E}">
        <p14:creationId xmlns:p14="http://schemas.microsoft.com/office/powerpoint/2010/main" val="755400076"/>
      </p:ext>
    </p:extLst>
  </p:cSld>
  <p:clrMap bg1="lt1" tx1="dk1" bg2="lt2" tx2="dk2" accent1="accent1" accent2="accent2" accent3="accent3" accent4="accent4" accent5="accent5" accent6="accent6" hlink="hlink" folHlink="folHlink"/>
  <p:notesStyle>
    <a:lvl1pPr marL="0" algn="l" defTabSz="2403062" rtl="0" eaLnBrk="1" latinLnBrk="0" hangingPunct="1">
      <a:defRPr sz="6300" kern="1200">
        <a:solidFill>
          <a:schemeClr val="tx1"/>
        </a:solidFill>
        <a:latin typeface="+mn-lt"/>
        <a:ea typeface="+mn-ea"/>
        <a:cs typeface="+mn-cs"/>
      </a:defRPr>
    </a:lvl1pPr>
    <a:lvl2pPr marL="2403062" algn="l" defTabSz="2403062" rtl="0" eaLnBrk="1" latinLnBrk="0" hangingPunct="1">
      <a:defRPr sz="6300" kern="1200">
        <a:solidFill>
          <a:schemeClr val="tx1"/>
        </a:solidFill>
        <a:latin typeface="+mn-lt"/>
        <a:ea typeface="+mn-ea"/>
        <a:cs typeface="+mn-cs"/>
      </a:defRPr>
    </a:lvl2pPr>
    <a:lvl3pPr marL="4806135" algn="l" defTabSz="2403062" rtl="0" eaLnBrk="1" latinLnBrk="0" hangingPunct="1">
      <a:defRPr sz="6300" kern="1200">
        <a:solidFill>
          <a:schemeClr val="tx1"/>
        </a:solidFill>
        <a:latin typeface="+mn-lt"/>
        <a:ea typeface="+mn-ea"/>
        <a:cs typeface="+mn-cs"/>
      </a:defRPr>
    </a:lvl3pPr>
    <a:lvl4pPr marL="7209198" algn="l" defTabSz="2403062" rtl="0" eaLnBrk="1" latinLnBrk="0" hangingPunct="1">
      <a:defRPr sz="6300" kern="1200">
        <a:solidFill>
          <a:schemeClr val="tx1"/>
        </a:solidFill>
        <a:latin typeface="+mn-lt"/>
        <a:ea typeface="+mn-ea"/>
        <a:cs typeface="+mn-cs"/>
      </a:defRPr>
    </a:lvl4pPr>
    <a:lvl5pPr marL="9612271" algn="l" defTabSz="2403062" rtl="0" eaLnBrk="1" latinLnBrk="0" hangingPunct="1">
      <a:defRPr sz="6300" kern="1200">
        <a:solidFill>
          <a:schemeClr val="tx1"/>
        </a:solidFill>
        <a:latin typeface="+mn-lt"/>
        <a:ea typeface="+mn-ea"/>
        <a:cs typeface="+mn-cs"/>
      </a:defRPr>
    </a:lvl5pPr>
    <a:lvl6pPr marL="12015333" algn="l" defTabSz="2403062" rtl="0" eaLnBrk="1" latinLnBrk="0" hangingPunct="1">
      <a:defRPr sz="6300" kern="1200">
        <a:solidFill>
          <a:schemeClr val="tx1"/>
        </a:solidFill>
        <a:latin typeface="+mn-lt"/>
        <a:ea typeface="+mn-ea"/>
        <a:cs typeface="+mn-cs"/>
      </a:defRPr>
    </a:lvl6pPr>
    <a:lvl7pPr marL="14418406" algn="l" defTabSz="2403062" rtl="0" eaLnBrk="1" latinLnBrk="0" hangingPunct="1">
      <a:defRPr sz="6300" kern="1200">
        <a:solidFill>
          <a:schemeClr val="tx1"/>
        </a:solidFill>
        <a:latin typeface="+mn-lt"/>
        <a:ea typeface="+mn-ea"/>
        <a:cs typeface="+mn-cs"/>
      </a:defRPr>
    </a:lvl7pPr>
    <a:lvl8pPr marL="16821469" algn="l" defTabSz="2403062" rtl="0" eaLnBrk="1" latinLnBrk="0" hangingPunct="1">
      <a:defRPr sz="6300" kern="1200">
        <a:solidFill>
          <a:schemeClr val="tx1"/>
        </a:solidFill>
        <a:latin typeface="+mn-lt"/>
        <a:ea typeface="+mn-ea"/>
        <a:cs typeface="+mn-cs"/>
      </a:defRPr>
    </a:lvl8pPr>
    <a:lvl9pPr marL="19224542" algn="l" defTabSz="2403062" rtl="0" eaLnBrk="1" latinLnBrk="0" hangingPunct="1">
      <a:defRPr sz="6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C7C524A-6C54-3346-A5D6-D003EF5E6B8D}" type="slidenum">
              <a:rPr lang="en-US" smtClean="0"/>
              <a:pPr/>
              <a:t>1</a:t>
            </a:fld>
            <a:endParaRPr lang="en-US"/>
          </a:p>
        </p:txBody>
      </p:sp>
    </p:spTree>
    <p:extLst>
      <p:ext uri="{BB962C8B-B14F-4D97-AF65-F5344CB8AC3E}">
        <p14:creationId xmlns:p14="http://schemas.microsoft.com/office/powerpoint/2010/main" val="38502230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134B2-6994-184B-BDD6-B96F2EFD3B2A}"/>
              </a:ext>
            </a:extLst>
          </p:cNvPr>
          <p:cNvSpPr>
            <a:spLocks noGrp="1"/>
          </p:cNvSpPr>
          <p:nvPr>
            <p:ph type="ctrTitle"/>
          </p:nvPr>
        </p:nvSpPr>
        <p:spPr>
          <a:xfrm>
            <a:off x="6400800" y="6285233"/>
            <a:ext cx="38404800" cy="13370560"/>
          </a:xfrm>
        </p:spPr>
        <p:txBody>
          <a:bodyPr anchor="b"/>
          <a:lstStyle>
            <a:lvl1pPr algn="ctr">
              <a:defRPr sz="25200"/>
            </a:lvl1pPr>
          </a:lstStyle>
          <a:p>
            <a:r>
              <a:rPr lang="en-US"/>
              <a:t>Click to edit Master title style</a:t>
            </a:r>
          </a:p>
        </p:txBody>
      </p:sp>
      <p:sp>
        <p:nvSpPr>
          <p:cNvPr id="3" name="Subtitle 2">
            <a:extLst>
              <a:ext uri="{FF2B5EF4-FFF2-40B4-BE49-F238E27FC236}">
                <a16:creationId xmlns:a16="http://schemas.microsoft.com/office/drawing/2014/main" id="{347CA564-0E1C-4340-8F47-1F6F7BEF4CD6}"/>
              </a:ext>
            </a:extLst>
          </p:cNvPr>
          <p:cNvSpPr>
            <a:spLocks noGrp="1"/>
          </p:cNvSpPr>
          <p:nvPr>
            <p:ph type="subTitle" idx="1"/>
          </p:nvPr>
        </p:nvSpPr>
        <p:spPr>
          <a:xfrm>
            <a:off x="6400800" y="20171413"/>
            <a:ext cx="38404800" cy="9272267"/>
          </a:xfrm>
        </p:spPr>
        <p:txBody>
          <a:bodyPr/>
          <a:lstStyle>
            <a:lvl1pPr marL="0" indent="0" algn="ctr">
              <a:buNone/>
              <a:defRPr sz="10080"/>
            </a:lvl1pPr>
            <a:lvl2pPr marL="1920240" indent="0" algn="ctr">
              <a:buNone/>
              <a:defRPr sz="8400"/>
            </a:lvl2pPr>
            <a:lvl3pPr marL="3840480" indent="0" algn="ctr">
              <a:buNone/>
              <a:defRPr sz="7560"/>
            </a:lvl3pPr>
            <a:lvl4pPr marL="5760720" indent="0" algn="ctr">
              <a:buNone/>
              <a:defRPr sz="6720"/>
            </a:lvl4pPr>
            <a:lvl5pPr marL="7680960" indent="0" algn="ctr">
              <a:buNone/>
              <a:defRPr sz="6720"/>
            </a:lvl5pPr>
            <a:lvl6pPr marL="9601200" indent="0" algn="ctr">
              <a:buNone/>
              <a:defRPr sz="6720"/>
            </a:lvl6pPr>
            <a:lvl7pPr marL="11521440" indent="0" algn="ctr">
              <a:buNone/>
              <a:defRPr sz="6720"/>
            </a:lvl7pPr>
            <a:lvl8pPr marL="13441680" indent="0" algn="ctr">
              <a:buNone/>
              <a:defRPr sz="6720"/>
            </a:lvl8pPr>
            <a:lvl9pPr marL="15361920" indent="0" algn="ctr">
              <a:buNone/>
              <a:defRPr sz="6720"/>
            </a:lvl9pPr>
          </a:lstStyle>
          <a:p>
            <a:r>
              <a:rPr lang="en-US"/>
              <a:t>Click to edit Master subtitle style</a:t>
            </a:r>
          </a:p>
        </p:txBody>
      </p:sp>
      <p:sp>
        <p:nvSpPr>
          <p:cNvPr id="4" name="Date Placeholder 3">
            <a:extLst>
              <a:ext uri="{FF2B5EF4-FFF2-40B4-BE49-F238E27FC236}">
                <a16:creationId xmlns:a16="http://schemas.microsoft.com/office/drawing/2014/main" id="{8E34E3D1-BA3E-9C44-B745-E3C3086F2D55}"/>
              </a:ext>
            </a:extLst>
          </p:cNvPr>
          <p:cNvSpPr>
            <a:spLocks noGrp="1"/>
          </p:cNvSpPr>
          <p:nvPr>
            <p:ph type="dt" sz="half" idx="10"/>
          </p:nvPr>
        </p:nvSpPr>
        <p:spPr/>
        <p:txBody>
          <a:bodyPr/>
          <a:lstStyle/>
          <a:p>
            <a:fld id="{84FD1F27-616A-3542-91BB-C34E14AE38CD}" type="datetimeFigureOut">
              <a:rPr lang="en-US" smtClean="0"/>
              <a:pPr/>
              <a:t>4/5/2021</a:t>
            </a:fld>
            <a:endParaRPr lang="en-US"/>
          </a:p>
        </p:txBody>
      </p:sp>
      <p:sp>
        <p:nvSpPr>
          <p:cNvPr id="5" name="Footer Placeholder 4">
            <a:extLst>
              <a:ext uri="{FF2B5EF4-FFF2-40B4-BE49-F238E27FC236}">
                <a16:creationId xmlns:a16="http://schemas.microsoft.com/office/drawing/2014/main" id="{6FF75A81-8D6F-064B-84BF-111112E0BB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7CC806-5A07-9448-8464-8AEFC3E8A084}"/>
              </a:ext>
            </a:extLst>
          </p:cNvPr>
          <p:cNvSpPr>
            <a:spLocks noGrp="1"/>
          </p:cNvSpPr>
          <p:nvPr>
            <p:ph type="sldNum" sz="quarter" idx="12"/>
          </p:nvPr>
        </p:nvSpPr>
        <p:spPr/>
        <p:txBody>
          <a:bodyPr/>
          <a:lstStyle/>
          <a:p>
            <a:fld id="{6127620B-A92B-7B48-9D4D-80011B63A1CD}" type="slidenum">
              <a:rPr lang="en-US" smtClean="0"/>
              <a:pPr/>
              <a:t>‹#›</a:t>
            </a:fld>
            <a:endParaRPr lang="en-US"/>
          </a:p>
        </p:txBody>
      </p:sp>
    </p:spTree>
    <p:extLst>
      <p:ext uri="{BB962C8B-B14F-4D97-AF65-F5344CB8AC3E}">
        <p14:creationId xmlns:p14="http://schemas.microsoft.com/office/powerpoint/2010/main" val="15493621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103217-FFCE-7643-89A6-D65604668C7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07A459-1207-7146-85C8-39CF352493A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BB2AAA-934E-6A46-8778-AD2A9A0389EA}"/>
              </a:ext>
            </a:extLst>
          </p:cNvPr>
          <p:cNvSpPr>
            <a:spLocks noGrp="1"/>
          </p:cNvSpPr>
          <p:nvPr>
            <p:ph type="dt" sz="half" idx="10"/>
          </p:nvPr>
        </p:nvSpPr>
        <p:spPr/>
        <p:txBody>
          <a:bodyPr/>
          <a:lstStyle/>
          <a:p>
            <a:fld id="{84FD1F27-616A-3542-91BB-C34E14AE38CD}" type="datetimeFigureOut">
              <a:rPr lang="en-US" smtClean="0"/>
              <a:pPr/>
              <a:t>4/5/2021</a:t>
            </a:fld>
            <a:endParaRPr lang="en-US"/>
          </a:p>
        </p:txBody>
      </p:sp>
      <p:sp>
        <p:nvSpPr>
          <p:cNvPr id="5" name="Footer Placeholder 4">
            <a:extLst>
              <a:ext uri="{FF2B5EF4-FFF2-40B4-BE49-F238E27FC236}">
                <a16:creationId xmlns:a16="http://schemas.microsoft.com/office/drawing/2014/main" id="{733172D8-89E8-CD48-AC48-AC530707BE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E10FB3-8F02-0C47-819B-C1E31BBD2AE2}"/>
              </a:ext>
            </a:extLst>
          </p:cNvPr>
          <p:cNvSpPr>
            <a:spLocks noGrp="1"/>
          </p:cNvSpPr>
          <p:nvPr>
            <p:ph type="sldNum" sz="quarter" idx="12"/>
          </p:nvPr>
        </p:nvSpPr>
        <p:spPr/>
        <p:txBody>
          <a:bodyPr/>
          <a:lstStyle/>
          <a:p>
            <a:fld id="{6127620B-A92B-7B48-9D4D-80011B63A1CD}" type="slidenum">
              <a:rPr lang="en-US" smtClean="0"/>
              <a:pPr/>
              <a:t>‹#›</a:t>
            </a:fld>
            <a:endParaRPr lang="en-US"/>
          </a:p>
        </p:txBody>
      </p:sp>
    </p:spTree>
    <p:extLst>
      <p:ext uri="{BB962C8B-B14F-4D97-AF65-F5344CB8AC3E}">
        <p14:creationId xmlns:p14="http://schemas.microsoft.com/office/powerpoint/2010/main" val="38765252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18C51F5-C673-3343-9A0E-91DAA78FDACA}"/>
              </a:ext>
            </a:extLst>
          </p:cNvPr>
          <p:cNvSpPr>
            <a:spLocks noGrp="1"/>
          </p:cNvSpPr>
          <p:nvPr>
            <p:ph type="title" orient="vert"/>
          </p:nvPr>
        </p:nvSpPr>
        <p:spPr>
          <a:xfrm>
            <a:off x="36644580" y="2044700"/>
            <a:ext cx="11041380" cy="32546293"/>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3016194-0870-AA4B-AE9B-1C584C286DEB}"/>
              </a:ext>
            </a:extLst>
          </p:cNvPr>
          <p:cNvSpPr>
            <a:spLocks noGrp="1"/>
          </p:cNvSpPr>
          <p:nvPr>
            <p:ph type="body" orient="vert" idx="1"/>
          </p:nvPr>
        </p:nvSpPr>
        <p:spPr>
          <a:xfrm>
            <a:off x="3520440" y="2044700"/>
            <a:ext cx="32484060" cy="3254629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D13707-7F05-B542-9AF9-E702BC602EDD}"/>
              </a:ext>
            </a:extLst>
          </p:cNvPr>
          <p:cNvSpPr>
            <a:spLocks noGrp="1"/>
          </p:cNvSpPr>
          <p:nvPr>
            <p:ph type="dt" sz="half" idx="10"/>
          </p:nvPr>
        </p:nvSpPr>
        <p:spPr/>
        <p:txBody>
          <a:bodyPr/>
          <a:lstStyle/>
          <a:p>
            <a:fld id="{84FD1F27-616A-3542-91BB-C34E14AE38CD}" type="datetimeFigureOut">
              <a:rPr lang="en-US" smtClean="0"/>
              <a:pPr/>
              <a:t>4/5/2021</a:t>
            </a:fld>
            <a:endParaRPr lang="en-US"/>
          </a:p>
        </p:txBody>
      </p:sp>
      <p:sp>
        <p:nvSpPr>
          <p:cNvPr id="5" name="Footer Placeholder 4">
            <a:extLst>
              <a:ext uri="{FF2B5EF4-FFF2-40B4-BE49-F238E27FC236}">
                <a16:creationId xmlns:a16="http://schemas.microsoft.com/office/drawing/2014/main" id="{FB788A1D-26D0-ED46-A453-2887F12219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C6D511-E072-8141-A8B9-BEA1609F1613}"/>
              </a:ext>
            </a:extLst>
          </p:cNvPr>
          <p:cNvSpPr>
            <a:spLocks noGrp="1"/>
          </p:cNvSpPr>
          <p:nvPr>
            <p:ph type="sldNum" sz="quarter" idx="12"/>
          </p:nvPr>
        </p:nvSpPr>
        <p:spPr/>
        <p:txBody>
          <a:bodyPr/>
          <a:lstStyle/>
          <a:p>
            <a:fld id="{6127620B-A92B-7B48-9D4D-80011B63A1CD}" type="slidenum">
              <a:rPr lang="en-US" smtClean="0"/>
              <a:pPr/>
              <a:t>‹#›</a:t>
            </a:fld>
            <a:endParaRPr lang="en-US"/>
          </a:p>
        </p:txBody>
      </p:sp>
    </p:spTree>
    <p:extLst>
      <p:ext uri="{BB962C8B-B14F-4D97-AF65-F5344CB8AC3E}">
        <p14:creationId xmlns:p14="http://schemas.microsoft.com/office/powerpoint/2010/main" val="1229452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C373B-89E5-FE4D-90AC-67BC2A2334D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C5ABD1D-5FD2-F94B-950D-BE1D486E71D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27048F-5EAF-9D4F-9001-F9DBB93245A3}"/>
              </a:ext>
            </a:extLst>
          </p:cNvPr>
          <p:cNvSpPr>
            <a:spLocks noGrp="1"/>
          </p:cNvSpPr>
          <p:nvPr>
            <p:ph type="dt" sz="half" idx="10"/>
          </p:nvPr>
        </p:nvSpPr>
        <p:spPr/>
        <p:txBody>
          <a:bodyPr/>
          <a:lstStyle/>
          <a:p>
            <a:fld id="{84FD1F27-616A-3542-91BB-C34E14AE38CD}" type="datetimeFigureOut">
              <a:rPr lang="en-US" smtClean="0"/>
              <a:pPr/>
              <a:t>4/5/2021</a:t>
            </a:fld>
            <a:endParaRPr lang="en-US"/>
          </a:p>
        </p:txBody>
      </p:sp>
      <p:sp>
        <p:nvSpPr>
          <p:cNvPr id="5" name="Footer Placeholder 4">
            <a:extLst>
              <a:ext uri="{FF2B5EF4-FFF2-40B4-BE49-F238E27FC236}">
                <a16:creationId xmlns:a16="http://schemas.microsoft.com/office/drawing/2014/main" id="{997A66B8-65A6-CC41-8445-B8E625E283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239309-C202-A343-A1FE-D277BB350A24}"/>
              </a:ext>
            </a:extLst>
          </p:cNvPr>
          <p:cNvSpPr>
            <a:spLocks noGrp="1"/>
          </p:cNvSpPr>
          <p:nvPr>
            <p:ph type="sldNum" sz="quarter" idx="12"/>
          </p:nvPr>
        </p:nvSpPr>
        <p:spPr/>
        <p:txBody>
          <a:bodyPr/>
          <a:lstStyle/>
          <a:p>
            <a:fld id="{6127620B-A92B-7B48-9D4D-80011B63A1CD}" type="slidenum">
              <a:rPr lang="en-US" smtClean="0"/>
              <a:pPr/>
              <a:t>‹#›</a:t>
            </a:fld>
            <a:endParaRPr lang="en-US"/>
          </a:p>
        </p:txBody>
      </p:sp>
    </p:spTree>
    <p:extLst>
      <p:ext uri="{BB962C8B-B14F-4D97-AF65-F5344CB8AC3E}">
        <p14:creationId xmlns:p14="http://schemas.microsoft.com/office/powerpoint/2010/main" val="4096820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25043-1879-F94F-8193-9D7E90467CF1}"/>
              </a:ext>
            </a:extLst>
          </p:cNvPr>
          <p:cNvSpPr>
            <a:spLocks noGrp="1"/>
          </p:cNvSpPr>
          <p:nvPr>
            <p:ph type="title"/>
          </p:nvPr>
        </p:nvSpPr>
        <p:spPr>
          <a:xfrm>
            <a:off x="3493770" y="9574536"/>
            <a:ext cx="44165520" cy="15975327"/>
          </a:xfrm>
        </p:spPr>
        <p:txBody>
          <a:bodyPr anchor="b"/>
          <a:lstStyle>
            <a:lvl1pPr>
              <a:defRPr sz="25200"/>
            </a:lvl1pPr>
          </a:lstStyle>
          <a:p>
            <a:r>
              <a:rPr lang="en-US"/>
              <a:t>Click to edit Master title style</a:t>
            </a:r>
          </a:p>
        </p:txBody>
      </p:sp>
      <p:sp>
        <p:nvSpPr>
          <p:cNvPr id="3" name="Text Placeholder 2">
            <a:extLst>
              <a:ext uri="{FF2B5EF4-FFF2-40B4-BE49-F238E27FC236}">
                <a16:creationId xmlns:a16="http://schemas.microsoft.com/office/drawing/2014/main" id="{DB049E5D-871D-7841-B64F-2B5FCAFE9317}"/>
              </a:ext>
            </a:extLst>
          </p:cNvPr>
          <p:cNvSpPr>
            <a:spLocks noGrp="1"/>
          </p:cNvSpPr>
          <p:nvPr>
            <p:ph type="body" idx="1"/>
          </p:nvPr>
        </p:nvSpPr>
        <p:spPr>
          <a:xfrm>
            <a:off x="3493770" y="25700996"/>
            <a:ext cx="44165520" cy="8401047"/>
          </a:xfrm>
        </p:spPr>
        <p:txBody>
          <a:bodyPr/>
          <a:lstStyle>
            <a:lvl1pPr marL="0" indent="0">
              <a:buNone/>
              <a:defRPr sz="10080">
                <a:solidFill>
                  <a:schemeClr val="tx1">
                    <a:tint val="75000"/>
                  </a:schemeClr>
                </a:solidFill>
              </a:defRPr>
            </a:lvl1pPr>
            <a:lvl2pPr marL="1920240" indent="0">
              <a:buNone/>
              <a:defRPr sz="8400">
                <a:solidFill>
                  <a:schemeClr val="tx1">
                    <a:tint val="75000"/>
                  </a:schemeClr>
                </a:solidFill>
              </a:defRPr>
            </a:lvl2pPr>
            <a:lvl3pPr marL="3840480" indent="0">
              <a:buNone/>
              <a:defRPr sz="7560">
                <a:solidFill>
                  <a:schemeClr val="tx1">
                    <a:tint val="75000"/>
                  </a:schemeClr>
                </a:solidFill>
              </a:defRPr>
            </a:lvl3pPr>
            <a:lvl4pPr marL="5760720" indent="0">
              <a:buNone/>
              <a:defRPr sz="6720">
                <a:solidFill>
                  <a:schemeClr val="tx1">
                    <a:tint val="75000"/>
                  </a:schemeClr>
                </a:solidFill>
              </a:defRPr>
            </a:lvl4pPr>
            <a:lvl5pPr marL="7680960" indent="0">
              <a:buNone/>
              <a:defRPr sz="6720">
                <a:solidFill>
                  <a:schemeClr val="tx1">
                    <a:tint val="75000"/>
                  </a:schemeClr>
                </a:solidFill>
              </a:defRPr>
            </a:lvl5pPr>
            <a:lvl6pPr marL="9601200" indent="0">
              <a:buNone/>
              <a:defRPr sz="6720">
                <a:solidFill>
                  <a:schemeClr val="tx1">
                    <a:tint val="75000"/>
                  </a:schemeClr>
                </a:solidFill>
              </a:defRPr>
            </a:lvl6pPr>
            <a:lvl7pPr marL="11521440" indent="0">
              <a:buNone/>
              <a:defRPr sz="6720">
                <a:solidFill>
                  <a:schemeClr val="tx1">
                    <a:tint val="75000"/>
                  </a:schemeClr>
                </a:solidFill>
              </a:defRPr>
            </a:lvl7pPr>
            <a:lvl8pPr marL="13441680" indent="0">
              <a:buNone/>
              <a:defRPr sz="6720">
                <a:solidFill>
                  <a:schemeClr val="tx1">
                    <a:tint val="75000"/>
                  </a:schemeClr>
                </a:solidFill>
              </a:defRPr>
            </a:lvl8pPr>
            <a:lvl9pPr marL="15361920" indent="0">
              <a:buNone/>
              <a:defRPr sz="672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9AB2A26-1851-3A48-9794-37B0F5D8B7BC}"/>
              </a:ext>
            </a:extLst>
          </p:cNvPr>
          <p:cNvSpPr>
            <a:spLocks noGrp="1"/>
          </p:cNvSpPr>
          <p:nvPr>
            <p:ph type="dt" sz="half" idx="10"/>
          </p:nvPr>
        </p:nvSpPr>
        <p:spPr/>
        <p:txBody>
          <a:bodyPr/>
          <a:lstStyle/>
          <a:p>
            <a:fld id="{84FD1F27-616A-3542-91BB-C34E14AE38CD}" type="datetimeFigureOut">
              <a:rPr lang="en-US" smtClean="0"/>
              <a:pPr/>
              <a:t>4/5/2021</a:t>
            </a:fld>
            <a:endParaRPr lang="en-US"/>
          </a:p>
        </p:txBody>
      </p:sp>
      <p:sp>
        <p:nvSpPr>
          <p:cNvPr id="5" name="Footer Placeholder 4">
            <a:extLst>
              <a:ext uri="{FF2B5EF4-FFF2-40B4-BE49-F238E27FC236}">
                <a16:creationId xmlns:a16="http://schemas.microsoft.com/office/drawing/2014/main" id="{42C89E96-06B5-1D4F-BBDA-B26B908924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3DD904-DF83-6248-AC7B-19148C17952E}"/>
              </a:ext>
            </a:extLst>
          </p:cNvPr>
          <p:cNvSpPr>
            <a:spLocks noGrp="1"/>
          </p:cNvSpPr>
          <p:nvPr>
            <p:ph type="sldNum" sz="quarter" idx="12"/>
          </p:nvPr>
        </p:nvSpPr>
        <p:spPr/>
        <p:txBody>
          <a:bodyPr/>
          <a:lstStyle/>
          <a:p>
            <a:fld id="{6127620B-A92B-7B48-9D4D-80011B63A1CD}" type="slidenum">
              <a:rPr lang="en-US" smtClean="0"/>
              <a:pPr/>
              <a:t>‹#›</a:t>
            </a:fld>
            <a:endParaRPr lang="en-US"/>
          </a:p>
        </p:txBody>
      </p:sp>
    </p:spTree>
    <p:extLst>
      <p:ext uri="{BB962C8B-B14F-4D97-AF65-F5344CB8AC3E}">
        <p14:creationId xmlns:p14="http://schemas.microsoft.com/office/powerpoint/2010/main" val="7465976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476702-5E08-FD42-97BD-9C7EEFEDD5D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DD67A4E-CFA8-834E-922D-A0755FA8CE43}"/>
              </a:ext>
            </a:extLst>
          </p:cNvPr>
          <p:cNvSpPr>
            <a:spLocks noGrp="1"/>
          </p:cNvSpPr>
          <p:nvPr>
            <p:ph sz="half" idx="1"/>
          </p:nvPr>
        </p:nvSpPr>
        <p:spPr>
          <a:xfrm>
            <a:off x="3520440" y="10223500"/>
            <a:ext cx="21762720" cy="243674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049ACED-C209-A347-99BB-F01D467B4CC7}"/>
              </a:ext>
            </a:extLst>
          </p:cNvPr>
          <p:cNvSpPr>
            <a:spLocks noGrp="1"/>
          </p:cNvSpPr>
          <p:nvPr>
            <p:ph sz="half" idx="2"/>
          </p:nvPr>
        </p:nvSpPr>
        <p:spPr>
          <a:xfrm>
            <a:off x="25923240" y="10223500"/>
            <a:ext cx="21762720" cy="243674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33648C5-FBA6-B64A-A7A7-42719B8AA5AF}"/>
              </a:ext>
            </a:extLst>
          </p:cNvPr>
          <p:cNvSpPr>
            <a:spLocks noGrp="1"/>
          </p:cNvSpPr>
          <p:nvPr>
            <p:ph type="dt" sz="half" idx="10"/>
          </p:nvPr>
        </p:nvSpPr>
        <p:spPr/>
        <p:txBody>
          <a:bodyPr/>
          <a:lstStyle/>
          <a:p>
            <a:fld id="{84FD1F27-616A-3542-91BB-C34E14AE38CD}" type="datetimeFigureOut">
              <a:rPr lang="en-US" smtClean="0"/>
              <a:pPr/>
              <a:t>4/5/2021</a:t>
            </a:fld>
            <a:endParaRPr lang="en-US"/>
          </a:p>
        </p:txBody>
      </p:sp>
      <p:sp>
        <p:nvSpPr>
          <p:cNvPr id="6" name="Footer Placeholder 5">
            <a:extLst>
              <a:ext uri="{FF2B5EF4-FFF2-40B4-BE49-F238E27FC236}">
                <a16:creationId xmlns:a16="http://schemas.microsoft.com/office/drawing/2014/main" id="{4F5F7CBB-B48A-7B44-A647-7B733749C5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CD2CA7A-1483-FA4A-BA6E-264393DA4FB1}"/>
              </a:ext>
            </a:extLst>
          </p:cNvPr>
          <p:cNvSpPr>
            <a:spLocks noGrp="1"/>
          </p:cNvSpPr>
          <p:nvPr>
            <p:ph type="sldNum" sz="quarter" idx="12"/>
          </p:nvPr>
        </p:nvSpPr>
        <p:spPr/>
        <p:txBody>
          <a:bodyPr/>
          <a:lstStyle/>
          <a:p>
            <a:fld id="{6127620B-A92B-7B48-9D4D-80011B63A1CD}" type="slidenum">
              <a:rPr lang="en-US" smtClean="0"/>
              <a:pPr/>
              <a:t>‹#›</a:t>
            </a:fld>
            <a:endParaRPr lang="en-US"/>
          </a:p>
        </p:txBody>
      </p:sp>
    </p:spTree>
    <p:extLst>
      <p:ext uri="{BB962C8B-B14F-4D97-AF65-F5344CB8AC3E}">
        <p14:creationId xmlns:p14="http://schemas.microsoft.com/office/powerpoint/2010/main" val="1675483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BEDEB9-56CF-1C43-A32F-0F248CA25E0D}"/>
              </a:ext>
            </a:extLst>
          </p:cNvPr>
          <p:cNvSpPr>
            <a:spLocks noGrp="1"/>
          </p:cNvSpPr>
          <p:nvPr>
            <p:ph type="title"/>
          </p:nvPr>
        </p:nvSpPr>
        <p:spPr>
          <a:xfrm>
            <a:off x="3527110" y="2044703"/>
            <a:ext cx="44165520" cy="742315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8983ABE-5BFD-E543-AF09-2BE287BAA6B9}"/>
              </a:ext>
            </a:extLst>
          </p:cNvPr>
          <p:cNvSpPr>
            <a:spLocks noGrp="1"/>
          </p:cNvSpPr>
          <p:nvPr>
            <p:ph type="body" idx="1"/>
          </p:nvPr>
        </p:nvSpPr>
        <p:spPr>
          <a:xfrm>
            <a:off x="3527112" y="9414513"/>
            <a:ext cx="21662705" cy="4613907"/>
          </a:xfrm>
        </p:spPr>
        <p:txBody>
          <a:bodyPr anchor="b"/>
          <a:lstStyle>
            <a:lvl1pPr marL="0" indent="0">
              <a:buNone/>
              <a:defRPr sz="10080" b="1"/>
            </a:lvl1pPr>
            <a:lvl2pPr marL="1920240" indent="0">
              <a:buNone/>
              <a:defRPr sz="8400" b="1"/>
            </a:lvl2pPr>
            <a:lvl3pPr marL="3840480" indent="0">
              <a:buNone/>
              <a:defRPr sz="7560" b="1"/>
            </a:lvl3pPr>
            <a:lvl4pPr marL="5760720" indent="0">
              <a:buNone/>
              <a:defRPr sz="6720" b="1"/>
            </a:lvl4pPr>
            <a:lvl5pPr marL="7680960" indent="0">
              <a:buNone/>
              <a:defRPr sz="6720" b="1"/>
            </a:lvl5pPr>
            <a:lvl6pPr marL="9601200" indent="0">
              <a:buNone/>
              <a:defRPr sz="6720" b="1"/>
            </a:lvl6pPr>
            <a:lvl7pPr marL="11521440" indent="0">
              <a:buNone/>
              <a:defRPr sz="6720" b="1"/>
            </a:lvl7pPr>
            <a:lvl8pPr marL="13441680" indent="0">
              <a:buNone/>
              <a:defRPr sz="6720" b="1"/>
            </a:lvl8pPr>
            <a:lvl9pPr marL="15361920" indent="0">
              <a:buNone/>
              <a:defRPr sz="6720" b="1"/>
            </a:lvl9pPr>
          </a:lstStyle>
          <a:p>
            <a:pPr lvl="0"/>
            <a:r>
              <a:rPr lang="en-US"/>
              <a:t>Click to edit Master text styles</a:t>
            </a:r>
          </a:p>
        </p:txBody>
      </p:sp>
      <p:sp>
        <p:nvSpPr>
          <p:cNvPr id="4" name="Content Placeholder 3">
            <a:extLst>
              <a:ext uri="{FF2B5EF4-FFF2-40B4-BE49-F238E27FC236}">
                <a16:creationId xmlns:a16="http://schemas.microsoft.com/office/drawing/2014/main" id="{52B379E9-9DAA-9D4C-B7DC-64D525A4966A}"/>
              </a:ext>
            </a:extLst>
          </p:cNvPr>
          <p:cNvSpPr>
            <a:spLocks noGrp="1"/>
          </p:cNvSpPr>
          <p:nvPr>
            <p:ph sz="half" idx="2"/>
          </p:nvPr>
        </p:nvSpPr>
        <p:spPr>
          <a:xfrm>
            <a:off x="3527112" y="14028420"/>
            <a:ext cx="21662705" cy="206336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6B3487D-E383-F247-9115-D53B51F3C9D9}"/>
              </a:ext>
            </a:extLst>
          </p:cNvPr>
          <p:cNvSpPr>
            <a:spLocks noGrp="1"/>
          </p:cNvSpPr>
          <p:nvPr>
            <p:ph type="body" sz="quarter" idx="3"/>
          </p:nvPr>
        </p:nvSpPr>
        <p:spPr>
          <a:xfrm>
            <a:off x="25923240" y="9414513"/>
            <a:ext cx="21769390" cy="4613907"/>
          </a:xfrm>
        </p:spPr>
        <p:txBody>
          <a:bodyPr anchor="b"/>
          <a:lstStyle>
            <a:lvl1pPr marL="0" indent="0">
              <a:buNone/>
              <a:defRPr sz="10080" b="1"/>
            </a:lvl1pPr>
            <a:lvl2pPr marL="1920240" indent="0">
              <a:buNone/>
              <a:defRPr sz="8400" b="1"/>
            </a:lvl2pPr>
            <a:lvl3pPr marL="3840480" indent="0">
              <a:buNone/>
              <a:defRPr sz="7560" b="1"/>
            </a:lvl3pPr>
            <a:lvl4pPr marL="5760720" indent="0">
              <a:buNone/>
              <a:defRPr sz="6720" b="1"/>
            </a:lvl4pPr>
            <a:lvl5pPr marL="7680960" indent="0">
              <a:buNone/>
              <a:defRPr sz="6720" b="1"/>
            </a:lvl5pPr>
            <a:lvl6pPr marL="9601200" indent="0">
              <a:buNone/>
              <a:defRPr sz="6720" b="1"/>
            </a:lvl6pPr>
            <a:lvl7pPr marL="11521440" indent="0">
              <a:buNone/>
              <a:defRPr sz="6720" b="1"/>
            </a:lvl7pPr>
            <a:lvl8pPr marL="13441680" indent="0">
              <a:buNone/>
              <a:defRPr sz="6720" b="1"/>
            </a:lvl8pPr>
            <a:lvl9pPr marL="15361920" indent="0">
              <a:buNone/>
              <a:defRPr sz="6720" b="1"/>
            </a:lvl9pPr>
          </a:lstStyle>
          <a:p>
            <a:pPr lvl="0"/>
            <a:r>
              <a:rPr lang="en-US"/>
              <a:t>Click to edit Master text styles</a:t>
            </a:r>
          </a:p>
        </p:txBody>
      </p:sp>
      <p:sp>
        <p:nvSpPr>
          <p:cNvPr id="6" name="Content Placeholder 5">
            <a:extLst>
              <a:ext uri="{FF2B5EF4-FFF2-40B4-BE49-F238E27FC236}">
                <a16:creationId xmlns:a16="http://schemas.microsoft.com/office/drawing/2014/main" id="{DD2C70F3-138C-DA4B-9DB2-709267A881BA}"/>
              </a:ext>
            </a:extLst>
          </p:cNvPr>
          <p:cNvSpPr>
            <a:spLocks noGrp="1"/>
          </p:cNvSpPr>
          <p:nvPr>
            <p:ph sz="quarter" idx="4"/>
          </p:nvPr>
        </p:nvSpPr>
        <p:spPr>
          <a:xfrm>
            <a:off x="25923240" y="14028420"/>
            <a:ext cx="21769390" cy="206336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619AB6C-8841-2B41-B363-679C359A2302}"/>
              </a:ext>
            </a:extLst>
          </p:cNvPr>
          <p:cNvSpPr>
            <a:spLocks noGrp="1"/>
          </p:cNvSpPr>
          <p:nvPr>
            <p:ph type="dt" sz="half" idx="10"/>
          </p:nvPr>
        </p:nvSpPr>
        <p:spPr/>
        <p:txBody>
          <a:bodyPr/>
          <a:lstStyle/>
          <a:p>
            <a:fld id="{84FD1F27-616A-3542-91BB-C34E14AE38CD}" type="datetimeFigureOut">
              <a:rPr lang="en-US" smtClean="0"/>
              <a:pPr/>
              <a:t>4/5/2021</a:t>
            </a:fld>
            <a:endParaRPr lang="en-US"/>
          </a:p>
        </p:txBody>
      </p:sp>
      <p:sp>
        <p:nvSpPr>
          <p:cNvPr id="8" name="Footer Placeholder 7">
            <a:extLst>
              <a:ext uri="{FF2B5EF4-FFF2-40B4-BE49-F238E27FC236}">
                <a16:creationId xmlns:a16="http://schemas.microsoft.com/office/drawing/2014/main" id="{567C3349-73E1-1E48-B496-8AF90E9085A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8DD584C-B960-5A46-AD68-FE288FE539E4}"/>
              </a:ext>
            </a:extLst>
          </p:cNvPr>
          <p:cNvSpPr>
            <a:spLocks noGrp="1"/>
          </p:cNvSpPr>
          <p:nvPr>
            <p:ph type="sldNum" sz="quarter" idx="12"/>
          </p:nvPr>
        </p:nvSpPr>
        <p:spPr/>
        <p:txBody>
          <a:bodyPr/>
          <a:lstStyle/>
          <a:p>
            <a:fld id="{6127620B-A92B-7B48-9D4D-80011B63A1CD}" type="slidenum">
              <a:rPr lang="en-US" smtClean="0"/>
              <a:pPr/>
              <a:t>‹#›</a:t>
            </a:fld>
            <a:endParaRPr lang="en-US"/>
          </a:p>
        </p:txBody>
      </p:sp>
    </p:spTree>
    <p:extLst>
      <p:ext uri="{BB962C8B-B14F-4D97-AF65-F5344CB8AC3E}">
        <p14:creationId xmlns:p14="http://schemas.microsoft.com/office/powerpoint/2010/main" val="661143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E94FE6-7A8C-E040-8CB9-60DC2B4F1FD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97436B-532E-9244-B38C-6CAECCE49AC8}"/>
              </a:ext>
            </a:extLst>
          </p:cNvPr>
          <p:cNvSpPr>
            <a:spLocks noGrp="1"/>
          </p:cNvSpPr>
          <p:nvPr>
            <p:ph type="dt" sz="half" idx="10"/>
          </p:nvPr>
        </p:nvSpPr>
        <p:spPr/>
        <p:txBody>
          <a:bodyPr/>
          <a:lstStyle/>
          <a:p>
            <a:fld id="{84FD1F27-616A-3542-91BB-C34E14AE38CD}" type="datetimeFigureOut">
              <a:rPr lang="en-US" smtClean="0"/>
              <a:pPr/>
              <a:t>4/5/2021</a:t>
            </a:fld>
            <a:endParaRPr lang="en-US"/>
          </a:p>
        </p:txBody>
      </p:sp>
      <p:sp>
        <p:nvSpPr>
          <p:cNvPr id="4" name="Footer Placeholder 3">
            <a:extLst>
              <a:ext uri="{FF2B5EF4-FFF2-40B4-BE49-F238E27FC236}">
                <a16:creationId xmlns:a16="http://schemas.microsoft.com/office/drawing/2014/main" id="{904EC342-3229-B143-9823-CD9D73CBA6F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E7E18AD-6286-BC4B-BD72-D371B4D5A449}"/>
              </a:ext>
            </a:extLst>
          </p:cNvPr>
          <p:cNvSpPr>
            <a:spLocks noGrp="1"/>
          </p:cNvSpPr>
          <p:nvPr>
            <p:ph type="sldNum" sz="quarter" idx="12"/>
          </p:nvPr>
        </p:nvSpPr>
        <p:spPr/>
        <p:txBody>
          <a:bodyPr/>
          <a:lstStyle/>
          <a:p>
            <a:fld id="{6127620B-A92B-7B48-9D4D-80011B63A1CD}" type="slidenum">
              <a:rPr lang="en-US" smtClean="0"/>
              <a:pPr/>
              <a:t>‹#›</a:t>
            </a:fld>
            <a:endParaRPr lang="en-US"/>
          </a:p>
        </p:txBody>
      </p:sp>
    </p:spTree>
    <p:extLst>
      <p:ext uri="{BB962C8B-B14F-4D97-AF65-F5344CB8AC3E}">
        <p14:creationId xmlns:p14="http://schemas.microsoft.com/office/powerpoint/2010/main" val="1369007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2B07CD6-5E39-E942-AFBE-D5F3DAA9D5E0}"/>
              </a:ext>
            </a:extLst>
          </p:cNvPr>
          <p:cNvSpPr>
            <a:spLocks noGrp="1"/>
          </p:cNvSpPr>
          <p:nvPr>
            <p:ph type="dt" sz="half" idx="10"/>
          </p:nvPr>
        </p:nvSpPr>
        <p:spPr/>
        <p:txBody>
          <a:bodyPr/>
          <a:lstStyle/>
          <a:p>
            <a:fld id="{84FD1F27-616A-3542-91BB-C34E14AE38CD}" type="datetimeFigureOut">
              <a:rPr lang="en-US" smtClean="0"/>
              <a:pPr/>
              <a:t>4/5/2021</a:t>
            </a:fld>
            <a:endParaRPr lang="en-US"/>
          </a:p>
        </p:txBody>
      </p:sp>
      <p:sp>
        <p:nvSpPr>
          <p:cNvPr id="3" name="Footer Placeholder 2">
            <a:extLst>
              <a:ext uri="{FF2B5EF4-FFF2-40B4-BE49-F238E27FC236}">
                <a16:creationId xmlns:a16="http://schemas.microsoft.com/office/drawing/2014/main" id="{32D05FBF-2968-484A-8A50-94C4E2EB6BE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E1A026D-F823-7640-A27F-66763FC501FC}"/>
              </a:ext>
            </a:extLst>
          </p:cNvPr>
          <p:cNvSpPr>
            <a:spLocks noGrp="1"/>
          </p:cNvSpPr>
          <p:nvPr>
            <p:ph type="sldNum" sz="quarter" idx="12"/>
          </p:nvPr>
        </p:nvSpPr>
        <p:spPr/>
        <p:txBody>
          <a:bodyPr/>
          <a:lstStyle/>
          <a:p>
            <a:fld id="{6127620B-A92B-7B48-9D4D-80011B63A1CD}" type="slidenum">
              <a:rPr lang="en-US" smtClean="0"/>
              <a:pPr/>
              <a:t>‹#›</a:t>
            </a:fld>
            <a:endParaRPr lang="en-US"/>
          </a:p>
        </p:txBody>
      </p:sp>
    </p:spTree>
    <p:extLst>
      <p:ext uri="{BB962C8B-B14F-4D97-AF65-F5344CB8AC3E}">
        <p14:creationId xmlns:p14="http://schemas.microsoft.com/office/powerpoint/2010/main" val="3663323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E7C467-E47E-534E-89AA-0047D52EE9C8}"/>
              </a:ext>
            </a:extLst>
          </p:cNvPr>
          <p:cNvSpPr>
            <a:spLocks noGrp="1"/>
          </p:cNvSpPr>
          <p:nvPr>
            <p:ph type="title"/>
          </p:nvPr>
        </p:nvSpPr>
        <p:spPr>
          <a:xfrm>
            <a:off x="3527112" y="2560320"/>
            <a:ext cx="16515395" cy="8961120"/>
          </a:xfrm>
        </p:spPr>
        <p:txBody>
          <a:bodyPr anchor="b"/>
          <a:lstStyle>
            <a:lvl1pPr>
              <a:defRPr sz="13440"/>
            </a:lvl1pPr>
          </a:lstStyle>
          <a:p>
            <a:r>
              <a:rPr lang="en-US"/>
              <a:t>Click to edit Master title style</a:t>
            </a:r>
          </a:p>
        </p:txBody>
      </p:sp>
      <p:sp>
        <p:nvSpPr>
          <p:cNvPr id="3" name="Content Placeholder 2">
            <a:extLst>
              <a:ext uri="{FF2B5EF4-FFF2-40B4-BE49-F238E27FC236}">
                <a16:creationId xmlns:a16="http://schemas.microsoft.com/office/drawing/2014/main" id="{338B2C81-730C-E542-AB6E-6C67796B8038}"/>
              </a:ext>
            </a:extLst>
          </p:cNvPr>
          <p:cNvSpPr>
            <a:spLocks noGrp="1"/>
          </p:cNvSpPr>
          <p:nvPr>
            <p:ph idx="1"/>
          </p:nvPr>
        </p:nvSpPr>
        <p:spPr>
          <a:xfrm>
            <a:off x="21769390" y="5529583"/>
            <a:ext cx="25923240" cy="27292300"/>
          </a:xfrm>
        </p:spPr>
        <p:txBody>
          <a:bodyPr/>
          <a:lstStyle>
            <a:lvl1pPr>
              <a:defRPr sz="13440"/>
            </a:lvl1pPr>
            <a:lvl2pPr>
              <a:defRPr sz="11760"/>
            </a:lvl2pPr>
            <a:lvl3pPr>
              <a:defRPr sz="10080"/>
            </a:lvl3pPr>
            <a:lvl4pPr>
              <a:defRPr sz="8400"/>
            </a:lvl4pPr>
            <a:lvl5pPr>
              <a:defRPr sz="8400"/>
            </a:lvl5pPr>
            <a:lvl6pPr>
              <a:defRPr sz="8400"/>
            </a:lvl6pPr>
            <a:lvl7pPr>
              <a:defRPr sz="8400"/>
            </a:lvl7pPr>
            <a:lvl8pPr>
              <a:defRPr sz="8400"/>
            </a:lvl8pPr>
            <a:lvl9pPr>
              <a:defRPr sz="8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7DD2515-11D7-5146-B2D7-F1CB0B0D7717}"/>
              </a:ext>
            </a:extLst>
          </p:cNvPr>
          <p:cNvSpPr>
            <a:spLocks noGrp="1"/>
          </p:cNvSpPr>
          <p:nvPr>
            <p:ph type="body" sz="half" idx="2"/>
          </p:nvPr>
        </p:nvSpPr>
        <p:spPr>
          <a:xfrm>
            <a:off x="3527112" y="11521440"/>
            <a:ext cx="16515395" cy="21344893"/>
          </a:xfrm>
        </p:spPr>
        <p:txBody>
          <a:bodyPr/>
          <a:lstStyle>
            <a:lvl1pPr marL="0" indent="0">
              <a:buNone/>
              <a:defRPr sz="6720"/>
            </a:lvl1pPr>
            <a:lvl2pPr marL="1920240" indent="0">
              <a:buNone/>
              <a:defRPr sz="5880"/>
            </a:lvl2pPr>
            <a:lvl3pPr marL="3840480" indent="0">
              <a:buNone/>
              <a:defRPr sz="5040"/>
            </a:lvl3pPr>
            <a:lvl4pPr marL="5760720" indent="0">
              <a:buNone/>
              <a:defRPr sz="4200"/>
            </a:lvl4pPr>
            <a:lvl5pPr marL="7680960" indent="0">
              <a:buNone/>
              <a:defRPr sz="4200"/>
            </a:lvl5pPr>
            <a:lvl6pPr marL="9601200" indent="0">
              <a:buNone/>
              <a:defRPr sz="4200"/>
            </a:lvl6pPr>
            <a:lvl7pPr marL="11521440" indent="0">
              <a:buNone/>
              <a:defRPr sz="4200"/>
            </a:lvl7pPr>
            <a:lvl8pPr marL="13441680" indent="0">
              <a:buNone/>
              <a:defRPr sz="4200"/>
            </a:lvl8pPr>
            <a:lvl9pPr marL="15361920" indent="0">
              <a:buNone/>
              <a:defRPr sz="4200"/>
            </a:lvl9pPr>
          </a:lstStyle>
          <a:p>
            <a:pPr lvl="0"/>
            <a:r>
              <a:rPr lang="en-US"/>
              <a:t>Click to edit Master text styles</a:t>
            </a:r>
          </a:p>
        </p:txBody>
      </p:sp>
      <p:sp>
        <p:nvSpPr>
          <p:cNvPr id="5" name="Date Placeholder 4">
            <a:extLst>
              <a:ext uri="{FF2B5EF4-FFF2-40B4-BE49-F238E27FC236}">
                <a16:creationId xmlns:a16="http://schemas.microsoft.com/office/drawing/2014/main" id="{0AEEBDFB-0C26-8E44-9D5E-D5A26993D8AA}"/>
              </a:ext>
            </a:extLst>
          </p:cNvPr>
          <p:cNvSpPr>
            <a:spLocks noGrp="1"/>
          </p:cNvSpPr>
          <p:nvPr>
            <p:ph type="dt" sz="half" idx="10"/>
          </p:nvPr>
        </p:nvSpPr>
        <p:spPr/>
        <p:txBody>
          <a:bodyPr/>
          <a:lstStyle/>
          <a:p>
            <a:fld id="{84FD1F27-616A-3542-91BB-C34E14AE38CD}" type="datetimeFigureOut">
              <a:rPr lang="en-US" smtClean="0"/>
              <a:pPr/>
              <a:t>4/5/2021</a:t>
            </a:fld>
            <a:endParaRPr lang="en-US"/>
          </a:p>
        </p:txBody>
      </p:sp>
      <p:sp>
        <p:nvSpPr>
          <p:cNvPr id="6" name="Footer Placeholder 5">
            <a:extLst>
              <a:ext uri="{FF2B5EF4-FFF2-40B4-BE49-F238E27FC236}">
                <a16:creationId xmlns:a16="http://schemas.microsoft.com/office/drawing/2014/main" id="{197147CE-1DAC-7545-9A68-EA9C8652615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E930CD-CE67-6641-85D3-A4424504C968}"/>
              </a:ext>
            </a:extLst>
          </p:cNvPr>
          <p:cNvSpPr>
            <a:spLocks noGrp="1"/>
          </p:cNvSpPr>
          <p:nvPr>
            <p:ph type="sldNum" sz="quarter" idx="12"/>
          </p:nvPr>
        </p:nvSpPr>
        <p:spPr/>
        <p:txBody>
          <a:bodyPr/>
          <a:lstStyle/>
          <a:p>
            <a:fld id="{A8199781-30E4-7B4E-8408-235DFAE31357}" type="slidenum">
              <a:rPr lang="en-US" smtClean="0"/>
              <a:pPr/>
              <a:t>‹#›</a:t>
            </a:fld>
            <a:endParaRPr lang="en-US"/>
          </a:p>
        </p:txBody>
      </p:sp>
    </p:spTree>
    <p:extLst>
      <p:ext uri="{BB962C8B-B14F-4D97-AF65-F5344CB8AC3E}">
        <p14:creationId xmlns:p14="http://schemas.microsoft.com/office/powerpoint/2010/main" val="33910613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FD6B24-68C0-2A4D-B503-B7203445E252}"/>
              </a:ext>
            </a:extLst>
          </p:cNvPr>
          <p:cNvSpPr>
            <a:spLocks noGrp="1"/>
          </p:cNvSpPr>
          <p:nvPr>
            <p:ph type="title"/>
          </p:nvPr>
        </p:nvSpPr>
        <p:spPr>
          <a:xfrm>
            <a:off x="3527112" y="2560320"/>
            <a:ext cx="16515395" cy="8961120"/>
          </a:xfrm>
        </p:spPr>
        <p:txBody>
          <a:bodyPr anchor="b"/>
          <a:lstStyle>
            <a:lvl1pPr>
              <a:defRPr sz="13440"/>
            </a:lvl1pPr>
          </a:lstStyle>
          <a:p>
            <a:r>
              <a:rPr lang="en-US"/>
              <a:t>Click to edit Master title style</a:t>
            </a:r>
          </a:p>
        </p:txBody>
      </p:sp>
      <p:sp>
        <p:nvSpPr>
          <p:cNvPr id="3" name="Picture Placeholder 2">
            <a:extLst>
              <a:ext uri="{FF2B5EF4-FFF2-40B4-BE49-F238E27FC236}">
                <a16:creationId xmlns:a16="http://schemas.microsoft.com/office/drawing/2014/main" id="{5D9B2BB9-B9C9-8546-A61E-BADB32D22D2A}"/>
              </a:ext>
            </a:extLst>
          </p:cNvPr>
          <p:cNvSpPr>
            <a:spLocks noGrp="1"/>
          </p:cNvSpPr>
          <p:nvPr>
            <p:ph type="pic" idx="1"/>
          </p:nvPr>
        </p:nvSpPr>
        <p:spPr>
          <a:xfrm>
            <a:off x="21769390" y="5529583"/>
            <a:ext cx="25923240" cy="27292300"/>
          </a:xfrm>
        </p:spPr>
        <p:txBody>
          <a:bodyPr/>
          <a:lstStyle>
            <a:lvl1pPr marL="0" indent="0">
              <a:buNone/>
              <a:defRPr sz="13440"/>
            </a:lvl1pPr>
            <a:lvl2pPr marL="1920240" indent="0">
              <a:buNone/>
              <a:defRPr sz="11760"/>
            </a:lvl2pPr>
            <a:lvl3pPr marL="3840480" indent="0">
              <a:buNone/>
              <a:defRPr sz="10080"/>
            </a:lvl3pPr>
            <a:lvl4pPr marL="5760720" indent="0">
              <a:buNone/>
              <a:defRPr sz="8400"/>
            </a:lvl4pPr>
            <a:lvl5pPr marL="7680960" indent="0">
              <a:buNone/>
              <a:defRPr sz="8400"/>
            </a:lvl5pPr>
            <a:lvl6pPr marL="9601200" indent="0">
              <a:buNone/>
              <a:defRPr sz="8400"/>
            </a:lvl6pPr>
            <a:lvl7pPr marL="11521440" indent="0">
              <a:buNone/>
              <a:defRPr sz="8400"/>
            </a:lvl7pPr>
            <a:lvl8pPr marL="13441680" indent="0">
              <a:buNone/>
              <a:defRPr sz="8400"/>
            </a:lvl8pPr>
            <a:lvl9pPr marL="15361920" indent="0">
              <a:buNone/>
              <a:defRPr sz="8400"/>
            </a:lvl9pPr>
          </a:lstStyle>
          <a:p>
            <a:endParaRPr lang="en-US"/>
          </a:p>
        </p:txBody>
      </p:sp>
      <p:sp>
        <p:nvSpPr>
          <p:cNvPr id="4" name="Text Placeholder 3">
            <a:extLst>
              <a:ext uri="{FF2B5EF4-FFF2-40B4-BE49-F238E27FC236}">
                <a16:creationId xmlns:a16="http://schemas.microsoft.com/office/drawing/2014/main" id="{9ED69045-2091-7349-8D80-DF1E2B73C198}"/>
              </a:ext>
            </a:extLst>
          </p:cNvPr>
          <p:cNvSpPr>
            <a:spLocks noGrp="1"/>
          </p:cNvSpPr>
          <p:nvPr>
            <p:ph type="body" sz="half" idx="2"/>
          </p:nvPr>
        </p:nvSpPr>
        <p:spPr>
          <a:xfrm>
            <a:off x="3527112" y="11521440"/>
            <a:ext cx="16515395" cy="21344893"/>
          </a:xfrm>
        </p:spPr>
        <p:txBody>
          <a:bodyPr/>
          <a:lstStyle>
            <a:lvl1pPr marL="0" indent="0">
              <a:buNone/>
              <a:defRPr sz="6720"/>
            </a:lvl1pPr>
            <a:lvl2pPr marL="1920240" indent="0">
              <a:buNone/>
              <a:defRPr sz="5880"/>
            </a:lvl2pPr>
            <a:lvl3pPr marL="3840480" indent="0">
              <a:buNone/>
              <a:defRPr sz="5040"/>
            </a:lvl3pPr>
            <a:lvl4pPr marL="5760720" indent="0">
              <a:buNone/>
              <a:defRPr sz="4200"/>
            </a:lvl4pPr>
            <a:lvl5pPr marL="7680960" indent="0">
              <a:buNone/>
              <a:defRPr sz="4200"/>
            </a:lvl5pPr>
            <a:lvl6pPr marL="9601200" indent="0">
              <a:buNone/>
              <a:defRPr sz="4200"/>
            </a:lvl6pPr>
            <a:lvl7pPr marL="11521440" indent="0">
              <a:buNone/>
              <a:defRPr sz="4200"/>
            </a:lvl7pPr>
            <a:lvl8pPr marL="13441680" indent="0">
              <a:buNone/>
              <a:defRPr sz="4200"/>
            </a:lvl8pPr>
            <a:lvl9pPr marL="15361920" indent="0">
              <a:buNone/>
              <a:defRPr sz="4200"/>
            </a:lvl9pPr>
          </a:lstStyle>
          <a:p>
            <a:pPr lvl="0"/>
            <a:r>
              <a:rPr lang="en-US"/>
              <a:t>Click to edit Master text styles</a:t>
            </a:r>
          </a:p>
        </p:txBody>
      </p:sp>
      <p:sp>
        <p:nvSpPr>
          <p:cNvPr id="5" name="Date Placeholder 4">
            <a:extLst>
              <a:ext uri="{FF2B5EF4-FFF2-40B4-BE49-F238E27FC236}">
                <a16:creationId xmlns:a16="http://schemas.microsoft.com/office/drawing/2014/main" id="{0BD07C35-F97B-7D4A-9BF0-5FE8FE9A7D6B}"/>
              </a:ext>
            </a:extLst>
          </p:cNvPr>
          <p:cNvSpPr>
            <a:spLocks noGrp="1"/>
          </p:cNvSpPr>
          <p:nvPr>
            <p:ph type="dt" sz="half" idx="10"/>
          </p:nvPr>
        </p:nvSpPr>
        <p:spPr/>
        <p:txBody>
          <a:bodyPr/>
          <a:lstStyle/>
          <a:p>
            <a:fld id="{84FD1F27-616A-3542-91BB-C34E14AE38CD}" type="datetimeFigureOut">
              <a:rPr lang="en-US" smtClean="0"/>
              <a:pPr/>
              <a:t>4/5/2021</a:t>
            </a:fld>
            <a:endParaRPr lang="en-US"/>
          </a:p>
        </p:txBody>
      </p:sp>
      <p:sp>
        <p:nvSpPr>
          <p:cNvPr id="6" name="Footer Placeholder 5">
            <a:extLst>
              <a:ext uri="{FF2B5EF4-FFF2-40B4-BE49-F238E27FC236}">
                <a16:creationId xmlns:a16="http://schemas.microsoft.com/office/drawing/2014/main" id="{1873D753-CB38-8A4F-B461-4FF46B9BEE9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DAFCF6-9B36-6B41-94BD-E08375063B07}"/>
              </a:ext>
            </a:extLst>
          </p:cNvPr>
          <p:cNvSpPr>
            <a:spLocks noGrp="1"/>
          </p:cNvSpPr>
          <p:nvPr>
            <p:ph type="sldNum" sz="quarter" idx="12"/>
          </p:nvPr>
        </p:nvSpPr>
        <p:spPr/>
        <p:txBody>
          <a:bodyPr/>
          <a:lstStyle/>
          <a:p>
            <a:fld id="{6127620B-A92B-7B48-9D4D-80011B63A1CD}" type="slidenum">
              <a:rPr lang="en-US" smtClean="0"/>
              <a:pPr/>
              <a:t>‹#›</a:t>
            </a:fld>
            <a:endParaRPr lang="en-US"/>
          </a:p>
        </p:txBody>
      </p:sp>
    </p:spTree>
    <p:extLst>
      <p:ext uri="{BB962C8B-B14F-4D97-AF65-F5344CB8AC3E}">
        <p14:creationId xmlns:p14="http://schemas.microsoft.com/office/powerpoint/2010/main" val="3069293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0EE05CC-CE79-784E-9D74-4CF27283835E}"/>
              </a:ext>
            </a:extLst>
          </p:cNvPr>
          <p:cNvSpPr>
            <a:spLocks noGrp="1"/>
          </p:cNvSpPr>
          <p:nvPr>
            <p:ph type="title"/>
          </p:nvPr>
        </p:nvSpPr>
        <p:spPr>
          <a:xfrm>
            <a:off x="3520440" y="2044703"/>
            <a:ext cx="44165520" cy="742315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7BC9C67-1B67-2441-8B39-1264AB991B9B}"/>
              </a:ext>
            </a:extLst>
          </p:cNvPr>
          <p:cNvSpPr>
            <a:spLocks noGrp="1"/>
          </p:cNvSpPr>
          <p:nvPr>
            <p:ph type="body" idx="1"/>
          </p:nvPr>
        </p:nvSpPr>
        <p:spPr>
          <a:xfrm>
            <a:off x="3520440" y="10223500"/>
            <a:ext cx="44165520" cy="2436749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7C7099-D49B-0E4A-9B99-10DB76B6E6FE}"/>
              </a:ext>
            </a:extLst>
          </p:cNvPr>
          <p:cNvSpPr>
            <a:spLocks noGrp="1"/>
          </p:cNvSpPr>
          <p:nvPr>
            <p:ph type="dt" sz="half" idx="2"/>
          </p:nvPr>
        </p:nvSpPr>
        <p:spPr>
          <a:xfrm>
            <a:off x="3520440" y="35595563"/>
            <a:ext cx="11521440" cy="2044700"/>
          </a:xfrm>
          <a:prstGeom prst="rect">
            <a:avLst/>
          </a:prstGeom>
        </p:spPr>
        <p:txBody>
          <a:bodyPr vert="horz" lIns="91440" tIns="45720" rIns="91440" bIns="45720" rtlCol="0" anchor="ctr"/>
          <a:lstStyle>
            <a:lvl1pPr algn="l">
              <a:defRPr sz="5040">
                <a:solidFill>
                  <a:schemeClr val="tx1">
                    <a:tint val="75000"/>
                  </a:schemeClr>
                </a:solidFill>
              </a:defRPr>
            </a:lvl1pPr>
          </a:lstStyle>
          <a:p>
            <a:fld id="{84FD1F27-616A-3542-91BB-C34E14AE38CD}" type="datetimeFigureOut">
              <a:rPr lang="en-US" smtClean="0"/>
              <a:pPr/>
              <a:t>4/5/2021</a:t>
            </a:fld>
            <a:endParaRPr lang="en-US"/>
          </a:p>
        </p:txBody>
      </p:sp>
      <p:sp>
        <p:nvSpPr>
          <p:cNvPr id="5" name="Footer Placeholder 4">
            <a:extLst>
              <a:ext uri="{FF2B5EF4-FFF2-40B4-BE49-F238E27FC236}">
                <a16:creationId xmlns:a16="http://schemas.microsoft.com/office/drawing/2014/main" id="{75B3E7E8-27BA-2446-843A-08C836FD3536}"/>
              </a:ext>
            </a:extLst>
          </p:cNvPr>
          <p:cNvSpPr>
            <a:spLocks noGrp="1"/>
          </p:cNvSpPr>
          <p:nvPr>
            <p:ph type="ftr" sz="quarter" idx="3"/>
          </p:nvPr>
        </p:nvSpPr>
        <p:spPr>
          <a:xfrm>
            <a:off x="16962120" y="35595563"/>
            <a:ext cx="17282160" cy="2044700"/>
          </a:xfrm>
          <a:prstGeom prst="rect">
            <a:avLst/>
          </a:prstGeom>
        </p:spPr>
        <p:txBody>
          <a:bodyPr vert="horz" lIns="91440" tIns="45720" rIns="91440" bIns="45720" rtlCol="0" anchor="ctr"/>
          <a:lstStyle>
            <a:lvl1pPr algn="ctr">
              <a:defRPr sz="504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B744533-80F6-FA41-83B0-D2AD7B7CAB02}"/>
              </a:ext>
            </a:extLst>
          </p:cNvPr>
          <p:cNvSpPr>
            <a:spLocks noGrp="1"/>
          </p:cNvSpPr>
          <p:nvPr>
            <p:ph type="sldNum" sz="quarter" idx="4"/>
          </p:nvPr>
        </p:nvSpPr>
        <p:spPr>
          <a:xfrm>
            <a:off x="36164520" y="35595563"/>
            <a:ext cx="11521440" cy="2044700"/>
          </a:xfrm>
          <a:prstGeom prst="rect">
            <a:avLst/>
          </a:prstGeom>
        </p:spPr>
        <p:txBody>
          <a:bodyPr vert="horz" lIns="91440" tIns="45720" rIns="91440" bIns="45720" rtlCol="0" anchor="ctr"/>
          <a:lstStyle>
            <a:lvl1pPr algn="r">
              <a:defRPr sz="5040">
                <a:solidFill>
                  <a:schemeClr val="tx1">
                    <a:tint val="75000"/>
                  </a:schemeClr>
                </a:solidFill>
              </a:defRPr>
            </a:lvl1pPr>
          </a:lstStyle>
          <a:p>
            <a:fld id="{6127620B-A92B-7B48-9D4D-80011B63A1CD}" type="slidenum">
              <a:rPr lang="en-US" smtClean="0"/>
              <a:pPr/>
              <a:t>‹#›</a:t>
            </a:fld>
            <a:endParaRPr lang="en-US"/>
          </a:p>
        </p:txBody>
      </p:sp>
    </p:spTree>
    <p:extLst>
      <p:ext uri="{BB962C8B-B14F-4D97-AF65-F5344CB8AC3E}">
        <p14:creationId xmlns:p14="http://schemas.microsoft.com/office/powerpoint/2010/main" val="1228494275"/>
      </p:ext>
    </p:extLst>
  </p:cSld>
  <p:clrMap bg1="lt1" tx1="dk1" bg2="lt2" tx2="dk2" accent1="accent1" accent2="accent2" accent3="accent3" accent4="accent4" accent5="accent5" accent6="accent6" hlink="hlink" folHlink="folHlink"/>
  <p:sldLayoutIdLst>
    <p:sldLayoutId id="2147484281" r:id="rId1"/>
    <p:sldLayoutId id="2147484282" r:id="rId2"/>
    <p:sldLayoutId id="2147484283" r:id="rId3"/>
    <p:sldLayoutId id="2147484284" r:id="rId4"/>
    <p:sldLayoutId id="2147484285" r:id="rId5"/>
    <p:sldLayoutId id="2147484286" r:id="rId6"/>
    <p:sldLayoutId id="2147484287" r:id="rId7"/>
    <p:sldLayoutId id="2147484288" r:id="rId8"/>
    <p:sldLayoutId id="2147484289" r:id="rId9"/>
    <p:sldLayoutId id="2147484290" r:id="rId10"/>
    <p:sldLayoutId id="2147484291" r:id="rId11"/>
  </p:sldLayoutIdLst>
  <p:txStyles>
    <p:titleStyle>
      <a:lvl1pPr algn="l" defTabSz="3840480" rtl="0" eaLnBrk="1" latinLnBrk="0" hangingPunct="1">
        <a:lnSpc>
          <a:spcPct val="90000"/>
        </a:lnSpc>
        <a:spcBef>
          <a:spcPct val="0"/>
        </a:spcBef>
        <a:buNone/>
        <a:defRPr sz="18480" kern="1200">
          <a:solidFill>
            <a:schemeClr val="tx1"/>
          </a:solidFill>
          <a:latin typeface="+mj-lt"/>
          <a:ea typeface="+mj-ea"/>
          <a:cs typeface="+mj-cs"/>
        </a:defRPr>
      </a:lvl1pPr>
    </p:titleStyle>
    <p:bodyStyle>
      <a:lvl1pPr marL="960120" indent="-960120" algn="l" defTabSz="3840480" rtl="0" eaLnBrk="1" latinLnBrk="0" hangingPunct="1">
        <a:lnSpc>
          <a:spcPct val="90000"/>
        </a:lnSpc>
        <a:spcBef>
          <a:spcPts val="4200"/>
        </a:spcBef>
        <a:buFont typeface="Arial" panose="020B0604020202020204" pitchFamily="34" charset="0"/>
        <a:buChar char="•"/>
        <a:defRPr sz="11760" kern="1200">
          <a:solidFill>
            <a:schemeClr val="tx1"/>
          </a:solidFill>
          <a:latin typeface="+mn-lt"/>
          <a:ea typeface="+mn-ea"/>
          <a:cs typeface="+mn-cs"/>
        </a:defRPr>
      </a:lvl1pPr>
      <a:lvl2pPr marL="2880360" indent="-960120" algn="l" defTabSz="3840480" rtl="0" eaLnBrk="1" latinLnBrk="0" hangingPunct="1">
        <a:lnSpc>
          <a:spcPct val="90000"/>
        </a:lnSpc>
        <a:spcBef>
          <a:spcPts val="2100"/>
        </a:spcBef>
        <a:buFont typeface="Arial" panose="020B0604020202020204" pitchFamily="34" charset="0"/>
        <a:buChar char="•"/>
        <a:defRPr sz="10080" kern="1200">
          <a:solidFill>
            <a:schemeClr val="tx1"/>
          </a:solidFill>
          <a:latin typeface="+mn-lt"/>
          <a:ea typeface="+mn-ea"/>
          <a:cs typeface="+mn-cs"/>
        </a:defRPr>
      </a:lvl2pPr>
      <a:lvl3pPr marL="4800600" indent="-960120" algn="l" defTabSz="3840480" rtl="0" eaLnBrk="1" latinLnBrk="0" hangingPunct="1">
        <a:lnSpc>
          <a:spcPct val="90000"/>
        </a:lnSpc>
        <a:spcBef>
          <a:spcPts val="2100"/>
        </a:spcBef>
        <a:buFont typeface="Arial" panose="020B0604020202020204" pitchFamily="34" charset="0"/>
        <a:buChar char="•"/>
        <a:defRPr sz="8400" kern="1200">
          <a:solidFill>
            <a:schemeClr val="tx1"/>
          </a:solidFill>
          <a:latin typeface="+mn-lt"/>
          <a:ea typeface="+mn-ea"/>
          <a:cs typeface="+mn-cs"/>
        </a:defRPr>
      </a:lvl3pPr>
      <a:lvl4pPr marL="67208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4pPr>
      <a:lvl5pPr marL="864108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5pPr>
      <a:lvl6pPr marL="1056132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6pPr>
      <a:lvl7pPr marL="1248156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7pPr>
      <a:lvl8pPr marL="1440180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8pPr>
      <a:lvl9pPr marL="163220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9pPr>
    </p:bodyStyle>
    <p:otherStyle>
      <a:defPPr>
        <a:defRPr lang="en-US"/>
      </a:defPPr>
      <a:lvl1pPr marL="0" algn="l" defTabSz="3840480" rtl="0" eaLnBrk="1" latinLnBrk="0" hangingPunct="1">
        <a:defRPr sz="7560" kern="1200">
          <a:solidFill>
            <a:schemeClr val="tx1"/>
          </a:solidFill>
          <a:latin typeface="+mn-lt"/>
          <a:ea typeface="+mn-ea"/>
          <a:cs typeface="+mn-cs"/>
        </a:defRPr>
      </a:lvl1pPr>
      <a:lvl2pPr marL="1920240" algn="l" defTabSz="3840480" rtl="0" eaLnBrk="1" latinLnBrk="0" hangingPunct="1">
        <a:defRPr sz="7560" kern="1200">
          <a:solidFill>
            <a:schemeClr val="tx1"/>
          </a:solidFill>
          <a:latin typeface="+mn-lt"/>
          <a:ea typeface="+mn-ea"/>
          <a:cs typeface="+mn-cs"/>
        </a:defRPr>
      </a:lvl2pPr>
      <a:lvl3pPr marL="3840480" algn="l" defTabSz="3840480" rtl="0" eaLnBrk="1" latinLnBrk="0" hangingPunct="1">
        <a:defRPr sz="7560" kern="1200">
          <a:solidFill>
            <a:schemeClr val="tx1"/>
          </a:solidFill>
          <a:latin typeface="+mn-lt"/>
          <a:ea typeface="+mn-ea"/>
          <a:cs typeface="+mn-cs"/>
        </a:defRPr>
      </a:lvl3pPr>
      <a:lvl4pPr marL="5760720" algn="l" defTabSz="3840480" rtl="0" eaLnBrk="1" latinLnBrk="0" hangingPunct="1">
        <a:defRPr sz="7560" kern="1200">
          <a:solidFill>
            <a:schemeClr val="tx1"/>
          </a:solidFill>
          <a:latin typeface="+mn-lt"/>
          <a:ea typeface="+mn-ea"/>
          <a:cs typeface="+mn-cs"/>
        </a:defRPr>
      </a:lvl4pPr>
      <a:lvl5pPr marL="7680960" algn="l" defTabSz="3840480" rtl="0" eaLnBrk="1" latinLnBrk="0" hangingPunct="1">
        <a:defRPr sz="7560" kern="1200">
          <a:solidFill>
            <a:schemeClr val="tx1"/>
          </a:solidFill>
          <a:latin typeface="+mn-lt"/>
          <a:ea typeface="+mn-ea"/>
          <a:cs typeface="+mn-cs"/>
        </a:defRPr>
      </a:lvl5pPr>
      <a:lvl6pPr marL="9601200" algn="l" defTabSz="3840480" rtl="0" eaLnBrk="1" latinLnBrk="0" hangingPunct="1">
        <a:defRPr sz="7560" kern="1200">
          <a:solidFill>
            <a:schemeClr val="tx1"/>
          </a:solidFill>
          <a:latin typeface="+mn-lt"/>
          <a:ea typeface="+mn-ea"/>
          <a:cs typeface="+mn-cs"/>
        </a:defRPr>
      </a:lvl6pPr>
      <a:lvl7pPr marL="11521440" algn="l" defTabSz="3840480" rtl="0" eaLnBrk="1" latinLnBrk="0" hangingPunct="1">
        <a:defRPr sz="7560" kern="1200">
          <a:solidFill>
            <a:schemeClr val="tx1"/>
          </a:solidFill>
          <a:latin typeface="+mn-lt"/>
          <a:ea typeface="+mn-ea"/>
          <a:cs typeface="+mn-cs"/>
        </a:defRPr>
      </a:lvl7pPr>
      <a:lvl8pPr marL="13441680" algn="l" defTabSz="3840480" rtl="0" eaLnBrk="1" latinLnBrk="0" hangingPunct="1">
        <a:defRPr sz="7560" kern="1200">
          <a:solidFill>
            <a:schemeClr val="tx1"/>
          </a:solidFill>
          <a:latin typeface="+mn-lt"/>
          <a:ea typeface="+mn-ea"/>
          <a:cs typeface="+mn-cs"/>
        </a:defRPr>
      </a:lvl8pPr>
      <a:lvl9pPr marL="15361920" algn="l" defTabSz="3840480" rtl="0" eaLnBrk="1" latinLnBrk="0" hangingPunct="1">
        <a:defRPr sz="756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3">
            <a:extLst>
              <a:ext uri="{FF2B5EF4-FFF2-40B4-BE49-F238E27FC236}">
                <a16:creationId xmlns:a16="http://schemas.microsoft.com/office/drawing/2014/main" id="{AAD4F6A4-5C14-D546-906A-B4D340E79569}"/>
              </a:ext>
            </a:extLst>
          </p:cNvPr>
          <p:cNvSpPr txBox="1">
            <a:spLocks noChangeArrowheads="1"/>
          </p:cNvSpPr>
          <p:nvPr/>
        </p:nvSpPr>
        <p:spPr>
          <a:xfrm>
            <a:off x="-41718" y="-73635"/>
            <a:ext cx="51206401" cy="5099793"/>
          </a:xfrm>
          <a:prstGeom prst="rect">
            <a:avLst/>
          </a:prstGeom>
          <a:gradFill flip="none" rotWithShape="1">
            <a:gsLst>
              <a:gs pos="0">
                <a:schemeClr val="accent1">
                  <a:lumMod val="40000"/>
                  <a:lumOff val="60000"/>
                </a:schemeClr>
              </a:gs>
              <a:gs pos="17000">
                <a:schemeClr val="accent1">
                  <a:lumMod val="95000"/>
                  <a:lumOff val="5000"/>
                </a:schemeClr>
              </a:gs>
              <a:gs pos="100000">
                <a:schemeClr val="accent1">
                  <a:lumMod val="60000"/>
                </a:schemeClr>
              </a:gs>
            </a:gsLst>
            <a:path path="circle">
              <a:fillToRect l="50000" t="130000" r="50000" b="-30000"/>
            </a:path>
            <a:tileRect/>
          </a:gradFill>
          <a:ln>
            <a:solidFill>
              <a:srgbClr val="0070C0"/>
            </a:solidFill>
          </a:ln>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defTabSz="4603944">
              <a:defRPr/>
            </a:pPr>
            <a:br>
              <a:rPr lang="en-US" altLang="en-US" sz="2000" b="1" dirty="0">
                <a:solidFill>
                  <a:srgbClr val="FFFFFF"/>
                </a:solidFill>
                <a:latin typeface="Arial" panose="020B0604020202020204" pitchFamily="34" charset="0"/>
                <a:ea typeface="ＭＳ Ｐゴシック" panose="020B0600070205080204" pitchFamily="34" charset="-128"/>
              </a:rPr>
            </a:br>
            <a:r>
              <a:rPr lang="en-US" altLang="en-US" sz="8000" b="1" dirty="0">
                <a:solidFill>
                  <a:srgbClr val="FFFFFF"/>
                </a:solidFill>
                <a:latin typeface="Arial" panose="020B0604020202020204" pitchFamily="34" charset="0"/>
                <a:ea typeface="ＭＳ Ｐゴシック" panose="020B0600070205080204" pitchFamily="34" charset="-128"/>
              </a:rPr>
              <a:t>Designing a UMass </a:t>
            </a:r>
            <a:r>
              <a:rPr lang="en-US" altLang="en-US" sz="8000" b="1" dirty="0" err="1">
                <a:solidFill>
                  <a:srgbClr val="FFFFFF"/>
                </a:solidFill>
                <a:latin typeface="Arial" panose="020B0604020202020204" pitchFamily="34" charset="0"/>
                <a:ea typeface="ＭＳ Ｐゴシック" panose="020B0600070205080204" pitchFamily="34" charset="-128"/>
              </a:rPr>
              <a:t>Bacc</a:t>
            </a:r>
            <a:r>
              <a:rPr lang="en-US" altLang="en-US" sz="8000" b="1" dirty="0">
                <a:solidFill>
                  <a:srgbClr val="FFFFFF"/>
                </a:solidFill>
                <a:latin typeface="Arial" panose="020B0604020202020204" pitchFamily="34" charset="0"/>
                <a:ea typeface="ＭＳ Ｐゴシック" panose="020B0600070205080204" pitchFamily="34" charset="-128"/>
              </a:rPr>
              <a:t>-MD Medical Scribe Fellowship </a:t>
            </a:r>
          </a:p>
          <a:p>
            <a:pPr algn="ctr" defTabSz="4603944">
              <a:defRPr/>
            </a:pPr>
            <a:r>
              <a:rPr lang="en-US" altLang="en-US" sz="8000" b="1" dirty="0">
                <a:solidFill>
                  <a:srgbClr val="FFFFFF"/>
                </a:solidFill>
                <a:latin typeface="Arial" panose="020B0604020202020204" pitchFamily="34" charset="0"/>
                <a:ea typeface="ＭＳ Ｐゴシック" panose="020B0600070205080204" pitchFamily="34" charset="-128"/>
              </a:rPr>
              <a:t>Training Curriculum</a:t>
            </a:r>
          </a:p>
          <a:p>
            <a:pPr algn="ctr" defTabSz="4603944">
              <a:defRPr/>
            </a:pPr>
            <a:br>
              <a:rPr lang="en-US" altLang="en-US" sz="3359" b="1" dirty="0">
                <a:solidFill>
                  <a:srgbClr val="FFFFFF"/>
                </a:solidFill>
                <a:latin typeface="Arial" panose="020B0604020202020204" pitchFamily="34" charset="0"/>
                <a:ea typeface="ＭＳ Ｐゴシック" panose="020B0600070205080204" pitchFamily="34" charset="-128"/>
              </a:rPr>
            </a:br>
            <a:r>
              <a:rPr lang="en-US" altLang="en-US" sz="3359" dirty="0">
                <a:solidFill>
                  <a:srgbClr val="FFFFFF"/>
                </a:solidFill>
                <a:latin typeface="Arial" panose="020B0604020202020204" pitchFamily="34" charset="0"/>
                <a:ea typeface="ＭＳ Ｐゴシック" panose="020B0600070205080204" pitchFamily="34" charset="-128"/>
              </a:rPr>
              <a:t> </a:t>
            </a:r>
            <a:r>
              <a:rPr lang="en-US" altLang="en-US" sz="6000" dirty="0">
                <a:solidFill>
                  <a:srgbClr val="FFFFFF"/>
                </a:solidFill>
                <a:latin typeface="Arial" panose="020B0604020202020204" pitchFamily="34" charset="0"/>
                <a:ea typeface="ＭＳ Ｐゴシック" panose="020B0600070205080204" pitchFamily="34" charset="-128"/>
              </a:rPr>
              <a:t>Haley Clark</a:t>
            </a:r>
            <a:r>
              <a:rPr lang="en-US" altLang="en-US" sz="6000" dirty="0">
                <a:solidFill>
                  <a:schemeClr val="bg1"/>
                </a:solidFill>
                <a:latin typeface="Arial" panose="020B0604020202020204" pitchFamily="34" charset="0"/>
                <a:ea typeface="ＭＳ Ｐゴシック" panose="020B0600070205080204" pitchFamily="34" charset="-128"/>
              </a:rPr>
              <a:t>, Class of 2023</a:t>
            </a:r>
            <a:br>
              <a:rPr lang="en-US" altLang="en-US" sz="5671" dirty="0">
                <a:solidFill>
                  <a:srgbClr val="FFFFFF"/>
                </a:solidFill>
                <a:latin typeface="Arial" panose="020B0604020202020204" pitchFamily="34" charset="0"/>
                <a:ea typeface="ＭＳ Ｐゴシック" panose="020B0600070205080204" pitchFamily="34" charset="-128"/>
              </a:rPr>
            </a:br>
            <a:br>
              <a:rPr lang="en-US" altLang="en-US" sz="2275" dirty="0">
                <a:solidFill>
                  <a:srgbClr val="FFFFFF"/>
                </a:solidFill>
                <a:latin typeface="Arial" panose="020B0604020202020204" pitchFamily="34" charset="0"/>
                <a:ea typeface="ＭＳ Ｐゴシック" panose="020B0600070205080204" pitchFamily="34" charset="-128"/>
              </a:rPr>
            </a:br>
            <a:r>
              <a:rPr lang="en-US" altLang="en-US" dirty="0">
                <a:solidFill>
                  <a:srgbClr val="FFFFFF"/>
                </a:solidFill>
                <a:latin typeface="Arial" panose="020B0604020202020204" pitchFamily="34" charset="0"/>
                <a:ea typeface="ＭＳ Ｐゴシック" panose="020B0600070205080204" pitchFamily="34" charset="-128"/>
              </a:rPr>
              <a:t>University of Massachusetts Medical School, Worcester, Massachusetts USA</a:t>
            </a:r>
            <a:endParaRPr lang="en-US" altLang="en-US" sz="3359" dirty="0">
              <a:solidFill>
                <a:srgbClr val="FFFFFF"/>
              </a:solidFill>
              <a:latin typeface="Arial" panose="020B0604020202020204" pitchFamily="34" charset="0"/>
              <a:ea typeface="ＭＳ Ｐゴシック" panose="020B0600070205080204" pitchFamily="34" charset="-128"/>
            </a:endParaRPr>
          </a:p>
        </p:txBody>
      </p:sp>
      <p:sp>
        <p:nvSpPr>
          <p:cNvPr id="13" name="TextBox 7">
            <a:extLst>
              <a:ext uri="{FF2B5EF4-FFF2-40B4-BE49-F238E27FC236}">
                <a16:creationId xmlns:a16="http://schemas.microsoft.com/office/drawing/2014/main" id="{400A2A8A-6503-F143-9F00-D48FBE997EEB}"/>
              </a:ext>
            </a:extLst>
          </p:cNvPr>
          <p:cNvSpPr txBox="1">
            <a:spLocks noChangeArrowheads="1"/>
          </p:cNvSpPr>
          <p:nvPr/>
        </p:nvSpPr>
        <p:spPr bwMode="auto">
          <a:xfrm>
            <a:off x="478710" y="5619718"/>
            <a:ext cx="13425032" cy="969456"/>
          </a:xfrm>
          <a:prstGeom prst="rect">
            <a:avLst/>
          </a:prstGeom>
          <a:solidFill>
            <a:srgbClr val="273596"/>
          </a:solidFill>
          <a:ln>
            <a:noFill/>
          </a:ln>
        </p:spPr>
        <p:txBody>
          <a:bodyPr wrap="square" lIns="191994" tIns="95992" rIns="191994" bIns="95992">
            <a:spAutoFit/>
          </a:bodyPr>
          <a:lstStyle>
            <a:lvl1pPr>
              <a:defRPr sz="3800">
                <a:solidFill>
                  <a:schemeClr val="tx1"/>
                </a:solidFill>
                <a:latin typeface="Arial" panose="020B0604020202020204" pitchFamily="34" charset="0"/>
                <a:ea typeface="ＭＳ Ｐゴシック" panose="020B0600070205080204" pitchFamily="34" charset="-128"/>
              </a:defRPr>
            </a:lvl1pPr>
            <a:lvl2pPr marL="742950" indent="-285750">
              <a:defRPr sz="3800">
                <a:solidFill>
                  <a:schemeClr val="tx1"/>
                </a:solidFill>
                <a:latin typeface="Arial" panose="020B0604020202020204" pitchFamily="34" charset="0"/>
                <a:ea typeface="ＭＳ Ｐゴシック" panose="020B0600070205080204" pitchFamily="34" charset="-128"/>
              </a:defRPr>
            </a:lvl2pPr>
            <a:lvl3pPr marL="1143000" indent="-228600">
              <a:defRPr sz="3800">
                <a:solidFill>
                  <a:schemeClr val="tx1"/>
                </a:solidFill>
                <a:latin typeface="Arial" panose="020B0604020202020204" pitchFamily="34" charset="0"/>
                <a:ea typeface="ＭＳ Ｐゴシック" panose="020B0600070205080204" pitchFamily="34" charset="-128"/>
              </a:defRPr>
            </a:lvl3pPr>
            <a:lvl4pPr marL="1600200" indent="-228600">
              <a:defRPr sz="3800">
                <a:solidFill>
                  <a:schemeClr val="tx1"/>
                </a:solidFill>
                <a:latin typeface="Arial" panose="020B0604020202020204" pitchFamily="34" charset="0"/>
                <a:ea typeface="ＭＳ Ｐゴシック" panose="020B0600070205080204" pitchFamily="34" charset="-128"/>
              </a:defRPr>
            </a:lvl4pPr>
            <a:lvl5pPr marL="2057400" indent="-228600">
              <a:defRPr sz="38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38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38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38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3800">
                <a:solidFill>
                  <a:schemeClr val="tx1"/>
                </a:solidFill>
                <a:latin typeface="Arial" panose="020B0604020202020204" pitchFamily="34" charset="0"/>
                <a:ea typeface="ＭＳ Ｐゴシック" panose="020B0600070205080204" pitchFamily="34" charset="-128"/>
              </a:defRPr>
            </a:lvl9pPr>
          </a:lstStyle>
          <a:p>
            <a:pPr algn="ctr" eaLnBrk="1" hangingPunct="1"/>
            <a:r>
              <a:rPr lang="en-US" altLang="en-US" sz="5040" b="1" dirty="0">
                <a:solidFill>
                  <a:schemeClr val="bg1"/>
                </a:solidFill>
              </a:rPr>
              <a:t>INTRODUCTION</a:t>
            </a:r>
          </a:p>
        </p:txBody>
      </p:sp>
      <p:sp>
        <p:nvSpPr>
          <p:cNvPr id="18" name="TextBox 7">
            <a:extLst>
              <a:ext uri="{FF2B5EF4-FFF2-40B4-BE49-F238E27FC236}">
                <a16:creationId xmlns:a16="http://schemas.microsoft.com/office/drawing/2014/main" id="{09370D0E-695D-8849-880C-384BCC8C9E96}"/>
              </a:ext>
            </a:extLst>
          </p:cNvPr>
          <p:cNvSpPr txBox="1">
            <a:spLocks noChangeArrowheads="1"/>
          </p:cNvSpPr>
          <p:nvPr/>
        </p:nvSpPr>
        <p:spPr bwMode="auto">
          <a:xfrm>
            <a:off x="533853" y="20904829"/>
            <a:ext cx="13425029" cy="969456"/>
          </a:xfrm>
          <a:prstGeom prst="rect">
            <a:avLst/>
          </a:prstGeom>
          <a:solidFill>
            <a:srgbClr val="273596"/>
          </a:solidFill>
          <a:ln>
            <a:noFill/>
          </a:ln>
        </p:spPr>
        <p:txBody>
          <a:bodyPr wrap="square" lIns="191994" tIns="95992" rIns="191994" bIns="95992">
            <a:spAutoFit/>
          </a:bodyPr>
          <a:lstStyle>
            <a:lvl1pPr>
              <a:defRPr sz="3800">
                <a:solidFill>
                  <a:schemeClr val="tx1"/>
                </a:solidFill>
                <a:latin typeface="Arial" panose="020B0604020202020204" pitchFamily="34" charset="0"/>
                <a:ea typeface="ＭＳ Ｐゴシック" panose="020B0600070205080204" pitchFamily="34" charset="-128"/>
              </a:defRPr>
            </a:lvl1pPr>
            <a:lvl2pPr marL="742950" indent="-285750">
              <a:defRPr sz="3800">
                <a:solidFill>
                  <a:schemeClr val="tx1"/>
                </a:solidFill>
                <a:latin typeface="Arial" panose="020B0604020202020204" pitchFamily="34" charset="0"/>
                <a:ea typeface="ＭＳ Ｐゴシック" panose="020B0600070205080204" pitchFamily="34" charset="-128"/>
              </a:defRPr>
            </a:lvl2pPr>
            <a:lvl3pPr marL="1143000" indent="-228600">
              <a:defRPr sz="3800">
                <a:solidFill>
                  <a:schemeClr val="tx1"/>
                </a:solidFill>
                <a:latin typeface="Arial" panose="020B0604020202020204" pitchFamily="34" charset="0"/>
                <a:ea typeface="ＭＳ Ｐゴシック" panose="020B0600070205080204" pitchFamily="34" charset="-128"/>
              </a:defRPr>
            </a:lvl3pPr>
            <a:lvl4pPr marL="1600200" indent="-228600">
              <a:defRPr sz="3800">
                <a:solidFill>
                  <a:schemeClr val="tx1"/>
                </a:solidFill>
                <a:latin typeface="Arial" panose="020B0604020202020204" pitchFamily="34" charset="0"/>
                <a:ea typeface="ＭＳ Ｐゴシック" panose="020B0600070205080204" pitchFamily="34" charset="-128"/>
              </a:defRPr>
            </a:lvl4pPr>
            <a:lvl5pPr marL="2057400" indent="-228600">
              <a:defRPr sz="38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38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38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38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3800">
                <a:solidFill>
                  <a:schemeClr val="tx1"/>
                </a:solidFill>
                <a:latin typeface="Arial" panose="020B0604020202020204" pitchFamily="34" charset="0"/>
                <a:ea typeface="ＭＳ Ｐゴシック" panose="020B0600070205080204" pitchFamily="34" charset="-128"/>
              </a:defRPr>
            </a:lvl9pPr>
          </a:lstStyle>
          <a:p>
            <a:pPr algn="ctr" eaLnBrk="1" hangingPunct="1"/>
            <a:r>
              <a:rPr lang="en-US" altLang="en-US" sz="5040" b="1" dirty="0">
                <a:solidFill>
                  <a:schemeClr val="bg1"/>
                </a:solidFill>
              </a:rPr>
              <a:t>METHODS</a:t>
            </a:r>
          </a:p>
        </p:txBody>
      </p:sp>
      <p:sp>
        <p:nvSpPr>
          <p:cNvPr id="19" name="TextBox 7">
            <a:extLst>
              <a:ext uri="{FF2B5EF4-FFF2-40B4-BE49-F238E27FC236}">
                <a16:creationId xmlns:a16="http://schemas.microsoft.com/office/drawing/2014/main" id="{8D82B9A5-B796-5F4C-BD91-F3663D825DBE}"/>
              </a:ext>
            </a:extLst>
          </p:cNvPr>
          <p:cNvSpPr txBox="1">
            <a:spLocks noChangeArrowheads="1"/>
          </p:cNvSpPr>
          <p:nvPr/>
        </p:nvSpPr>
        <p:spPr bwMode="auto">
          <a:xfrm>
            <a:off x="14824670" y="5619547"/>
            <a:ext cx="23965045" cy="969456"/>
          </a:xfrm>
          <a:prstGeom prst="rect">
            <a:avLst/>
          </a:prstGeom>
          <a:solidFill>
            <a:srgbClr val="273596"/>
          </a:solidFill>
          <a:ln>
            <a:noFill/>
          </a:ln>
        </p:spPr>
        <p:txBody>
          <a:bodyPr wrap="square" lIns="191994" tIns="95992" rIns="191994" bIns="95992">
            <a:spAutoFit/>
          </a:bodyPr>
          <a:lstStyle>
            <a:lvl1pPr>
              <a:defRPr sz="3800">
                <a:solidFill>
                  <a:schemeClr val="tx1"/>
                </a:solidFill>
                <a:latin typeface="Arial" panose="020B0604020202020204" pitchFamily="34" charset="0"/>
                <a:ea typeface="ＭＳ Ｐゴシック" panose="020B0600070205080204" pitchFamily="34" charset="-128"/>
              </a:defRPr>
            </a:lvl1pPr>
            <a:lvl2pPr marL="742950" indent="-285750">
              <a:defRPr sz="3800">
                <a:solidFill>
                  <a:schemeClr val="tx1"/>
                </a:solidFill>
                <a:latin typeface="Arial" panose="020B0604020202020204" pitchFamily="34" charset="0"/>
                <a:ea typeface="ＭＳ Ｐゴシック" panose="020B0600070205080204" pitchFamily="34" charset="-128"/>
              </a:defRPr>
            </a:lvl2pPr>
            <a:lvl3pPr marL="1143000" indent="-228600">
              <a:defRPr sz="3800">
                <a:solidFill>
                  <a:schemeClr val="tx1"/>
                </a:solidFill>
                <a:latin typeface="Arial" panose="020B0604020202020204" pitchFamily="34" charset="0"/>
                <a:ea typeface="ＭＳ Ｐゴシック" panose="020B0600070205080204" pitchFamily="34" charset="-128"/>
              </a:defRPr>
            </a:lvl3pPr>
            <a:lvl4pPr marL="1600200" indent="-228600">
              <a:defRPr sz="3800">
                <a:solidFill>
                  <a:schemeClr val="tx1"/>
                </a:solidFill>
                <a:latin typeface="Arial" panose="020B0604020202020204" pitchFamily="34" charset="0"/>
                <a:ea typeface="ＭＳ Ｐゴシック" panose="020B0600070205080204" pitchFamily="34" charset="-128"/>
              </a:defRPr>
            </a:lvl4pPr>
            <a:lvl5pPr marL="2057400" indent="-228600">
              <a:defRPr sz="38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38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38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38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3800">
                <a:solidFill>
                  <a:schemeClr val="tx1"/>
                </a:solidFill>
                <a:latin typeface="Arial" panose="020B0604020202020204" pitchFamily="34" charset="0"/>
                <a:ea typeface="ＭＳ Ｐゴシック" panose="020B0600070205080204" pitchFamily="34" charset="-128"/>
              </a:defRPr>
            </a:lvl9pPr>
          </a:lstStyle>
          <a:p>
            <a:pPr algn="ctr" eaLnBrk="1" hangingPunct="1"/>
            <a:r>
              <a:rPr lang="en-US" altLang="en-US" sz="5040" b="1" dirty="0">
                <a:solidFill>
                  <a:schemeClr val="bg1"/>
                </a:solidFill>
              </a:rPr>
              <a:t>RESULTS</a:t>
            </a:r>
          </a:p>
        </p:txBody>
      </p:sp>
      <p:sp>
        <p:nvSpPr>
          <p:cNvPr id="20" name="TextBox 7">
            <a:extLst>
              <a:ext uri="{FF2B5EF4-FFF2-40B4-BE49-F238E27FC236}">
                <a16:creationId xmlns:a16="http://schemas.microsoft.com/office/drawing/2014/main" id="{78F0CF79-116D-4449-AE42-F8AE998FE207}"/>
              </a:ext>
            </a:extLst>
          </p:cNvPr>
          <p:cNvSpPr txBox="1">
            <a:spLocks noChangeArrowheads="1"/>
          </p:cNvSpPr>
          <p:nvPr/>
        </p:nvSpPr>
        <p:spPr bwMode="auto">
          <a:xfrm>
            <a:off x="39710643" y="5619547"/>
            <a:ext cx="10742300" cy="969456"/>
          </a:xfrm>
          <a:prstGeom prst="rect">
            <a:avLst/>
          </a:prstGeom>
          <a:solidFill>
            <a:srgbClr val="273596"/>
          </a:solidFill>
          <a:ln>
            <a:noFill/>
          </a:ln>
        </p:spPr>
        <p:txBody>
          <a:bodyPr wrap="square" lIns="191994" tIns="95992" rIns="191994" bIns="95992">
            <a:spAutoFit/>
          </a:bodyPr>
          <a:lstStyle>
            <a:lvl1pPr>
              <a:defRPr sz="3800">
                <a:solidFill>
                  <a:schemeClr val="tx1"/>
                </a:solidFill>
                <a:latin typeface="Arial" panose="020B0604020202020204" pitchFamily="34" charset="0"/>
                <a:ea typeface="ＭＳ Ｐゴシック" panose="020B0600070205080204" pitchFamily="34" charset="-128"/>
              </a:defRPr>
            </a:lvl1pPr>
            <a:lvl2pPr marL="742950" indent="-285750">
              <a:defRPr sz="3800">
                <a:solidFill>
                  <a:schemeClr val="tx1"/>
                </a:solidFill>
                <a:latin typeface="Arial" panose="020B0604020202020204" pitchFamily="34" charset="0"/>
                <a:ea typeface="ＭＳ Ｐゴシック" panose="020B0600070205080204" pitchFamily="34" charset="-128"/>
              </a:defRPr>
            </a:lvl2pPr>
            <a:lvl3pPr marL="1143000" indent="-228600">
              <a:defRPr sz="3800">
                <a:solidFill>
                  <a:schemeClr val="tx1"/>
                </a:solidFill>
                <a:latin typeface="Arial" panose="020B0604020202020204" pitchFamily="34" charset="0"/>
                <a:ea typeface="ＭＳ Ｐゴシック" panose="020B0600070205080204" pitchFamily="34" charset="-128"/>
              </a:defRPr>
            </a:lvl3pPr>
            <a:lvl4pPr marL="1600200" indent="-228600">
              <a:defRPr sz="3800">
                <a:solidFill>
                  <a:schemeClr val="tx1"/>
                </a:solidFill>
                <a:latin typeface="Arial" panose="020B0604020202020204" pitchFamily="34" charset="0"/>
                <a:ea typeface="ＭＳ Ｐゴシック" panose="020B0600070205080204" pitchFamily="34" charset="-128"/>
              </a:defRPr>
            </a:lvl4pPr>
            <a:lvl5pPr marL="2057400" indent="-228600">
              <a:defRPr sz="38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38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38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38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3800">
                <a:solidFill>
                  <a:schemeClr val="tx1"/>
                </a:solidFill>
                <a:latin typeface="Arial" panose="020B0604020202020204" pitchFamily="34" charset="0"/>
                <a:ea typeface="ＭＳ Ｐゴシック" panose="020B0600070205080204" pitchFamily="34" charset="-128"/>
              </a:defRPr>
            </a:lvl9pPr>
          </a:lstStyle>
          <a:p>
            <a:pPr algn="ctr" eaLnBrk="1" hangingPunct="1"/>
            <a:r>
              <a:rPr lang="en-US" altLang="en-US" sz="5040" b="1" dirty="0">
                <a:solidFill>
                  <a:schemeClr val="bg1"/>
                </a:solidFill>
              </a:rPr>
              <a:t>FUTURE DIRECTIONS</a:t>
            </a:r>
          </a:p>
        </p:txBody>
      </p:sp>
      <p:sp>
        <p:nvSpPr>
          <p:cNvPr id="27" name="Rectangle 20">
            <a:extLst>
              <a:ext uri="{FF2B5EF4-FFF2-40B4-BE49-F238E27FC236}">
                <a16:creationId xmlns:a16="http://schemas.microsoft.com/office/drawing/2014/main" id="{EB2572F8-E1A1-EE46-8C96-FC6DF47309F5}"/>
              </a:ext>
            </a:extLst>
          </p:cNvPr>
          <p:cNvSpPr>
            <a:spLocks noChangeArrowheads="1"/>
          </p:cNvSpPr>
          <p:nvPr/>
        </p:nvSpPr>
        <p:spPr bwMode="auto">
          <a:xfrm>
            <a:off x="15039625" y="21848139"/>
            <a:ext cx="11177419"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r>
              <a:rPr lang="en-US" altLang="en-US" sz="4400" b="1" dirty="0">
                <a:latin typeface="Arial" panose="020B0604020202020204" pitchFamily="34" charset="0"/>
                <a:cs typeface="Arial" panose="020B0604020202020204" pitchFamily="34" charset="0"/>
              </a:rPr>
              <a:t>Figure 2. Outline of a training day</a:t>
            </a:r>
          </a:p>
        </p:txBody>
      </p:sp>
      <p:sp>
        <p:nvSpPr>
          <p:cNvPr id="33" name="TextBox 4">
            <a:extLst>
              <a:ext uri="{FF2B5EF4-FFF2-40B4-BE49-F238E27FC236}">
                <a16:creationId xmlns:a16="http://schemas.microsoft.com/office/drawing/2014/main" id="{0623DDE2-4C7B-5241-BF47-AD0B8B246765}"/>
              </a:ext>
            </a:extLst>
          </p:cNvPr>
          <p:cNvSpPr txBox="1">
            <a:spLocks noChangeArrowheads="1"/>
          </p:cNvSpPr>
          <p:nvPr/>
        </p:nvSpPr>
        <p:spPr bwMode="auto">
          <a:xfrm>
            <a:off x="39639356" y="6686631"/>
            <a:ext cx="10726160" cy="8718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91994" tIns="95992" rIns="191994" bIns="95992">
            <a:spAutoFit/>
          </a:bodyPr>
          <a:lstStyle>
            <a:lvl1pPr>
              <a:defRPr sz="3800">
                <a:solidFill>
                  <a:schemeClr val="tx1"/>
                </a:solidFill>
                <a:latin typeface="Arial" panose="020B0604020202020204" pitchFamily="34" charset="0"/>
                <a:ea typeface="ＭＳ Ｐゴシック" panose="020B0600070205080204" pitchFamily="34" charset="-128"/>
              </a:defRPr>
            </a:lvl1pPr>
            <a:lvl2pPr marL="1085850" indent="-342900">
              <a:defRPr sz="3800">
                <a:solidFill>
                  <a:schemeClr val="tx1"/>
                </a:solidFill>
                <a:latin typeface="Arial" panose="020B0604020202020204" pitchFamily="34" charset="0"/>
                <a:ea typeface="ＭＳ Ｐゴシック" panose="020B0600070205080204" pitchFamily="34" charset="-128"/>
              </a:defRPr>
            </a:lvl2pPr>
            <a:lvl3pPr marL="1143000" indent="-228600">
              <a:defRPr sz="3800">
                <a:solidFill>
                  <a:schemeClr val="tx1"/>
                </a:solidFill>
                <a:latin typeface="Arial" panose="020B0604020202020204" pitchFamily="34" charset="0"/>
                <a:ea typeface="ＭＳ Ｐゴシック" panose="020B0600070205080204" pitchFamily="34" charset="-128"/>
              </a:defRPr>
            </a:lvl3pPr>
            <a:lvl4pPr marL="1600200" indent="-228600">
              <a:defRPr sz="3800">
                <a:solidFill>
                  <a:schemeClr val="tx1"/>
                </a:solidFill>
                <a:latin typeface="Arial" panose="020B0604020202020204" pitchFamily="34" charset="0"/>
                <a:ea typeface="ＭＳ Ｐゴシック" panose="020B0600070205080204" pitchFamily="34" charset="-128"/>
              </a:defRPr>
            </a:lvl4pPr>
            <a:lvl5pPr marL="2057400" indent="-228600">
              <a:defRPr sz="38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38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38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38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3800">
                <a:solidFill>
                  <a:schemeClr val="tx1"/>
                </a:solidFill>
                <a:latin typeface="Arial" panose="020B0604020202020204" pitchFamily="34" charset="0"/>
                <a:ea typeface="ＭＳ Ｐゴシック" panose="020B0600070205080204" pitchFamily="34" charset="-128"/>
              </a:defRPr>
            </a:lvl9pPr>
          </a:lstStyle>
          <a:p>
            <a:pPr algn="just" eaLnBrk="1" hangingPunct="1"/>
            <a:endParaRPr lang="en-US" altLang="en-US" sz="3697" dirty="0"/>
          </a:p>
          <a:p>
            <a:pPr algn="just">
              <a:buFontTx/>
              <a:buChar char="•"/>
            </a:pPr>
            <a:r>
              <a:rPr lang="en-US" altLang="en-US" sz="4000" dirty="0"/>
              <a:t>Integrate Epic EMR practice into the curriculum via quick reference sheets, short reference videos, and established practice patients</a:t>
            </a:r>
          </a:p>
          <a:p>
            <a:pPr algn="just">
              <a:buFontTx/>
              <a:buChar char="•"/>
            </a:pPr>
            <a:endParaRPr lang="en-US" altLang="en-US" sz="4000" dirty="0"/>
          </a:p>
          <a:p>
            <a:pPr algn="just">
              <a:buFontTx/>
              <a:buChar char="•"/>
            </a:pPr>
            <a:r>
              <a:rPr lang="en-US" altLang="en-US" sz="4000" dirty="0"/>
              <a:t>Present and acquire program approval</a:t>
            </a:r>
          </a:p>
          <a:p>
            <a:pPr algn="just">
              <a:buFontTx/>
              <a:buChar char="•"/>
            </a:pPr>
            <a:endParaRPr lang="en-US" altLang="en-US" sz="4000" dirty="0"/>
          </a:p>
          <a:p>
            <a:pPr algn="just">
              <a:buFontTx/>
              <a:buChar char="•"/>
            </a:pPr>
            <a:r>
              <a:rPr lang="en-US" altLang="en-US" sz="4000" dirty="0"/>
              <a:t>Develop and elicit objective &amp; subjective evaluations of the curriculum</a:t>
            </a:r>
          </a:p>
          <a:p>
            <a:pPr marL="1485900" lvl="1" indent="-742950" algn="just">
              <a:buAutoNum type="arabicPeriod"/>
            </a:pPr>
            <a:r>
              <a:rPr lang="en-US" altLang="en-US" sz="4000" dirty="0"/>
              <a:t>pre-training</a:t>
            </a:r>
          </a:p>
          <a:p>
            <a:pPr marL="1485900" lvl="1" indent="-742950" algn="just">
              <a:buAutoNum type="arabicPeriod"/>
            </a:pPr>
            <a:r>
              <a:rPr lang="en-US" altLang="en-US" sz="4000" dirty="0"/>
              <a:t>post-training</a:t>
            </a:r>
          </a:p>
          <a:p>
            <a:pPr marL="1485900" lvl="1" indent="-742950" algn="just">
              <a:buAutoNum type="arabicPeriod"/>
            </a:pPr>
            <a:r>
              <a:rPr lang="en-US" altLang="en-US" sz="4000" dirty="0"/>
              <a:t>post-fellowship</a:t>
            </a:r>
          </a:p>
          <a:p>
            <a:pPr eaLnBrk="1" hangingPunct="1"/>
            <a:endParaRPr lang="en-US" altLang="en-US" sz="3697" dirty="0"/>
          </a:p>
        </p:txBody>
      </p:sp>
      <p:sp>
        <p:nvSpPr>
          <p:cNvPr id="35" name="TextBox 7">
            <a:extLst>
              <a:ext uri="{FF2B5EF4-FFF2-40B4-BE49-F238E27FC236}">
                <a16:creationId xmlns:a16="http://schemas.microsoft.com/office/drawing/2014/main" id="{2B9C557C-5D22-B544-AE71-F5AD636445FC}"/>
              </a:ext>
            </a:extLst>
          </p:cNvPr>
          <p:cNvSpPr txBox="1">
            <a:spLocks noChangeArrowheads="1"/>
          </p:cNvSpPr>
          <p:nvPr/>
        </p:nvSpPr>
        <p:spPr bwMode="auto">
          <a:xfrm>
            <a:off x="39856924" y="30396008"/>
            <a:ext cx="10726160" cy="969456"/>
          </a:xfrm>
          <a:prstGeom prst="rect">
            <a:avLst/>
          </a:prstGeom>
          <a:solidFill>
            <a:srgbClr val="273596"/>
          </a:solidFill>
          <a:ln>
            <a:noFill/>
          </a:ln>
        </p:spPr>
        <p:txBody>
          <a:bodyPr wrap="square" lIns="191994" tIns="95992" rIns="191994" bIns="95992">
            <a:spAutoFit/>
          </a:bodyPr>
          <a:lstStyle>
            <a:lvl1pPr>
              <a:defRPr sz="3800">
                <a:solidFill>
                  <a:schemeClr val="tx1"/>
                </a:solidFill>
                <a:latin typeface="Arial" panose="020B0604020202020204" pitchFamily="34" charset="0"/>
                <a:ea typeface="ＭＳ Ｐゴシック" panose="020B0600070205080204" pitchFamily="34" charset="-128"/>
              </a:defRPr>
            </a:lvl1pPr>
            <a:lvl2pPr marL="742950" indent="-285750">
              <a:defRPr sz="3800">
                <a:solidFill>
                  <a:schemeClr val="tx1"/>
                </a:solidFill>
                <a:latin typeface="Arial" panose="020B0604020202020204" pitchFamily="34" charset="0"/>
                <a:ea typeface="ＭＳ Ｐゴシック" panose="020B0600070205080204" pitchFamily="34" charset="-128"/>
              </a:defRPr>
            </a:lvl2pPr>
            <a:lvl3pPr marL="1143000" indent="-228600">
              <a:defRPr sz="3800">
                <a:solidFill>
                  <a:schemeClr val="tx1"/>
                </a:solidFill>
                <a:latin typeface="Arial" panose="020B0604020202020204" pitchFamily="34" charset="0"/>
                <a:ea typeface="ＭＳ Ｐゴシック" panose="020B0600070205080204" pitchFamily="34" charset="-128"/>
              </a:defRPr>
            </a:lvl3pPr>
            <a:lvl4pPr marL="1600200" indent="-228600">
              <a:defRPr sz="3800">
                <a:solidFill>
                  <a:schemeClr val="tx1"/>
                </a:solidFill>
                <a:latin typeface="Arial" panose="020B0604020202020204" pitchFamily="34" charset="0"/>
                <a:ea typeface="ＭＳ Ｐゴシック" panose="020B0600070205080204" pitchFamily="34" charset="-128"/>
              </a:defRPr>
            </a:lvl4pPr>
            <a:lvl5pPr marL="2057400" indent="-228600">
              <a:defRPr sz="38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38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38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38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3800">
                <a:solidFill>
                  <a:schemeClr val="tx1"/>
                </a:solidFill>
                <a:latin typeface="Arial" panose="020B0604020202020204" pitchFamily="34" charset="0"/>
                <a:ea typeface="ＭＳ Ｐゴシック" panose="020B0600070205080204" pitchFamily="34" charset="-128"/>
              </a:defRPr>
            </a:lvl9pPr>
          </a:lstStyle>
          <a:p>
            <a:pPr algn="ctr" eaLnBrk="1" hangingPunct="1"/>
            <a:r>
              <a:rPr lang="en-US" altLang="en-US" sz="5040" b="1" dirty="0">
                <a:solidFill>
                  <a:schemeClr val="bg1"/>
                </a:solidFill>
              </a:rPr>
              <a:t>ACKNOWLEDGMENTS</a:t>
            </a:r>
          </a:p>
        </p:txBody>
      </p:sp>
      <p:sp>
        <p:nvSpPr>
          <p:cNvPr id="47" name="TextBox 7">
            <a:extLst>
              <a:ext uri="{FF2B5EF4-FFF2-40B4-BE49-F238E27FC236}">
                <a16:creationId xmlns:a16="http://schemas.microsoft.com/office/drawing/2014/main" id="{9AA95E62-B12A-A24D-87FD-F6C609EB8777}"/>
              </a:ext>
            </a:extLst>
          </p:cNvPr>
          <p:cNvSpPr txBox="1">
            <a:spLocks noChangeArrowheads="1"/>
          </p:cNvSpPr>
          <p:nvPr/>
        </p:nvSpPr>
        <p:spPr bwMode="auto">
          <a:xfrm>
            <a:off x="39710643" y="16253210"/>
            <a:ext cx="10726160" cy="969456"/>
          </a:xfrm>
          <a:prstGeom prst="rect">
            <a:avLst/>
          </a:prstGeom>
          <a:solidFill>
            <a:srgbClr val="273596"/>
          </a:solidFill>
          <a:ln>
            <a:noFill/>
          </a:ln>
        </p:spPr>
        <p:txBody>
          <a:bodyPr wrap="square" lIns="191994" tIns="95992" rIns="191994" bIns="95992">
            <a:spAutoFit/>
          </a:bodyPr>
          <a:lstStyle>
            <a:lvl1pPr>
              <a:defRPr sz="3800">
                <a:solidFill>
                  <a:schemeClr val="tx1"/>
                </a:solidFill>
                <a:latin typeface="Arial" panose="020B0604020202020204" pitchFamily="34" charset="0"/>
                <a:ea typeface="ＭＳ Ｐゴシック" panose="020B0600070205080204" pitchFamily="34" charset="-128"/>
              </a:defRPr>
            </a:lvl1pPr>
            <a:lvl2pPr marL="742950" indent="-285750">
              <a:defRPr sz="3800">
                <a:solidFill>
                  <a:schemeClr val="tx1"/>
                </a:solidFill>
                <a:latin typeface="Arial" panose="020B0604020202020204" pitchFamily="34" charset="0"/>
                <a:ea typeface="ＭＳ Ｐゴシック" panose="020B0600070205080204" pitchFamily="34" charset="-128"/>
              </a:defRPr>
            </a:lvl2pPr>
            <a:lvl3pPr marL="1143000" indent="-228600">
              <a:defRPr sz="3800">
                <a:solidFill>
                  <a:schemeClr val="tx1"/>
                </a:solidFill>
                <a:latin typeface="Arial" panose="020B0604020202020204" pitchFamily="34" charset="0"/>
                <a:ea typeface="ＭＳ Ｐゴシック" panose="020B0600070205080204" pitchFamily="34" charset="-128"/>
              </a:defRPr>
            </a:lvl3pPr>
            <a:lvl4pPr marL="1600200" indent="-228600">
              <a:defRPr sz="3800">
                <a:solidFill>
                  <a:schemeClr val="tx1"/>
                </a:solidFill>
                <a:latin typeface="Arial" panose="020B0604020202020204" pitchFamily="34" charset="0"/>
                <a:ea typeface="ＭＳ Ｐゴシック" panose="020B0600070205080204" pitchFamily="34" charset="-128"/>
              </a:defRPr>
            </a:lvl4pPr>
            <a:lvl5pPr marL="2057400" indent="-228600">
              <a:defRPr sz="38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38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38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38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3800">
                <a:solidFill>
                  <a:schemeClr val="tx1"/>
                </a:solidFill>
                <a:latin typeface="Arial" panose="020B0604020202020204" pitchFamily="34" charset="0"/>
                <a:ea typeface="ＭＳ Ｐゴシック" panose="020B0600070205080204" pitchFamily="34" charset="-128"/>
              </a:defRPr>
            </a:lvl9pPr>
          </a:lstStyle>
          <a:p>
            <a:pPr algn="ctr" eaLnBrk="1" hangingPunct="1"/>
            <a:r>
              <a:rPr lang="en-US" altLang="en-US" sz="5040" b="1" dirty="0">
                <a:solidFill>
                  <a:schemeClr val="bg1"/>
                </a:solidFill>
              </a:rPr>
              <a:t>REFERENCES</a:t>
            </a:r>
          </a:p>
        </p:txBody>
      </p:sp>
      <p:sp>
        <p:nvSpPr>
          <p:cNvPr id="48" name="TextBox 4">
            <a:extLst>
              <a:ext uri="{FF2B5EF4-FFF2-40B4-BE49-F238E27FC236}">
                <a16:creationId xmlns:a16="http://schemas.microsoft.com/office/drawing/2014/main" id="{38895F7E-F8FD-5A4A-86CE-6825A7C2513B}"/>
              </a:ext>
            </a:extLst>
          </p:cNvPr>
          <p:cNvSpPr txBox="1">
            <a:spLocks noChangeArrowheads="1"/>
          </p:cNvSpPr>
          <p:nvPr/>
        </p:nvSpPr>
        <p:spPr bwMode="auto">
          <a:xfrm>
            <a:off x="39639356" y="17103084"/>
            <a:ext cx="10726157" cy="12980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91994" tIns="95992" rIns="191994" bIns="95992">
            <a:spAutoFit/>
          </a:bodyPr>
          <a:lstStyle>
            <a:lvl1pPr>
              <a:defRPr sz="3800">
                <a:solidFill>
                  <a:schemeClr val="tx1"/>
                </a:solidFill>
                <a:latin typeface="Arial" panose="020B0604020202020204" pitchFamily="34" charset="0"/>
                <a:ea typeface="ＭＳ Ｐゴシック" panose="020B0600070205080204" pitchFamily="34" charset="-128"/>
              </a:defRPr>
            </a:lvl1pPr>
            <a:lvl2pPr marL="1085850" indent="-342900">
              <a:defRPr sz="3800">
                <a:solidFill>
                  <a:schemeClr val="tx1"/>
                </a:solidFill>
                <a:latin typeface="Arial" panose="020B0604020202020204" pitchFamily="34" charset="0"/>
                <a:ea typeface="ＭＳ Ｐゴシック" panose="020B0600070205080204" pitchFamily="34" charset="-128"/>
              </a:defRPr>
            </a:lvl2pPr>
            <a:lvl3pPr marL="1143000" indent="-228600">
              <a:defRPr sz="3800">
                <a:solidFill>
                  <a:schemeClr val="tx1"/>
                </a:solidFill>
                <a:latin typeface="Arial" panose="020B0604020202020204" pitchFamily="34" charset="0"/>
                <a:ea typeface="ＭＳ Ｐゴシック" panose="020B0600070205080204" pitchFamily="34" charset="-128"/>
              </a:defRPr>
            </a:lvl3pPr>
            <a:lvl4pPr marL="1600200" indent="-228600">
              <a:defRPr sz="3800">
                <a:solidFill>
                  <a:schemeClr val="tx1"/>
                </a:solidFill>
                <a:latin typeface="Arial" panose="020B0604020202020204" pitchFamily="34" charset="0"/>
                <a:ea typeface="ＭＳ Ｐゴシック" panose="020B0600070205080204" pitchFamily="34" charset="-128"/>
              </a:defRPr>
            </a:lvl4pPr>
            <a:lvl5pPr marL="2057400" indent="-228600">
              <a:defRPr sz="38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38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38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38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3800">
                <a:solidFill>
                  <a:schemeClr val="tx1"/>
                </a:solidFill>
                <a:latin typeface="Arial" panose="020B0604020202020204" pitchFamily="34" charset="0"/>
                <a:ea typeface="ＭＳ Ｐゴシック" panose="020B0600070205080204" pitchFamily="34" charset="-128"/>
              </a:defRPr>
            </a:lvl9pPr>
          </a:lstStyle>
          <a:p>
            <a:pPr algn="just" eaLnBrk="1" hangingPunct="1"/>
            <a:endParaRPr lang="en-US" altLang="en-US" sz="3697" dirty="0"/>
          </a:p>
          <a:p>
            <a:pPr marL="975276" indent="-975276" algn="just">
              <a:buFont typeface="+mj-lt"/>
              <a:buAutoNum type="arabicPeriod"/>
            </a:pPr>
            <a:r>
              <a:rPr lang="en-US" sz="4000" dirty="0"/>
              <a:t>Lin, Steven, Jason Khoo, and Erika Schillinger. "Next big thing: integrating medical scribes into academic medical </a:t>
            </a:r>
            <a:r>
              <a:rPr lang="en-US" sz="4000" dirty="0" err="1"/>
              <a:t>centres</a:t>
            </a:r>
            <a:r>
              <a:rPr lang="en-US" sz="4000" dirty="0"/>
              <a:t>." (2016): 27-29.</a:t>
            </a:r>
          </a:p>
          <a:p>
            <a:pPr marL="975276" indent="-975276" algn="just">
              <a:buFont typeface="+mj-lt"/>
              <a:buAutoNum type="arabicPeriod"/>
            </a:pPr>
            <a:r>
              <a:rPr lang="en-US" sz="4000" dirty="0"/>
              <a:t>Martel, Marc L., et al. "Developing a medical scribe program at an academic hospital: the Hennepin County Medical Center experience." </a:t>
            </a:r>
            <a:r>
              <a:rPr lang="en-US" sz="4000" i="1" dirty="0"/>
              <a:t>The Joint Commission Journal on Quality and Patient Safety</a:t>
            </a:r>
            <a:r>
              <a:rPr lang="en-US" sz="4000" dirty="0"/>
              <a:t> 44.5 (2018): 238-249.</a:t>
            </a:r>
          </a:p>
          <a:p>
            <a:pPr marL="975276" indent="-975276" algn="just">
              <a:buFont typeface="+mj-lt"/>
              <a:buAutoNum type="arabicPeriod"/>
            </a:pPr>
            <a:r>
              <a:rPr lang="en-US" sz="4000" dirty="0"/>
              <a:t>Centers for Disease Control and Prevention. Recommended Training Effectiveness Questions For </a:t>
            </a:r>
            <a:r>
              <a:rPr lang="en-US" sz="4000" dirty="0" err="1"/>
              <a:t>Postcourse</a:t>
            </a:r>
            <a:r>
              <a:rPr lang="en-US" sz="4000" dirty="0"/>
              <a:t> Evaluations User Guide Atlanta, GA: CDC, 2019.</a:t>
            </a:r>
          </a:p>
          <a:p>
            <a:pPr marL="975276" indent="-975276" algn="just">
              <a:buFont typeface="+mj-lt"/>
              <a:buAutoNum type="arabicPeriod"/>
            </a:pPr>
            <a:r>
              <a:rPr lang="en-US" sz="4000" dirty="0" err="1"/>
              <a:t>Chabner</a:t>
            </a:r>
            <a:r>
              <a:rPr lang="en-US" sz="4000" dirty="0"/>
              <a:t>, </a:t>
            </a:r>
            <a:r>
              <a:rPr lang="en-US" sz="4000" dirty="0" err="1"/>
              <a:t>Davi</a:t>
            </a:r>
            <a:r>
              <a:rPr lang="en-US" sz="4000" dirty="0"/>
              <a:t>-Ellen. </a:t>
            </a:r>
            <a:r>
              <a:rPr lang="en-US" sz="4000" i="1" dirty="0"/>
              <a:t>Medical Terminology: A Short Course-E-Book</a:t>
            </a:r>
            <a:r>
              <a:rPr lang="en-US" sz="4000" dirty="0"/>
              <a:t>. Elsevier Health Sciences, 2017.</a:t>
            </a:r>
          </a:p>
          <a:p>
            <a:pPr algn="just">
              <a:buFontTx/>
              <a:buChar char="•"/>
            </a:pPr>
            <a:endParaRPr lang="en-US" altLang="en-US" sz="3697" dirty="0"/>
          </a:p>
          <a:p>
            <a:pPr eaLnBrk="1" hangingPunct="1"/>
            <a:endParaRPr lang="en-US" altLang="en-US" sz="3697" dirty="0"/>
          </a:p>
        </p:txBody>
      </p:sp>
      <p:sp>
        <p:nvSpPr>
          <p:cNvPr id="51" name="Rectangle 13">
            <a:extLst>
              <a:ext uri="{FF2B5EF4-FFF2-40B4-BE49-F238E27FC236}">
                <a16:creationId xmlns:a16="http://schemas.microsoft.com/office/drawing/2014/main" id="{B3685E6C-3D90-2747-AA90-B94C29AA5536}"/>
              </a:ext>
            </a:extLst>
          </p:cNvPr>
          <p:cNvSpPr txBox="1">
            <a:spLocks noChangeArrowheads="1"/>
          </p:cNvSpPr>
          <p:nvPr/>
        </p:nvSpPr>
        <p:spPr>
          <a:xfrm>
            <a:off x="-41717" y="37585548"/>
            <a:ext cx="51309078" cy="969456"/>
          </a:xfrm>
          <a:prstGeom prst="rect">
            <a:avLst/>
          </a:prstGeom>
          <a:gradFill>
            <a:gsLst>
              <a:gs pos="0">
                <a:schemeClr val="accent1">
                  <a:lumMod val="40000"/>
                  <a:lumOff val="60000"/>
                </a:schemeClr>
              </a:gs>
              <a:gs pos="13000">
                <a:schemeClr val="accent1">
                  <a:lumMod val="95000"/>
                  <a:lumOff val="5000"/>
                </a:schemeClr>
              </a:gs>
              <a:gs pos="100000">
                <a:schemeClr val="accent1">
                  <a:lumMod val="60000"/>
                </a:schemeClr>
              </a:gs>
            </a:gsLst>
            <a:path path="circle">
              <a:fillToRect l="50000" t="130000" r="50000" b="-30000"/>
            </a:path>
          </a:gradFill>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defTabSz="4603944">
              <a:defRPr/>
            </a:pPr>
            <a:br>
              <a:rPr lang="en-US" altLang="en-US" sz="3359" b="1" dirty="0">
                <a:solidFill>
                  <a:srgbClr val="FFFFFF"/>
                </a:solidFill>
                <a:latin typeface="Arial" panose="020B0604020202020204" pitchFamily="34" charset="0"/>
                <a:ea typeface="ＭＳ Ｐゴシック" panose="020B0600070205080204" pitchFamily="34" charset="-128"/>
              </a:rPr>
            </a:br>
            <a:endParaRPr lang="en-US" altLang="en-US" sz="3359" dirty="0">
              <a:solidFill>
                <a:srgbClr val="FFFFFF"/>
              </a:solidFill>
              <a:latin typeface="Arial" panose="020B0604020202020204" pitchFamily="34" charset="0"/>
              <a:ea typeface="ＭＳ Ｐゴシック" panose="020B0600070205080204" pitchFamily="34" charset="-128"/>
            </a:endParaRPr>
          </a:p>
        </p:txBody>
      </p:sp>
      <p:sp>
        <p:nvSpPr>
          <p:cNvPr id="5" name="TextBox 4">
            <a:extLst>
              <a:ext uri="{FF2B5EF4-FFF2-40B4-BE49-F238E27FC236}">
                <a16:creationId xmlns:a16="http://schemas.microsoft.com/office/drawing/2014/main" id="{64ACD65F-BBD7-074E-8389-D34CA2CD6156}"/>
              </a:ext>
            </a:extLst>
          </p:cNvPr>
          <p:cNvSpPr txBox="1"/>
          <p:nvPr/>
        </p:nvSpPr>
        <p:spPr>
          <a:xfrm>
            <a:off x="39710643" y="31944200"/>
            <a:ext cx="10742300" cy="5016758"/>
          </a:xfrm>
          <a:prstGeom prst="rect">
            <a:avLst/>
          </a:prstGeom>
          <a:noFill/>
        </p:spPr>
        <p:txBody>
          <a:bodyPr wrap="square" rtlCol="0">
            <a:spAutoFit/>
          </a:bodyPr>
          <a:lstStyle/>
          <a:p>
            <a:pPr algn="just"/>
            <a:r>
              <a:rPr lang="en-US" sz="4000" dirty="0">
                <a:latin typeface="Arial" panose="020B0604020202020204" pitchFamily="34" charset="0"/>
                <a:cs typeface="Arial" panose="020B0604020202020204" pitchFamily="34" charset="0"/>
              </a:rPr>
              <a:t>This project was supported by the </a:t>
            </a:r>
            <a:r>
              <a:rPr lang="en-US" sz="4000" dirty="0" err="1">
                <a:latin typeface="Arial" panose="020B0604020202020204" pitchFamily="34" charset="0"/>
                <a:cs typeface="Arial" panose="020B0604020202020204" pitchFamily="34" charset="0"/>
              </a:rPr>
              <a:t>MassAHEC</a:t>
            </a:r>
            <a:r>
              <a:rPr lang="en-US" sz="4000" dirty="0">
                <a:latin typeface="Arial" panose="020B0604020202020204" pitchFamily="34" charset="0"/>
                <a:cs typeface="Arial" panose="020B0604020202020204" pitchFamily="34" charset="0"/>
              </a:rPr>
              <a:t> Network, HRSA Grant No. U77HP03016 from the Health Resources and Services Administration of the US Dept. of Health and Human Services. This information should not be construed as the official position or policy of, nor any endorsements be inferred by HRSA, HHS or the US Government.</a:t>
            </a:r>
          </a:p>
        </p:txBody>
      </p:sp>
      <p:pic>
        <p:nvPicPr>
          <p:cNvPr id="7" name="Picture 6" descr="A close up of a sign&#10;&#10;Description automatically generated">
            <a:extLst>
              <a:ext uri="{FF2B5EF4-FFF2-40B4-BE49-F238E27FC236}">
                <a16:creationId xmlns:a16="http://schemas.microsoft.com/office/drawing/2014/main" id="{DA77942E-7C9D-C34B-AF47-B5D36AC866A1}"/>
              </a:ext>
            </a:extLst>
          </p:cNvPr>
          <p:cNvPicPr>
            <a:picLocks noChangeAspect="1"/>
          </p:cNvPicPr>
          <p:nvPr/>
        </p:nvPicPr>
        <p:blipFill rotWithShape="1">
          <a:blip r:embed="rId3"/>
          <a:srcRect r="70990"/>
          <a:stretch/>
        </p:blipFill>
        <p:spPr>
          <a:xfrm>
            <a:off x="753457" y="423957"/>
            <a:ext cx="3151952" cy="3947399"/>
          </a:xfrm>
          <a:prstGeom prst="rect">
            <a:avLst/>
          </a:prstGeom>
        </p:spPr>
      </p:pic>
      <p:pic>
        <p:nvPicPr>
          <p:cNvPr id="44" name="Picture 43" descr="A close up of a sign&#10;&#10;Description automatically generated">
            <a:extLst>
              <a:ext uri="{FF2B5EF4-FFF2-40B4-BE49-F238E27FC236}">
                <a16:creationId xmlns:a16="http://schemas.microsoft.com/office/drawing/2014/main" id="{068CC088-99A8-B145-9D1E-1B359247ABC1}"/>
              </a:ext>
            </a:extLst>
          </p:cNvPr>
          <p:cNvPicPr>
            <a:picLocks noChangeAspect="1"/>
          </p:cNvPicPr>
          <p:nvPr/>
        </p:nvPicPr>
        <p:blipFill rotWithShape="1">
          <a:blip r:embed="rId3"/>
          <a:srcRect l="30192"/>
          <a:stretch/>
        </p:blipFill>
        <p:spPr>
          <a:xfrm>
            <a:off x="44110431" y="578670"/>
            <a:ext cx="6342512" cy="3300931"/>
          </a:xfrm>
          <a:prstGeom prst="rect">
            <a:avLst/>
          </a:prstGeom>
          <a:ln>
            <a:solidFill>
              <a:schemeClr val="bg1"/>
            </a:solidFill>
          </a:ln>
        </p:spPr>
      </p:pic>
      <p:sp>
        <p:nvSpPr>
          <p:cNvPr id="45" name="Rectangle 44">
            <a:extLst>
              <a:ext uri="{FF2B5EF4-FFF2-40B4-BE49-F238E27FC236}">
                <a16:creationId xmlns:a16="http://schemas.microsoft.com/office/drawing/2014/main" id="{D964E68C-AF1F-0E47-A227-5E740BEB9EB3}"/>
              </a:ext>
            </a:extLst>
          </p:cNvPr>
          <p:cNvSpPr/>
          <p:nvPr/>
        </p:nvSpPr>
        <p:spPr>
          <a:xfrm>
            <a:off x="533852" y="7063971"/>
            <a:ext cx="13425029" cy="12356781"/>
          </a:xfrm>
          <a:prstGeom prst="rect">
            <a:avLst/>
          </a:prstGeom>
        </p:spPr>
        <p:txBody>
          <a:bodyPr wrap="square">
            <a:spAutoFit/>
          </a:bodyPr>
          <a:lstStyle/>
          <a:p>
            <a:pPr algn="just">
              <a:defRPr/>
            </a:pPr>
            <a:endParaRPr lang="en-US" sz="3697" dirty="0">
              <a:solidFill>
                <a:srgbClr val="000000"/>
              </a:solidFill>
            </a:endParaRPr>
          </a:p>
          <a:p>
            <a:pPr algn="just">
              <a:defRPr/>
            </a:pPr>
            <a:r>
              <a:rPr lang="en-US" sz="4000" dirty="0">
                <a:solidFill>
                  <a:srgbClr val="000000"/>
                </a:solidFill>
                <a:latin typeface="Arial" panose="020B0604020202020204" pitchFamily="34" charset="0"/>
                <a:cs typeface="Arial" panose="020B0604020202020204" pitchFamily="34" charset="0"/>
              </a:rPr>
              <a:t>Medical scribes are important and productive additions to health care teams. Not only do they support the physician in thorough charting, but they also expose the scribes themselves to valuable experiences in the health care field. UMass </a:t>
            </a:r>
            <a:r>
              <a:rPr lang="en-US" sz="4000" dirty="0">
                <a:latin typeface="Arial" panose="020B0604020202020204" pitchFamily="34" charset="0"/>
                <a:cs typeface="Arial" panose="020B0604020202020204" pitchFamily="34" charset="0"/>
              </a:rPr>
              <a:t>Medical School and UMass Memorial Health Care are </a:t>
            </a:r>
            <a:r>
              <a:rPr lang="en-US" sz="4000" dirty="0">
                <a:solidFill>
                  <a:srgbClr val="000000"/>
                </a:solidFill>
                <a:latin typeface="Arial" panose="020B0604020202020204" pitchFamily="34" charset="0"/>
                <a:cs typeface="Arial" panose="020B0604020202020204" pitchFamily="34" charset="0"/>
              </a:rPr>
              <a:t>developing a medical scribe fellowship program that will hire students underrepresented in medicine through the UMass </a:t>
            </a:r>
            <a:r>
              <a:rPr lang="en-US" sz="4000" dirty="0" err="1">
                <a:solidFill>
                  <a:srgbClr val="000000"/>
                </a:solidFill>
                <a:latin typeface="Arial" panose="020B0604020202020204" pitchFamily="34" charset="0"/>
                <a:cs typeface="Arial" panose="020B0604020202020204" pitchFamily="34" charset="0"/>
              </a:rPr>
              <a:t>Bacc</a:t>
            </a:r>
            <a:r>
              <a:rPr lang="en-US" sz="4000" dirty="0">
                <a:solidFill>
                  <a:srgbClr val="000000"/>
                </a:solidFill>
                <a:latin typeface="Arial" panose="020B0604020202020204" pitchFamily="34" charset="0"/>
                <a:cs typeface="Arial" panose="020B0604020202020204" pitchFamily="34" charset="0"/>
              </a:rPr>
              <a:t>-MD program to provide them with a gap year opportunity while applying to health careers professional schools.</a:t>
            </a:r>
          </a:p>
          <a:p>
            <a:pPr algn="just">
              <a:defRPr/>
            </a:pPr>
            <a:endParaRPr lang="en-US" altLang="en-US" sz="4000" dirty="0">
              <a:solidFill>
                <a:srgbClr val="000000"/>
              </a:solidFill>
              <a:latin typeface="Arial" panose="020B0604020202020204" pitchFamily="34" charset="0"/>
              <a:cs typeface="Arial" panose="020B0604020202020204" pitchFamily="34" charset="0"/>
            </a:endParaRPr>
          </a:p>
          <a:p>
            <a:pPr algn="just">
              <a:defRPr/>
            </a:pPr>
            <a:r>
              <a:rPr lang="en-US" altLang="en-US" sz="4000" dirty="0">
                <a:solidFill>
                  <a:srgbClr val="000000"/>
                </a:solidFill>
                <a:latin typeface="Arial" panose="020B0604020202020204" pitchFamily="34" charset="0"/>
                <a:cs typeface="Arial" panose="020B0604020202020204" pitchFamily="34" charset="0"/>
              </a:rPr>
              <a:t>The training curriculum for this program was developed to give scribes a comprehensive and integrated understanding of anatomy, medical terminology, and components of the patient visit. Training and recruitment materials were created, integrating feedback from current UMass medical students who were formally scribes, as well as current UMass undergraduate students in the </a:t>
            </a:r>
            <a:r>
              <a:rPr lang="en-US" altLang="en-US" sz="4000" dirty="0" err="1">
                <a:solidFill>
                  <a:srgbClr val="000000"/>
                </a:solidFill>
                <a:latin typeface="Arial" panose="020B0604020202020204" pitchFamily="34" charset="0"/>
                <a:cs typeface="Arial" panose="020B0604020202020204" pitchFamily="34" charset="0"/>
              </a:rPr>
              <a:t>Bacc</a:t>
            </a:r>
            <a:r>
              <a:rPr lang="en-US" altLang="en-US" sz="4000" dirty="0">
                <a:solidFill>
                  <a:srgbClr val="000000"/>
                </a:solidFill>
                <a:latin typeface="Arial" panose="020B0604020202020204" pitchFamily="34" charset="0"/>
                <a:cs typeface="Arial" panose="020B0604020202020204" pitchFamily="34" charset="0"/>
              </a:rPr>
              <a:t>-MD program.</a:t>
            </a:r>
            <a:endParaRPr lang="en-US" altLang="en-US" sz="4000" dirty="0">
              <a:latin typeface="Arial" panose="020B0604020202020204" pitchFamily="34" charset="0"/>
              <a:cs typeface="Arial" panose="020B0604020202020204" pitchFamily="34" charset="0"/>
            </a:endParaRPr>
          </a:p>
        </p:txBody>
      </p:sp>
      <p:pic>
        <p:nvPicPr>
          <p:cNvPr id="9" name="Picture 8">
            <a:extLst>
              <a:ext uri="{FF2B5EF4-FFF2-40B4-BE49-F238E27FC236}">
                <a16:creationId xmlns:a16="http://schemas.microsoft.com/office/drawing/2014/main" id="{35210A69-E3A1-0745-865D-7FB87BF03F2C}"/>
              </a:ext>
            </a:extLst>
          </p:cNvPr>
          <p:cNvPicPr>
            <a:picLocks noChangeAspect="1"/>
          </p:cNvPicPr>
          <p:nvPr/>
        </p:nvPicPr>
        <p:blipFill>
          <a:blip r:embed="rId4"/>
          <a:stretch>
            <a:fillRect/>
          </a:stretch>
        </p:blipFill>
        <p:spPr>
          <a:xfrm>
            <a:off x="14694991" y="8710259"/>
            <a:ext cx="24448208" cy="11635961"/>
          </a:xfrm>
          <a:prstGeom prst="rect">
            <a:avLst/>
          </a:prstGeom>
        </p:spPr>
      </p:pic>
      <p:sp>
        <p:nvSpPr>
          <p:cNvPr id="54" name="Rectangle 20">
            <a:extLst>
              <a:ext uri="{FF2B5EF4-FFF2-40B4-BE49-F238E27FC236}">
                <a16:creationId xmlns:a16="http://schemas.microsoft.com/office/drawing/2014/main" id="{36A95D1D-0262-AB43-A269-0ED56F6DF0F0}"/>
              </a:ext>
            </a:extLst>
          </p:cNvPr>
          <p:cNvSpPr>
            <a:spLocks noChangeArrowheads="1"/>
          </p:cNvSpPr>
          <p:nvPr/>
        </p:nvSpPr>
        <p:spPr bwMode="auto">
          <a:xfrm>
            <a:off x="27481952" y="23596173"/>
            <a:ext cx="10329679" cy="123567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r>
              <a:rPr lang="en-US" altLang="en-US" sz="4000" b="1" dirty="0">
                <a:latin typeface="Arial" panose="020B0604020202020204" pitchFamily="34" charset="0"/>
                <a:cs typeface="Arial" panose="020B0604020202020204" pitchFamily="34" charset="0"/>
              </a:rPr>
              <a:t>UMMS Student Feedback</a:t>
            </a:r>
          </a:p>
          <a:p>
            <a:pPr algn="just"/>
            <a:endParaRPr lang="en-US" altLang="en-US" sz="4000" b="1" dirty="0">
              <a:latin typeface="Arial" panose="020B0604020202020204" pitchFamily="34" charset="0"/>
              <a:cs typeface="Arial" panose="020B0604020202020204" pitchFamily="34" charset="0"/>
            </a:endParaRPr>
          </a:p>
          <a:p>
            <a:pPr marL="812730" indent="-812730" algn="just">
              <a:buFont typeface="Arial" panose="020B0604020202020204" pitchFamily="34" charset="0"/>
              <a:buChar char="•"/>
            </a:pPr>
            <a:r>
              <a:rPr lang="en-US" sz="4000" dirty="0">
                <a:latin typeface="Arial" panose="020B0604020202020204" pitchFamily="34" charset="0"/>
                <a:cs typeface="Arial" panose="020B0604020202020204" pitchFamily="34" charset="0"/>
              </a:rPr>
              <a:t>Emphasized that scribes should not be afraid to ask questions to learn more. </a:t>
            </a:r>
          </a:p>
          <a:p>
            <a:pPr marL="812730" indent="-812730" algn="just">
              <a:buFont typeface="Arial" panose="020B0604020202020204" pitchFamily="34" charset="0"/>
              <a:buChar char="•"/>
            </a:pPr>
            <a:r>
              <a:rPr lang="en-US" sz="4000" dirty="0">
                <a:latin typeface="Arial" panose="020B0604020202020204" pitchFamily="34" charset="0"/>
                <a:cs typeface="Arial" panose="020B0604020202020204" pitchFamily="34" charset="0"/>
              </a:rPr>
              <a:t>“…you learn an essential skill in every physician’s repertoire – communication.”</a:t>
            </a:r>
          </a:p>
          <a:p>
            <a:pPr marL="812730" indent="-812730" algn="just">
              <a:buFont typeface="Arial" panose="020B0604020202020204" pitchFamily="34" charset="0"/>
              <a:buChar char="•"/>
            </a:pPr>
            <a:r>
              <a:rPr lang="en-US" sz="4000" dirty="0">
                <a:latin typeface="Arial" panose="020B0604020202020204" pitchFamily="34" charset="0"/>
                <a:cs typeface="Arial" panose="020B0604020202020204" pitchFamily="34" charset="0"/>
              </a:rPr>
              <a:t>“I also gained extremely valuable practice using EMRs and writing patient notes, which is something that most people do not have experience with until residency.”</a:t>
            </a:r>
          </a:p>
          <a:p>
            <a:pPr marL="812730" indent="-812730" algn="just">
              <a:buFont typeface="Arial" panose="020B0604020202020204" pitchFamily="34" charset="0"/>
              <a:buChar char="•"/>
            </a:pPr>
            <a:endParaRPr lang="en-US" sz="4000" dirty="0">
              <a:latin typeface="Arial" panose="020B0604020202020204" pitchFamily="34" charset="0"/>
              <a:cs typeface="Arial" panose="020B0604020202020204" pitchFamily="34" charset="0"/>
            </a:endParaRPr>
          </a:p>
          <a:p>
            <a:pPr algn="just"/>
            <a:r>
              <a:rPr lang="en-US" altLang="en-US" sz="4000" b="1" dirty="0" err="1">
                <a:latin typeface="Arial" panose="020B0604020202020204" pitchFamily="34" charset="0"/>
                <a:cs typeface="Arial" panose="020B0604020202020204" pitchFamily="34" charset="0"/>
              </a:rPr>
              <a:t>Bacc</a:t>
            </a:r>
            <a:r>
              <a:rPr lang="en-US" altLang="en-US" sz="4000" b="1" dirty="0">
                <a:latin typeface="Arial" panose="020B0604020202020204" pitchFamily="34" charset="0"/>
                <a:cs typeface="Arial" panose="020B0604020202020204" pitchFamily="34" charset="0"/>
              </a:rPr>
              <a:t>-MD Student Feedback</a:t>
            </a:r>
          </a:p>
          <a:p>
            <a:pPr algn="just"/>
            <a:endParaRPr lang="en-US" altLang="en-US" sz="4000" dirty="0">
              <a:latin typeface="Arial" panose="020B0604020202020204" pitchFamily="34" charset="0"/>
              <a:cs typeface="Arial" panose="020B0604020202020204" pitchFamily="34" charset="0"/>
            </a:endParaRPr>
          </a:p>
          <a:p>
            <a:pPr marL="812730" indent="-812730" algn="just">
              <a:buFont typeface="Arial" panose="020B0604020202020204" pitchFamily="34" charset="0"/>
              <a:buChar char="•"/>
            </a:pPr>
            <a:r>
              <a:rPr lang="en-US" altLang="en-US" sz="4000" dirty="0">
                <a:latin typeface="Arial" panose="020B0604020202020204" pitchFamily="34" charset="0"/>
                <a:cs typeface="Arial" panose="020B0604020202020204" pitchFamily="34" charset="0"/>
              </a:rPr>
              <a:t>Inquired about direct clinical contact and how the experience can be useful in applications/interviews.</a:t>
            </a:r>
          </a:p>
          <a:p>
            <a:pPr marL="812730" indent="-812730" algn="just">
              <a:buFont typeface="Arial" panose="020B0604020202020204" pitchFamily="34" charset="0"/>
              <a:buChar char="•"/>
            </a:pPr>
            <a:r>
              <a:rPr lang="en-US" altLang="en-US" sz="4000" dirty="0">
                <a:latin typeface="Arial" panose="020B0604020202020204" pitchFamily="34" charset="0"/>
                <a:cs typeface="Arial" panose="020B0604020202020204" pitchFamily="34" charset="0"/>
              </a:rPr>
              <a:t>Approximately 50% of students expressed interest in applying.</a:t>
            </a:r>
          </a:p>
          <a:p>
            <a:pPr algn="just"/>
            <a:endParaRPr lang="en-US" sz="3697" dirty="0">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3121C281-2A3B-8E46-9DBB-727937668B0F}"/>
              </a:ext>
            </a:extLst>
          </p:cNvPr>
          <p:cNvSpPr txBox="1"/>
          <p:nvPr/>
        </p:nvSpPr>
        <p:spPr>
          <a:xfrm>
            <a:off x="14824670" y="7628523"/>
            <a:ext cx="16970608" cy="769441"/>
          </a:xfrm>
          <a:prstGeom prst="rect">
            <a:avLst/>
          </a:prstGeom>
          <a:noFill/>
        </p:spPr>
        <p:txBody>
          <a:bodyPr wrap="none" rtlCol="0">
            <a:spAutoFit/>
          </a:bodyPr>
          <a:lstStyle/>
          <a:p>
            <a:r>
              <a:rPr lang="en-US" sz="4400" b="1" dirty="0">
                <a:latin typeface="Arial" panose="020B0604020202020204" pitchFamily="34" charset="0"/>
                <a:cs typeface="Arial" panose="020B0604020202020204" pitchFamily="34" charset="0"/>
              </a:rPr>
              <a:t>Figure 1. Scribe Training Curriculum Overview by Competency</a:t>
            </a:r>
          </a:p>
        </p:txBody>
      </p:sp>
      <p:graphicFrame>
        <p:nvGraphicFramePr>
          <p:cNvPr id="15" name="Table 14">
            <a:extLst>
              <a:ext uri="{FF2B5EF4-FFF2-40B4-BE49-F238E27FC236}">
                <a16:creationId xmlns:a16="http://schemas.microsoft.com/office/drawing/2014/main" id="{580B93EC-9177-F84F-96FF-A522306FC9B8}"/>
              </a:ext>
            </a:extLst>
          </p:cNvPr>
          <p:cNvGraphicFramePr>
            <a:graphicFrameLocks noGrp="1"/>
          </p:cNvGraphicFramePr>
          <p:nvPr>
            <p:extLst>
              <p:ext uri="{D42A27DB-BD31-4B8C-83A1-F6EECF244321}">
                <p14:modId xmlns:p14="http://schemas.microsoft.com/office/powerpoint/2010/main" val="2367078747"/>
              </p:ext>
            </p:extLst>
          </p:nvPr>
        </p:nvGraphicFramePr>
        <p:xfrm>
          <a:off x="14972924" y="23264496"/>
          <a:ext cx="11343615" cy="11402776"/>
        </p:xfrm>
        <a:graphic>
          <a:graphicData uri="http://schemas.openxmlformats.org/drawingml/2006/table">
            <a:tbl>
              <a:tblPr firstRow="1" bandRow="1">
                <a:tableStyleId>{5940675A-B579-460E-94D1-54222C63F5DA}</a:tableStyleId>
              </a:tblPr>
              <a:tblGrid>
                <a:gridCol w="939241">
                  <a:extLst>
                    <a:ext uri="{9D8B030D-6E8A-4147-A177-3AD203B41FA5}">
                      <a16:colId xmlns:a16="http://schemas.microsoft.com/office/drawing/2014/main" val="871629190"/>
                    </a:ext>
                  </a:extLst>
                </a:gridCol>
                <a:gridCol w="4911657">
                  <a:extLst>
                    <a:ext uri="{9D8B030D-6E8A-4147-A177-3AD203B41FA5}">
                      <a16:colId xmlns:a16="http://schemas.microsoft.com/office/drawing/2014/main" val="1275657607"/>
                    </a:ext>
                  </a:extLst>
                </a:gridCol>
                <a:gridCol w="5492717">
                  <a:extLst>
                    <a:ext uri="{9D8B030D-6E8A-4147-A177-3AD203B41FA5}">
                      <a16:colId xmlns:a16="http://schemas.microsoft.com/office/drawing/2014/main" val="787536893"/>
                    </a:ext>
                  </a:extLst>
                </a:gridCol>
              </a:tblGrid>
              <a:tr h="914280">
                <a:tc>
                  <a:txBody>
                    <a:bodyPr/>
                    <a:lstStyle/>
                    <a:p>
                      <a:endParaRPr lang="en-US" sz="4000" b="0" dirty="0">
                        <a:latin typeface="Arial" panose="020B0604020202020204" pitchFamily="34" charset="0"/>
                        <a:cs typeface="Arial" panose="020B0604020202020204" pitchFamily="34" charset="0"/>
                      </a:endParaRPr>
                    </a:p>
                  </a:txBody>
                  <a:tcPr marL="260073" marR="260073" marT="130037" marB="130037"/>
                </a:tc>
                <a:tc>
                  <a:txBody>
                    <a:bodyPr/>
                    <a:lstStyle/>
                    <a:p>
                      <a:r>
                        <a:rPr lang="en-US" sz="4000" b="1" dirty="0">
                          <a:latin typeface="Arial" panose="020B0604020202020204" pitchFamily="34" charset="0"/>
                          <a:cs typeface="Arial" panose="020B0604020202020204" pitchFamily="34" charset="0"/>
                        </a:rPr>
                        <a:t>Topic</a:t>
                      </a:r>
                    </a:p>
                  </a:txBody>
                  <a:tcPr marL="260073" marR="260073" marT="130037" marB="130037"/>
                </a:tc>
                <a:tc>
                  <a:txBody>
                    <a:bodyPr/>
                    <a:lstStyle/>
                    <a:p>
                      <a:r>
                        <a:rPr lang="en-US" sz="4000" b="1" dirty="0">
                          <a:latin typeface="Arial" panose="020B0604020202020204" pitchFamily="34" charset="0"/>
                          <a:cs typeface="Arial" panose="020B0604020202020204" pitchFamily="34" charset="0"/>
                        </a:rPr>
                        <a:t>Competency</a:t>
                      </a:r>
                    </a:p>
                  </a:txBody>
                  <a:tcPr marL="260073" marR="260073" marT="130037" marB="130037"/>
                </a:tc>
                <a:extLst>
                  <a:ext uri="{0D108BD9-81ED-4DB2-BD59-A6C34878D82A}">
                    <a16:rowId xmlns:a16="http://schemas.microsoft.com/office/drawing/2014/main" val="3060573913"/>
                  </a:ext>
                </a:extLst>
              </a:tr>
              <a:tr h="914280">
                <a:tc>
                  <a:txBody>
                    <a:bodyPr/>
                    <a:lstStyle/>
                    <a:p>
                      <a:r>
                        <a:rPr lang="en-US" sz="4000" dirty="0"/>
                        <a:t>1.</a:t>
                      </a:r>
                      <a:endParaRPr lang="en-US" sz="4000" b="0" dirty="0">
                        <a:latin typeface="Arial" panose="020B0604020202020204" pitchFamily="34" charset="0"/>
                        <a:cs typeface="Arial" panose="020B0604020202020204" pitchFamily="34" charset="0"/>
                      </a:endParaRPr>
                    </a:p>
                  </a:txBody>
                  <a:tcPr marL="260073" marR="260073" marT="130037" marB="130037"/>
                </a:tc>
                <a:tc>
                  <a:txBody>
                    <a:bodyPr/>
                    <a:lstStyle/>
                    <a:p>
                      <a:r>
                        <a:rPr lang="en-US" sz="4000" dirty="0"/>
                        <a:t>Anatomy/medical terminology quiz</a:t>
                      </a:r>
                      <a:endParaRPr lang="en-US" sz="4000" b="0" dirty="0">
                        <a:latin typeface="Arial" panose="020B0604020202020204" pitchFamily="34" charset="0"/>
                        <a:cs typeface="Arial" panose="020B0604020202020204" pitchFamily="34" charset="0"/>
                      </a:endParaRPr>
                    </a:p>
                  </a:txBody>
                  <a:tcPr marL="260073" marR="260073" marT="130037" marB="130037"/>
                </a:tc>
                <a:tc>
                  <a:txBody>
                    <a:bodyPr/>
                    <a:lstStyle/>
                    <a:p>
                      <a:r>
                        <a:rPr lang="en-US" sz="4000" b="0" dirty="0">
                          <a:latin typeface="Arial" panose="020B0604020202020204" pitchFamily="34" charset="0"/>
                          <a:cs typeface="Arial" panose="020B0604020202020204" pitchFamily="34" charset="0"/>
                        </a:rPr>
                        <a:t>Anatomy</a:t>
                      </a:r>
                    </a:p>
                  </a:txBody>
                  <a:tcPr marL="260073" marR="260073" marT="130037" marB="130037"/>
                </a:tc>
                <a:extLst>
                  <a:ext uri="{0D108BD9-81ED-4DB2-BD59-A6C34878D82A}">
                    <a16:rowId xmlns:a16="http://schemas.microsoft.com/office/drawing/2014/main" val="850722398"/>
                  </a:ext>
                </a:extLst>
              </a:tr>
              <a:tr h="914280">
                <a:tc>
                  <a:txBody>
                    <a:bodyPr/>
                    <a:lstStyle/>
                    <a:p>
                      <a:r>
                        <a:rPr lang="en-US" sz="4000" dirty="0"/>
                        <a:t>2.</a:t>
                      </a:r>
                      <a:endParaRPr lang="en-US" sz="4000" dirty="0">
                        <a:latin typeface="Arial" panose="020B0604020202020204" pitchFamily="34" charset="0"/>
                        <a:cs typeface="Arial" panose="020B0604020202020204" pitchFamily="34" charset="0"/>
                      </a:endParaRPr>
                    </a:p>
                  </a:txBody>
                  <a:tcPr marL="260073" marR="260073" marT="130037" marB="130037"/>
                </a:tc>
                <a:tc>
                  <a:txBody>
                    <a:bodyPr/>
                    <a:lstStyle/>
                    <a:p>
                      <a:r>
                        <a:rPr lang="en-US" sz="4000" dirty="0"/>
                        <a:t>Practice encounter</a:t>
                      </a:r>
                      <a:endParaRPr lang="en-US" sz="4000" dirty="0">
                        <a:latin typeface="Arial" panose="020B0604020202020204" pitchFamily="34" charset="0"/>
                        <a:cs typeface="Arial" panose="020B0604020202020204" pitchFamily="34" charset="0"/>
                      </a:endParaRPr>
                    </a:p>
                  </a:txBody>
                  <a:tcPr marL="260073" marR="260073" marT="130037" marB="130037"/>
                </a:tc>
                <a:tc>
                  <a:txBody>
                    <a:bodyPr/>
                    <a:lstStyle/>
                    <a:p>
                      <a:r>
                        <a:rPr lang="en-US" sz="4000" dirty="0">
                          <a:latin typeface="Arial" panose="020B0604020202020204" pitchFamily="34" charset="0"/>
                          <a:cs typeface="Arial" panose="020B0604020202020204" pitchFamily="34" charset="0"/>
                        </a:rPr>
                        <a:t>Charting</a:t>
                      </a:r>
                    </a:p>
                  </a:txBody>
                  <a:tcPr marL="260073" marR="260073" marT="130037" marB="130037"/>
                </a:tc>
                <a:extLst>
                  <a:ext uri="{0D108BD9-81ED-4DB2-BD59-A6C34878D82A}">
                    <a16:rowId xmlns:a16="http://schemas.microsoft.com/office/drawing/2014/main" val="378389564"/>
                  </a:ext>
                </a:extLst>
              </a:tr>
              <a:tr h="914280">
                <a:tc>
                  <a:txBody>
                    <a:bodyPr/>
                    <a:lstStyle/>
                    <a:p>
                      <a:r>
                        <a:rPr lang="en-US" sz="4000" dirty="0"/>
                        <a:t>3.</a:t>
                      </a:r>
                      <a:endParaRPr lang="en-US" sz="4000" dirty="0">
                        <a:latin typeface="Arial" panose="020B0604020202020204" pitchFamily="34" charset="0"/>
                        <a:cs typeface="Arial" panose="020B0604020202020204" pitchFamily="34" charset="0"/>
                      </a:endParaRPr>
                    </a:p>
                  </a:txBody>
                  <a:tcPr marL="260073" marR="260073" marT="130037" marB="130037"/>
                </a:tc>
                <a:tc>
                  <a:txBody>
                    <a:bodyPr/>
                    <a:lstStyle/>
                    <a:p>
                      <a:r>
                        <a:rPr lang="en-US" sz="4000" dirty="0"/>
                        <a:t>Peer-critique of charting</a:t>
                      </a:r>
                      <a:endParaRPr lang="en-US" sz="4000" dirty="0">
                        <a:latin typeface="Arial" panose="020B0604020202020204" pitchFamily="34" charset="0"/>
                        <a:cs typeface="Arial" panose="020B0604020202020204" pitchFamily="34" charset="0"/>
                      </a:endParaRPr>
                    </a:p>
                  </a:txBody>
                  <a:tcPr marL="260073" marR="260073" marT="130037" marB="130037"/>
                </a:tc>
                <a:tc>
                  <a:txBody>
                    <a:bodyPr/>
                    <a:lstStyle/>
                    <a:p>
                      <a:r>
                        <a:rPr lang="en-US" sz="4000" dirty="0">
                          <a:latin typeface="Arial" panose="020B0604020202020204" pitchFamily="34" charset="0"/>
                          <a:cs typeface="Arial" panose="020B0604020202020204" pitchFamily="34" charset="0"/>
                        </a:rPr>
                        <a:t>Evaluation</a:t>
                      </a:r>
                    </a:p>
                  </a:txBody>
                  <a:tcPr marL="260073" marR="260073" marT="130037" marB="130037"/>
                </a:tc>
                <a:extLst>
                  <a:ext uri="{0D108BD9-81ED-4DB2-BD59-A6C34878D82A}">
                    <a16:rowId xmlns:a16="http://schemas.microsoft.com/office/drawing/2014/main" val="446530995"/>
                  </a:ext>
                </a:extLst>
              </a:tr>
              <a:tr h="914280">
                <a:tc>
                  <a:txBody>
                    <a:bodyPr/>
                    <a:lstStyle/>
                    <a:p>
                      <a:r>
                        <a:rPr lang="en-US" sz="4000" dirty="0"/>
                        <a:t>4.</a:t>
                      </a:r>
                      <a:endParaRPr lang="en-US" sz="4000" dirty="0">
                        <a:latin typeface="Arial" panose="020B0604020202020204" pitchFamily="34" charset="0"/>
                        <a:cs typeface="Arial" panose="020B0604020202020204" pitchFamily="34" charset="0"/>
                      </a:endParaRPr>
                    </a:p>
                  </a:txBody>
                  <a:tcPr marL="260073" marR="260073" marT="130037" marB="130037"/>
                </a:tc>
                <a:tc>
                  <a:txBody>
                    <a:bodyPr/>
                    <a:lstStyle/>
                    <a:p>
                      <a:r>
                        <a:rPr lang="en-US" sz="4000" dirty="0"/>
                        <a:t>New chart section overview</a:t>
                      </a:r>
                      <a:endParaRPr lang="en-US" sz="4000" dirty="0">
                        <a:latin typeface="Arial" panose="020B0604020202020204" pitchFamily="34" charset="0"/>
                        <a:cs typeface="Arial" panose="020B0604020202020204" pitchFamily="34" charset="0"/>
                      </a:endParaRPr>
                    </a:p>
                  </a:txBody>
                  <a:tcPr marL="260073" marR="260073" marT="130037" marB="130037"/>
                </a:tc>
                <a:tc>
                  <a:txBody>
                    <a:bodyPr/>
                    <a:lstStyle/>
                    <a:p>
                      <a:r>
                        <a:rPr lang="en-US" sz="4000" dirty="0">
                          <a:latin typeface="Arial" panose="020B0604020202020204" pitchFamily="34" charset="0"/>
                          <a:cs typeface="Arial" panose="020B0604020202020204" pitchFamily="34" charset="0"/>
                        </a:rPr>
                        <a:t>Charting</a:t>
                      </a:r>
                    </a:p>
                  </a:txBody>
                  <a:tcPr marL="260073" marR="260073" marT="130037" marB="130037"/>
                </a:tc>
                <a:extLst>
                  <a:ext uri="{0D108BD9-81ED-4DB2-BD59-A6C34878D82A}">
                    <a16:rowId xmlns:a16="http://schemas.microsoft.com/office/drawing/2014/main" val="3657858945"/>
                  </a:ext>
                </a:extLst>
              </a:tr>
              <a:tr h="914280">
                <a:tc>
                  <a:txBody>
                    <a:bodyPr/>
                    <a:lstStyle/>
                    <a:p>
                      <a:r>
                        <a:rPr lang="en-US" sz="4000" dirty="0"/>
                        <a:t>5.</a:t>
                      </a:r>
                      <a:endParaRPr lang="en-US" sz="4000" dirty="0">
                        <a:latin typeface="Arial" panose="020B0604020202020204" pitchFamily="34" charset="0"/>
                        <a:cs typeface="Arial" panose="020B0604020202020204" pitchFamily="34" charset="0"/>
                      </a:endParaRPr>
                    </a:p>
                  </a:txBody>
                  <a:tcPr marL="260073" marR="260073" marT="130037" marB="130037"/>
                </a:tc>
                <a:tc>
                  <a:txBody>
                    <a:bodyPr/>
                    <a:lstStyle/>
                    <a:p>
                      <a:r>
                        <a:rPr lang="en-US" sz="4000" dirty="0"/>
                        <a:t>EMR work</a:t>
                      </a:r>
                      <a:endParaRPr lang="en-US" sz="4000" dirty="0">
                        <a:latin typeface="Arial" panose="020B0604020202020204" pitchFamily="34" charset="0"/>
                        <a:cs typeface="Arial" panose="020B0604020202020204" pitchFamily="34" charset="0"/>
                      </a:endParaRPr>
                    </a:p>
                  </a:txBody>
                  <a:tcPr marL="260073" marR="260073" marT="130037" marB="130037"/>
                </a:tc>
                <a:tc>
                  <a:txBody>
                    <a:bodyPr/>
                    <a:lstStyle/>
                    <a:p>
                      <a:r>
                        <a:rPr lang="en-US" sz="4000" dirty="0">
                          <a:latin typeface="Arial" panose="020B0604020202020204" pitchFamily="34" charset="0"/>
                          <a:cs typeface="Arial" panose="020B0604020202020204" pitchFamily="34" charset="0"/>
                        </a:rPr>
                        <a:t>EMR</a:t>
                      </a:r>
                    </a:p>
                  </a:txBody>
                  <a:tcPr marL="260073" marR="260073" marT="130037" marB="130037"/>
                </a:tc>
                <a:extLst>
                  <a:ext uri="{0D108BD9-81ED-4DB2-BD59-A6C34878D82A}">
                    <a16:rowId xmlns:a16="http://schemas.microsoft.com/office/drawing/2014/main" val="2714372530"/>
                  </a:ext>
                </a:extLst>
              </a:tr>
              <a:tr h="914280">
                <a:tc>
                  <a:txBody>
                    <a:bodyPr/>
                    <a:lstStyle/>
                    <a:p>
                      <a:r>
                        <a:rPr lang="en-US" sz="4000" dirty="0"/>
                        <a:t>6.</a:t>
                      </a:r>
                      <a:endParaRPr lang="en-US" sz="4000" dirty="0">
                        <a:latin typeface="Arial" panose="020B0604020202020204" pitchFamily="34" charset="0"/>
                        <a:cs typeface="Arial" panose="020B0604020202020204" pitchFamily="34" charset="0"/>
                      </a:endParaRPr>
                    </a:p>
                  </a:txBody>
                  <a:tcPr marL="260073" marR="260073" marT="130037" marB="130037"/>
                </a:tc>
                <a:tc>
                  <a:txBody>
                    <a:bodyPr/>
                    <a:lstStyle/>
                    <a:p>
                      <a:r>
                        <a:rPr lang="en-US" sz="4000" dirty="0"/>
                        <a:t>New body system</a:t>
                      </a:r>
                      <a:endParaRPr lang="en-US" sz="4000" dirty="0">
                        <a:latin typeface="Arial" panose="020B0604020202020204" pitchFamily="34" charset="0"/>
                        <a:cs typeface="Arial" panose="020B0604020202020204" pitchFamily="34" charset="0"/>
                      </a:endParaRPr>
                    </a:p>
                  </a:txBody>
                  <a:tcPr marL="260073" marR="260073" marT="130037" marB="130037"/>
                </a:tc>
                <a:tc>
                  <a:txBody>
                    <a:bodyPr/>
                    <a:lstStyle/>
                    <a:p>
                      <a:r>
                        <a:rPr lang="en-US" sz="4000" dirty="0">
                          <a:latin typeface="Arial" panose="020B0604020202020204" pitchFamily="34" charset="0"/>
                          <a:cs typeface="Arial" panose="020B0604020202020204" pitchFamily="34" charset="0"/>
                        </a:rPr>
                        <a:t>Anatomy</a:t>
                      </a:r>
                    </a:p>
                  </a:txBody>
                  <a:tcPr marL="260073" marR="260073" marT="130037" marB="130037"/>
                </a:tc>
                <a:extLst>
                  <a:ext uri="{0D108BD9-81ED-4DB2-BD59-A6C34878D82A}">
                    <a16:rowId xmlns:a16="http://schemas.microsoft.com/office/drawing/2014/main" val="671384736"/>
                  </a:ext>
                </a:extLst>
              </a:tr>
              <a:tr h="914280">
                <a:tc>
                  <a:txBody>
                    <a:bodyPr/>
                    <a:lstStyle/>
                    <a:p>
                      <a:r>
                        <a:rPr lang="en-US" sz="4000" dirty="0"/>
                        <a:t>7.</a:t>
                      </a:r>
                      <a:endParaRPr lang="en-US" sz="4000" dirty="0">
                        <a:latin typeface="Arial" panose="020B0604020202020204" pitchFamily="34" charset="0"/>
                        <a:cs typeface="Arial" panose="020B0604020202020204" pitchFamily="34" charset="0"/>
                      </a:endParaRPr>
                    </a:p>
                  </a:txBody>
                  <a:tcPr marL="260073" marR="260073" marT="130037" marB="130037"/>
                </a:tc>
                <a:tc>
                  <a:txBody>
                    <a:bodyPr/>
                    <a:lstStyle/>
                    <a:p>
                      <a:r>
                        <a:rPr lang="en-US" sz="4000" dirty="0"/>
                        <a:t>New medical terminology work</a:t>
                      </a:r>
                      <a:endParaRPr lang="en-US" sz="4000" dirty="0">
                        <a:latin typeface="Arial" panose="020B0604020202020204" pitchFamily="34" charset="0"/>
                        <a:cs typeface="Arial" panose="020B0604020202020204" pitchFamily="34" charset="0"/>
                      </a:endParaRPr>
                    </a:p>
                  </a:txBody>
                  <a:tcPr marL="260073" marR="260073" marT="130037" marB="130037"/>
                </a:tc>
                <a:tc>
                  <a:txBody>
                    <a:bodyPr/>
                    <a:lstStyle/>
                    <a:p>
                      <a:r>
                        <a:rPr lang="en-US" sz="4000" dirty="0">
                          <a:latin typeface="Arial" panose="020B0604020202020204" pitchFamily="34" charset="0"/>
                          <a:cs typeface="Arial" panose="020B0604020202020204" pitchFamily="34" charset="0"/>
                        </a:rPr>
                        <a:t>Anatomy</a:t>
                      </a:r>
                    </a:p>
                  </a:txBody>
                  <a:tcPr marL="260073" marR="260073" marT="130037" marB="130037"/>
                </a:tc>
                <a:extLst>
                  <a:ext uri="{0D108BD9-81ED-4DB2-BD59-A6C34878D82A}">
                    <a16:rowId xmlns:a16="http://schemas.microsoft.com/office/drawing/2014/main" val="4134020354"/>
                  </a:ext>
                </a:extLst>
              </a:tr>
              <a:tr h="914280">
                <a:tc>
                  <a:txBody>
                    <a:bodyPr/>
                    <a:lstStyle/>
                    <a:p>
                      <a:r>
                        <a:rPr lang="en-US" sz="4000" dirty="0"/>
                        <a:t>8.</a:t>
                      </a:r>
                      <a:endParaRPr lang="en-US" sz="4000" dirty="0">
                        <a:latin typeface="Arial" panose="020B0604020202020204" pitchFamily="34" charset="0"/>
                        <a:cs typeface="Arial" panose="020B0604020202020204" pitchFamily="34" charset="0"/>
                      </a:endParaRPr>
                    </a:p>
                  </a:txBody>
                  <a:tcPr marL="260073" marR="260073" marT="130037" marB="130037"/>
                </a:tc>
                <a:tc>
                  <a:txBody>
                    <a:bodyPr/>
                    <a:lstStyle/>
                    <a:p>
                      <a:r>
                        <a:rPr lang="en-US" sz="4000" dirty="0"/>
                        <a:t>Disease spotlight</a:t>
                      </a:r>
                      <a:endParaRPr lang="en-US" sz="4000" dirty="0">
                        <a:latin typeface="Arial" panose="020B0604020202020204" pitchFamily="34" charset="0"/>
                        <a:cs typeface="Arial" panose="020B0604020202020204" pitchFamily="34" charset="0"/>
                      </a:endParaRPr>
                    </a:p>
                  </a:txBody>
                  <a:tcPr marL="260073" marR="260073" marT="130037" marB="130037"/>
                </a:tc>
                <a:tc>
                  <a:txBody>
                    <a:bodyPr/>
                    <a:lstStyle/>
                    <a:p>
                      <a:r>
                        <a:rPr lang="en-US" sz="4000" dirty="0">
                          <a:latin typeface="Arial" panose="020B0604020202020204" pitchFamily="34" charset="0"/>
                          <a:cs typeface="Arial" panose="020B0604020202020204" pitchFamily="34" charset="0"/>
                        </a:rPr>
                        <a:t>Anatomy</a:t>
                      </a:r>
                    </a:p>
                  </a:txBody>
                  <a:tcPr marL="260073" marR="260073" marT="130037" marB="130037"/>
                </a:tc>
                <a:extLst>
                  <a:ext uri="{0D108BD9-81ED-4DB2-BD59-A6C34878D82A}">
                    <a16:rowId xmlns:a16="http://schemas.microsoft.com/office/drawing/2014/main" val="4244291415"/>
                  </a:ext>
                </a:extLst>
              </a:tr>
              <a:tr h="914280">
                <a:tc>
                  <a:txBody>
                    <a:bodyPr/>
                    <a:lstStyle/>
                    <a:p>
                      <a:r>
                        <a:rPr lang="en-US" sz="4000" dirty="0"/>
                        <a:t>9.</a:t>
                      </a:r>
                      <a:endParaRPr lang="en-US" sz="4000" dirty="0">
                        <a:latin typeface="Arial" panose="020B0604020202020204" pitchFamily="34" charset="0"/>
                        <a:cs typeface="Arial" panose="020B0604020202020204" pitchFamily="34" charset="0"/>
                      </a:endParaRPr>
                    </a:p>
                  </a:txBody>
                  <a:tcPr marL="260073" marR="260073" marT="130037" marB="130037"/>
                </a:tc>
                <a:tc>
                  <a:txBody>
                    <a:bodyPr/>
                    <a:lstStyle/>
                    <a:p>
                      <a:r>
                        <a:rPr lang="en-US" sz="4000" dirty="0"/>
                        <a:t>End-of-week debrief</a:t>
                      </a:r>
                      <a:endParaRPr lang="en-US" sz="4000" dirty="0">
                        <a:latin typeface="Arial" panose="020B0604020202020204" pitchFamily="34" charset="0"/>
                        <a:cs typeface="Arial" panose="020B0604020202020204" pitchFamily="34" charset="0"/>
                      </a:endParaRPr>
                    </a:p>
                  </a:txBody>
                  <a:tcPr marL="260073" marR="260073" marT="130037" marB="130037"/>
                </a:tc>
                <a:tc>
                  <a:txBody>
                    <a:bodyPr/>
                    <a:lstStyle/>
                    <a:p>
                      <a:r>
                        <a:rPr lang="en-US" sz="4000" dirty="0">
                          <a:latin typeface="Arial" panose="020B0604020202020204" pitchFamily="34" charset="0"/>
                          <a:cs typeface="Arial" panose="020B0604020202020204" pitchFamily="34" charset="0"/>
                        </a:rPr>
                        <a:t>Professionalism</a:t>
                      </a:r>
                    </a:p>
                  </a:txBody>
                  <a:tcPr marL="260073" marR="260073" marT="130037" marB="130037"/>
                </a:tc>
                <a:extLst>
                  <a:ext uri="{0D108BD9-81ED-4DB2-BD59-A6C34878D82A}">
                    <a16:rowId xmlns:a16="http://schemas.microsoft.com/office/drawing/2014/main" val="4172164284"/>
                  </a:ext>
                </a:extLst>
              </a:tr>
            </a:tbl>
          </a:graphicData>
        </a:graphic>
      </p:graphicFrame>
      <p:grpSp>
        <p:nvGrpSpPr>
          <p:cNvPr id="10" name="Group 9">
            <a:extLst>
              <a:ext uri="{FF2B5EF4-FFF2-40B4-BE49-F238E27FC236}">
                <a16:creationId xmlns:a16="http://schemas.microsoft.com/office/drawing/2014/main" id="{5EF1D1F0-5D72-B54E-8D3D-0280725AAE59}"/>
              </a:ext>
            </a:extLst>
          </p:cNvPr>
          <p:cNvGrpSpPr/>
          <p:nvPr/>
        </p:nvGrpSpPr>
        <p:grpSpPr>
          <a:xfrm>
            <a:off x="401473" y="23453390"/>
            <a:ext cx="13441124" cy="12539682"/>
            <a:chOff x="517758" y="24480992"/>
            <a:chExt cx="13441124" cy="12539682"/>
          </a:xfrm>
        </p:grpSpPr>
        <p:grpSp>
          <p:nvGrpSpPr>
            <p:cNvPr id="3" name="Group 2">
              <a:extLst>
                <a:ext uri="{FF2B5EF4-FFF2-40B4-BE49-F238E27FC236}">
                  <a16:creationId xmlns:a16="http://schemas.microsoft.com/office/drawing/2014/main" id="{A9B6A8B9-BE6B-A548-967D-052FDCF723E1}"/>
                </a:ext>
              </a:extLst>
            </p:cNvPr>
            <p:cNvGrpSpPr/>
            <p:nvPr/>
          </p:nvGrpSpPr>
          <p:grpSpPr>
            <a:xfrm>
              <a:off x="517762" y="24480992"/>
              <a:ext cx="13425029" cy="2209433"/>
              <a:chOff x="517772" y="25831185"/>
              <a:chExt cx="13425029" cy="2209433"/>
            </a:xfrm>
          </p:grpSpPr>
          <p:sp>
            <p:nvSpPr>
              <p:cNvPr id="17" name="Triangle 16">
                <a:extLst>
                  <a:ext uri="{FF2B5EF4-FFF2-40B4-BE49-F238E27FC236}">
                    <a16:creationId xmlns:a16="http://schemas.microsoft.com/office/drawing/2014/main" id="{E1FE9DD5-8126-C14E-BCB3-D8FB1BAFE43A}"/>
                  </a:ext>
                </a:extLst>
              </p:cNvPr>
              <p:cNvSpPr/>
              <p:nvPr/>
            </p:nvSpPr>
            <p:spPr>
              <a:xfrm rot="10800000">
                <a:off x="5623950" y="27307709"/>
                <a:ext cx="3212667" cy="73290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20"/>
              </a:p>
            </p:txBody>
          </p:sp>
          <p:sp>
            <p:nvSpPr>
              <p:cNvPr id="16" name="Rounded Rectangle 15">
                <a:extLst>
                  <a:ext uri="{FF2B5EF4-FFF2-40B4-BE49-F238E27FC236}">
                    <a16:creationId xmlns:a16="http://schemas.microsoft.com/office/drawing/2014/main" id="{BDEB181B-20E9-374B-865A-FFE967E98108}"/>
                  </a:ext>
                </a:extLst>
              </p:cNvPr>
              <p:cNvSpPr/>
              <p:nvPr/>
            </p:nvSpPr>
            <p:spPr>
              <a:xfrm>
                <a:off x="517772" y="25831185"/>
                <a:ext cx="13425029" cy="1626822"/>
              </a:xfrm>
              <a:prstGeom prst="roundRect">
                <a:avLst/>
              </a:prstGeom>
              <a:solidFill>
                <a:srgbClr val="496AC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solidFill>
                      <a:srgbClr val="000000"/>
                    </a:solidFill>
                    <a:latin typeface="Arial" panose="020B0604020202020204" pitchFamily="34" charset="0"/>
                    <a:cs typeface="Arial" panose="020B0604020202020204" pitchFamily="34" charset="0"/>
                  </a:rPr>
                  <a:t>Search literature surrounding medical education and evaluation</a:t>
                </a:r>
              </a:p>
            </p:txBody>
          </p:sp>
        </p:grpSp>
        <p:grpSp>
          <p:nvGrpSpPr>
            <p:cNvPr id="4" name="Group 3">
              <a:extLst>
                <a:ext uri="{FF2B5EF4-FFF2-40B4-BE49-F238E27FC236}">
                  <a16:creationId xmlns:a16="http://schemas.microsoft.com/office/drawing/2014/main" id="{0992E8D0-9D3A-2D40-85C9-F9145F8A5596}"/>
                </a:ext>
              </a:extLst>
            </p:cNvPr>
            <p:cNvGrpSpPr/>
            <p:nvPr/>
          </p:nvGrpSpPr>
          <p:grpSpPr>
            <a:xfrm>
              <a:off x="517758" y="26964556"/>
              <a:ext cx="13425029" cy="2447848"/>
              <a:chOff x="517772" y="27932632"/>
              <a:chExt cx="13425029" cy="2447848"/>
            </a:xfrm>
          </p:grpSpPr>
          <p:sp>
            <p:nvSpPr>
              <p:cNvPr id="60" name="Triangle 59">
                <a:extLst>
                  <a:ext uri="{FF2B5EF4-FFF2-40B4-BE49-F238E27FC236}">
                    <a16:creationId xmlns:a16="http://schemas.microsoft.com/office/drawing/2014/main" id="{179D02E0-EE6B-A348-8663-28A2068CD9FA}"/>
                  </a:ext>
                </a:extLst>
              </p:cNvPr>
              <p:cNvSpPr/>
              <p:nvPr/>
            </p:nvSpPr>
            <p:spPr>
              <a:xfrm rot="10800000">
                <a:off x="5623947" y="29647571"/>
                <a:ext cx="3212667" cy="732909"/>
              </a:xfrm>
              <a:prstGeom prst="triangle">
                <a:avLst/>
              </a:prstGeom>
              <a:solidFill>
                <a:srgbClr val="6286C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20"/>
              </a:p>
            </p:txBody>
          </p:sp>
          <p:sp>
            <p:nvSpPr>
              <p:cNvPr id="56" name="Rounded Rectangle 55">
                <a:extLst>
                  <a:ext uri="{FF2B5EF4-FFF2-40B4-BE49-F238E27FC236}">
                    <a16:creationId xmlns:a16="http://schemas.microsoft.com/office/drawing/2014/main" id="{399129AC-662B-664F-A751-A4FADB41A293}"/>
                  </a:ext>
                </a:extLst>
              </p:cNvPr>
              <p:cNvSpPr/>
              <p:nvPr/>
            </p:nvSpPr>
            <p:spPr>
              <a:xfrm>
                <a:off x="517772" y="27932632"/>
                <a:ext cx="13425029" cy="1912474"/>
              </a:xfrm>
              <a:prstGeom prst="roundRect">
                <a:avLst/>
              </a:prstGeom>
              <a:solidFill>
                <a:srgbClr val="6286C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solidFill>
                      <a:srgbClr val="000000"/>
                    </a:solidFill>
                    <a:latin typeface="Arial" panose="020B0604020202020204" pitchFamily="34" charset="0"/>
                    <a:cs typeface="Arial" panose="020B0604020202020204" pitchFamily="34" charset="0"/>
                  </a:rPr>
                  <a:t>Elicit feedback from current medical students regarding their most notable experiences as scribes</a:t>
                </a:r>
              </a:p>
            </p:txBody>
          </p:sp>
        </p:grpSp>
        <p:grpSp>
          <p:nvGrpSpPr>
            <p:cNvPr id="6" name="Group 5">
              <a:extLst>
                <a:ext uri="{FF2B5EF4-FFF2-40B4-BE49-F238E27FC236}">
                  <a16:creationId xmlns:a16="http://schemas.microsoft.com/office/drawing/2014/main" id="{38E79D96-937C-6048-AD8F-DEC1B183B343}"/>
                </a:ext>
              </a:extLst>
            </p:cNvPr>
            <p:cNvGrpSpPr/>
            <p:nvPr/>
          </p:nvGrpSpPr>
          <p:grpSpPr>
            <a:xfrm>
              <a:off x="533853" y="29681797"/>
              <a:ext cx="13425029" cy="2476875"/>
              <a:chOff x="517772" y="30338943"/>
              <a:chExt cx="13425029" cy="2476875"/>
            </a:xfrm>
          </p:grpSpPr>
          <p:sp>
            <p:nvSpPr>
              <p:cNvPr id="61" name="Triangle 60">
                <a:extLst>
                  <a:ext uri="{FF2B5EF4-FFF2-40B4-BE49-F238E27FC236}">
                    <a16:creationId xmlns:a16="http://schemas.microsoft.com/office/drawing/2014/main" id="{80B5694B-DF09-C640-A361-4143C746CB48}"/>
                  </a:ext>
                </a:extLst>
              </p:cNvPr>
              <p:cNvSpPr/>
              <p:nvPr/>
            </p:nvSpPr>
            <p:spPr>
              <a:xfrm rot="10800000">
                <a:off x="5623944" y="32082909"/>
                <a:ext cx="3212667" cy="732909"/>
              </a:xfrm>
              <a:prstGeom prst="triangle">
                <a:avLst/>
              </a:prstGeom>
              <a:solidFill>
                <a:srgbClr val="8AA5D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20"/>
              </a:p>
            </p:txBody>
          </p:sp>
          <p:sp>
            <p:nvSpPr>
              <p:cNvPr id="57" name="Rounded Rectangle 56">
                <a:extLst>
                  <a:ext uri="{FF2B5EF4-FFF2-40B4-BE49-F238E27FC236}">
                    <a16:creationId xmlns:a16="http://schemas.microsoft.com/office/drawing/2014/main" id="{6FF82431-41A3-7340-904E-325070229DC6}"/>
                  </a:ext>
                </a:extLst>
              </p:cNvPr>
              <p:cNvSpPr/>
              <p:nvPr/>
            </p:nvSpPr>
            <p:spPr>
              <a:xfrm>
                <a:off x="517772" y="30338943"/>
                <a:ext cx="13425029" cy="1981453"/>
              </a:xfrm>
              <a:prstGeom prst="roundRect">
                <a:avLst/>
              </a:prstGeom>
              <a:solidFill>
                <a:srgbClr val="8AA5D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en-US" sz="4000" dirty="0">
                    <a:solidFill>
                      <a:srgbClr val="000000"/>
                    </a:solidFill>
                    <a:latin typeface="Arial" panose="020B0604020202020204" pitchFamily="34" charset="0"/>
                    <a:cs typeface="Arial" panose="020B0604020202020204" pitchFamily="34" charset="0"/>
                  </a:rPr>
                  <a:t>Utilize student feedback from MS1 curriculum to outline an integrated 4-week training curriculum</a:t>
                </a:r>
              </a:p>
            </p:txBody>
          </p:sp>
        </p:grpSp>
        <p:grpSp>
          <p:nvGrpSpPr>
            <p:cNvPr id="8" name="Group 7">
              <a:extLst>
                <a:ext uri="{FF2B5EF4-FFF2-40B4-BE49-F238E27FC236}">
                  <a16:creationId xmlns:a16="http://schemas.microsoft.com/office/drawing/2014/main" id="{647CDDED-A890-9542-8F07-A09195A1C219}"/>
                </a:ext>
              </a:extLst>
            </p:cNvPr>
            <p:cNvGrpSpPr/>
            <p:nvPr/>
          </p:nvGrpSpPr>
          <p:grpSpPr>
            <a:xfrm>
              <a:off x="517758" y="32396879"/>
              <a:ext cx="13425029" cy="2579487"/>
              <a:chOff x="517772" y="32669157"/>
              <a:chExt cx="13425029" cy="2579487"/>
            </a:xfrm>
          </p:grpSpPr>
          <p:sp>
            <p:nvSpPr>
              <p:cNvPr id="62" name="Triangle 61">
                <a:extLst>
                  <a:ext uri="{FF2B5EF4-FFF2-40B4-BE49-F238E27FC236}">
                    <a16:creationId xmlns:a16="http://schemas.microsoft.com/office/drawing/2014/main" id="{08D65D64-0106-AD4C-AEB1-C62533B44920}"/>
                  </a:ext>
                </a:extLst>
              </p:cNvPr>
              <p:cNvSpPr/>
              <p:nvPr/>
            </p:nvSpPr>
            <p:spPr>
              <a:xfrm rot="10800000">
                <a:off x="5623944" y="34515735"/>
                <a:ext cx="3212667" cy="732909"/>
              </a:xfrm>
              <a:prstGeom prst="triangle">
                <a:avLst/>
              </a:prstGeom>
              <a:solidFill>
                <a:srgbClr val="97B1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20"/>
              </a:p>
            </p:txBody>
          </p:sp>
          <p:sp>
            <p:nvSpPr>
              <p:cNvPr id="58" name="Rounded Rectangle 57">
                <a:extLst>
                  <a:ext uri="{FF2B5EF4-FFF2-40B4-BE49-F238E27FC236}">
                    <a16:creationId xmlns:a16="http://schemas.microsoft.com/office/drawing/2014/main" id="{071205D0-CACE-824A-BF4F-1540560E663F}"/>
                  </a:ext>
                </a:extLst>
              </p:cNvPr>
              <p:cNvSpPr/>
              <p:nvPr/>
            </p:nvSpPr>
            <p:spPr>
              <a:xfrm>
                <a:off x="517772" y="32669157"/>
                <a:ext cx="13425029" cy="2011487"/>
              </a:xfrm>
              <a:prstGeom prst="roundRect">
                <a:avLst/>
              </a:prstGeom>
              <a:solidFill>
                <a:srgbClr val="97B1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en-US" sz="4000" dirty="0">
                    <a:solidFill>
                      <a:srgbClr val="000000"/>
                    </a:solidFill>
                    <a:latin typeface="Arial" panose="020B0604020202020204" pitchFamily="34" charset="0"/>
                    <a:cs typeface="Arial" panose="020B0604020202020204" pitchFamily="34" charset="0"/>
                  </a:rPr>
                  <a:t>Create a comprehensive schedule, anatomy lessons, periodic evaluations, and practice patient encounters</a:t>
                </a:r>
              </a:p>
            </p:txBody>
          </p:sp>
        </p:grpSp>
        <p:sp>
          <p:nvSpPr>
            <p:cNvPr id="59" name="Rounded Rectangle 58">
              <a:extLst>
                <a:ext uri="{FF2B5EF4-FFF2-40B4-BE49-F238E27FC236}">
                  <a16:creationId xmlns:a16="http://schemas.microsoft.com/office/drawing/2014/main" id="{BF7C13C2-783E-1640-8921-A5431ACDBA5E}"/>
                </a:ext>
              </a:extLst>
            </p:cNvPr>
            <p:cNvSpPr/>
            <p:nvPr/>
          </p:nvSpPr>
          <p:spPr>
            <a:xfrm>
              <a:off x="517758" y="35243804"/>
              <a:ext cx="13425029" cy="1776870"/>
            </a:xfrm>
            <a:prstGeom prst="roundRect">
              <a:avLst/>
            </a:prstGeom>
            <a:solidFill>
              <a:srgbClr val="BFC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en-US" sz="4000" dirty="0">
                  <a:solidFill>
                    <a:srgbClr val="000000"/>
                  </a:solidFill>
                  <a:latin typeface="Arial" panose="020B0604020202020204" pitchFamily="34" charset="0"/>
                  <a:cs typeface="Arial" panose="020B0604020202020204" pitchFamily="34" charset="0"/>
                </a:rPr>
                <a:t>Present proposed program to UMass </a:t>
              </a:r>
              <a:r>
                <a:rPr lang="en-US" altLang="en-US" sz="4000" dirty="0" err="1">
                  <a:solidFill>
                    <a:srgbClr val="000000"/>
                  </a:solidFill>
                  <a:latin typeface="Arial" panose="020B0604020202020204" pitchFamily="34" charset="0"/>
                  <a:cs typeface="Arial" panose="020B0604020202020204" pitchFamily="34" charset="0"/>
                </a:rPr>
                <a:t>Bacc</a:t>
              </a:r>
              <a:r>
                <a:rPr lang="en-US" altLang="en-US" sz="4000" dirty="0">
                  <a:solidFill>
                    <a:srgbClr val="000000"/>
                  </a:solidFill>
                  <a:latin typeface="Arial" panose="020B0604020202020204" pitchFamily="34" charset="0"/>
                  <a:cs typeface="Arial" panose="020B0604020202020204" pitchFamily="34" charset="0"/>
                </a:rPr>
                <a:t>-MD students and elicit feedback</a:t>
              </a:r>
              <a:endParaRPr lang="en-US" altLang="en-US" sz="4000" dirty="0">
                <a:latin typeface="Arial" panose="020B0604020202020204" pitchFamily="34" charset="0"/>
                <a:cs typeface="Arial" panose="020B0604020202020204" pitchFamily="34" charset="0"/>
              </a:endParaRPr>
            </a:p>
          </p:txBody>
        </p:sp>
      </p:grpSp>
      <p:sp>
        <p:nvSpPr>
          <p:cNvPr id="32" name="Rectangle 20">
            <a:extLst>
              <a:ext uri="{FF2B5EF4-FFF2-40B4-BE49-F238E27FC236}">
                <a16:creationId xmlns:a16="http://schemas.microsoft.com/office/drawing/2014/main" id="{6BFEB31D-C3A3-8B4C-AEB7-C2ECF5213295}"/>
              </a:ext>
            </a:extLst>
          </p:cNvPr>
          <p:cNvSpPr>
            <a:spLocks noChangeArrowheads="1"/>
          </p:cNvSpPr>
          <p:nvPr/>
        </p:nvSpPr>
        <p:spPr bwMode="auto">
          <a:xfrm>
            <a:off x="26924029" y="21874285"/>
            <a:ext cx="1221917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en-US" sz="4400" b="1" dirty="0">
                <a:latin typeface="Arial" panose="020B0604020202020204" pitchFamily="34" charset="0"/>
                <a:cs typeface="Arial" panose="020B0604020202020204" pitchFamily="34" charset="0"/>
              </a:rPr>
              <a:t>Figure 3. Student Feedback and Perspective</a:t>
            </a:r>
          </a:p>
        </p:txBody>
      </p:sp>
      <p:cxnSp>
        <p:nvCxnSpPr>
          <p:cNvPr id="14" name="Straight Connector 13">
            <a:extLst>
              <a:ext uri="{FF2B5EF4-FFF2-40B4-BE49-F238E27FC236}">
                <a16:creationId xmlns:a16="http://schemas.microsoft.com/office/drawing/2014/main" id="{E6433022-A5DF-554A-9B29-54FE3467393B}"/>
              </a:ext>
            </a:extLst>
          </p:cNvPr>
          <p:cNvCxnSpPr/>
          <p:nvPr/>
        </p:nvCxnSpPr>
        <p:spPr>
          <a:xfrm flipH="1">
            <a:off x="14231643" y="5026158"/>
            <a:ext cx="151927" cy="3255939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09461756-9BBB-2B45-8911-36E4434A1B63}"/>
              </a:ext>
            </a:extLst>
          </p:cNvPr>
          <p:cNvCxnSpPr/>
          <p:nvPr/>
        </p:nvCxnSpPr>
        <p:spPr>
          <a:xfrm flipH="1">
            <a:off x="39076538" y="5026158"/>
            <a:ext cx="151927" cy="32559390"/>
          </a:xfrm>
          <a:prstGeom prst="line">
            <a:avLst/>
          </a:prstGeom>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547848C5-F934-B242-9B75-1D0210FBE2A4}"/>
              </a:ext>
            </a:extLst>
          </p:cNvPr>
          <p:cNvSpPr/>
          <p:nvPr/>
        </p:nvSpPr>
        <p:spPr>
          <a:xfrm>
            <a:off x="26924029" y="23190954"/>
            <a:ext cx="11865686" cy="12762000"/>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50834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Capstone: Identifying the impact of advisor review on the quality of student scholarly writing&amp;#x0D;&amp;#x0A;Colleen Burnham MBA,&quot;/&gt;&lt;property id=&quot;20307&quot; value=&quot;256&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4A3D32DF5E7C8439AD04650DFB47EFC" ma:contentTypeVersion="0" ma:contentTypeDescription="Create a new document." ma:contentTypeScope="" ma:versionID="bbbd7490026ce360519dd80586c9b684">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D1ED908-36CA-47DE-9D02-6709ABA06A3B}">
  <ds:schemaRefs>
    <ds:schemaRef ds:uri="http://schemas.microsoft.com/sharepoint/v3/contenttype/forms"/>
  </ds:schemaRefs>
</ds:datastoreItem>
</file>

<file path=customXml/itemProps2.xml><?xml version="1.0" encoding="utf-8"?>
<ds:datastoreItem xmlns:ds="http://schemas.openxmlformats.org/officeDocument/2006/customXml" ds:itemID="{84AD7942-D762-47B7-90E6-05C2620BA6A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C3D6C4CD-CFA3-41A1-A9D1-BFAF122A51A5}">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7096</TotalTime>
  <Words>616</Words>
  <Application>Microsoft Office PowerPoint</Application>
  <PresentationFormat>Custom</PresentationFormat>
  <Paragraphs>77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UMASS Medical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Flexible Clinical Experiences:  Self-selected Learning Opportunities for Third Year Students to Focus Their Medical Education</dc:title>
  <dc:creator>Molly Wolf</dc:creator>
  <cp:lastModifiedBy>Jennifer</cp:lastModifiedBy>
  <cp:revision>149</cp:revision>
  <cp:lastPrinted>2015-04-03T13:40:10Z</cp:lastPrinted>
  <dcterms:created xsi:type="dcterms:W3CDTF">2012-10-15T23:53:13Z</dcterms:created>
  <dcterms:modified xsi:type="dcterms:W3CDTF">2021-04-05T17:08:49Z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0x01010054A3D32DF5E7C8439AD04650DFB47EFC</vt:lpwstr>
  </property>
</Properties>
</file>