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sldIdLst>
    <p:sldId id="257" r:id="rId5"/>
    <p:sldId id="258" r:id="rId6"/>
    <p:sldId id="284" r:id="rId7"/>
    <p:sldId id="265" r:id="rId8"/>
    <p:sldId id="264" r:id="rId9"/>
    <p:sldId id="266" r:id="rId10"/>
    <p:sldId id="336" r:id="rId11"/>
    <p:sldId id="334" r:id="rId12"/>
    <p:sldId id="337" r:id="rId13"/>
    <p:sldId id="338" r:id="rId14"/>
    <p:sldId id="348" r:id="rId15"/>
    <p:sldId id="349" r:id="rId16"/>
    <p:sldId id="335" r:id="rId17"/>
    <p:sldId id="342" r:id="rId18"/>
    <p:sldId id="341" r:id="rId19"/>
    <p:sldId id="354" r:id="rId20"/>
    <p:sldId id="352" r:id="rId21"/>
    <p:sldId id="353" r:id="rId22"/>
    <p:sldId id="356" r:id="rId23"/>
    <p:sldId id="358" r:id="rId24"/>
    <p:sldId id="345" r:id="rId25"/>
    <p:sldId id="339" r:id="rId26"/>
    <p:sldId id="34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B0BD0E-53FB-4DE2-18DD-8B1AB433F232}" name="Kersey, Matthew L" initials="KML" userId="S::Matthew.Kersey@umassmed.edu::af4f9846-39e2-4a1b-a79b-245b12d4e57d" providerId="AD"/>
  <p188:author id="{BE579E34-04D4-1365-17CD-741199C383F9}" name="LeMoine, Julie" initials="LJ" userId="S::julie.lemoine@umassmed.edu::e262712d-228e-4f7c-807c-40070e8bfc35" providerId="AD"/>
  <p188:author id="{DAF76EF1-BF6C-21CE-6DBF-B6CDB52A4D0B}" name="Kersey, Matthew L" initials="KL" userId="S::matthew.kersey@umassmed.edu::af4f9846-39e2-4a1b-a79b-245b12d4e5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9F"/>
    <a:srgbClr val="9BA1D9"/>
    <a:srgbClr val="FEFEFE"/>
    <a:srgbClr val="120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7DB10-5852-4563-BEE7-D0B4EDD007EC}" v="47" dt="2022-05-30T18:12:03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84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scher, Melissa" userId="S::melissa.fischer@umassmed.edu::d718ed05-9876-47ff-a395-c2dad8208a5c" providerId="AD" clId="Web-{D6577A42-3F24-4BB9-BE4A-BFC6C243D442}"/>
    <pc:docChg chg="modSld">
      <pc:chgData name="Fischer, Melissa" userId="S::melissa.fischer@umassmed.edu::d718ed05-9876-47ff-a395-c2dad8208a5c" providerId="AD" clId="Web-{D6577A42-3F24-4BB9-BE4A-BFC6C243D442}" dt="2022-05-27T18:30:02.073" v="22" actId="20577"/>
      <pc:docMkLst>
        <pc:docMk/>
      </pc:docMkLst>
      <pc:sldChg chg="modSp">
        <pc:chgData name="Fischer, Melissa" userId="S::melissa.fischer@umassmed.edu::d718ed05-9876-47ff-a395-c2dad8208a5c" providerId="AD" clId="Web-{D6577A42-3F24-4BB9-BE4A-BFC6C243D442}" dt="2022-05-27T18:30:02.073" v="22" actId="20577"/>
        <pc:sldMkLst>
          <pc:docMk/>
          <pc:sldMk cId="1418846647" sldId="346"/>
        </pc:sldMkLst>
        <pc:spChg chg="mod">
          <ac:chgData name="Fischer, Melissa" userId="S::melissa.fischer@umassmed.edu::d718ed05-9876-47ff-a395-c2dad8208a5c" providerId="AD" clId="Web-{D6577A42-3F24-4BB9-BE4A-BFC6C243D442}" dt="2022-05-27T18:30:02.073" v="22" actId="20577"/>
          <ac:spMkLst>
            <pc:docMk/>
            <pc:sldMk cId="1418846647" sldId="346"/>
            <ac:spMk id="7" creationId="{C915A3D0-3A8F-4E65-A8DF-9BE19453D61D}"/>
          </ac:spMkLst>
        </pc:spChg>
      </pc:sldChg>
      <pc:sldChg chg="modSp">
        <pc:chgData name="Fischer, Melissa" userId="S::melissa.fischer@umassmed.edu::d718ed05-9876-47ff-a395-c2dad8208a5c" providerId="AD" clId="Web-{D6577A42-3F24-4BB9-BE4A-BFC6C243D442}" dt="2022-05-27T18:29:32.541" v="5" actId="20577"/>
        <pc:sldMkLst>
          <pc:docMk/>
          <pc:sldMk cId="1266409466" sldId="348"/>
        </pc:sldMkLst>
        <pc:spChg chg="mod">
          <ac:chgData name="Fischer, Melissa" userId="S::melissa.fischer@umassmed.edu::d718ed05-9876-47ff-a395-c2dad8208a5c" providerId="AD" clId="Web-{D6577A42-3F24-4BB9-BE4A-BFC6C243D442}" dt="2022-05-27T18:29:18.369" v="0" actId="20577"/>
          <ac:spMkLst>
            <pc:docMk/>
            <pc:sldMk cId="1266409466" sldId="348"/>
            <ac:spMk id="6" creationId="{11A11519-FE1E-42BA-B911-79EDAA54A777}"/>
          </ac:spMkLst>
        </pc:spChg>
        <pc:spChg chg="mod">
          <ac:chgData name="Fischer, Melissa" userId="S::melissa.fischer@umassmed.edu::d718ed05-9876-47ff-a395-c2dad8208a5c" providerId="AD" clId="Web-{D6577A42-3F24-4BB9-BE4A-BFC6C243D442}" dt="2022-05-27T18:29:32.541" v="5" actId="20577"/>
          <ac:spMkLst>
            <pc:docMk/>
            <pc:sldMk cId="1266409466" sldId="348"/>
            <ac:spMk id="7" creationId="{C915A3D0-3A8F-4E65-A8DF-9BE19453D61D}"/>
          </ac:spMkLst>
        </pc:spChg>
      </pc:sldChg>
    </pc:docChg>
  </pc:docChgLst>
  <pc:docChgLst>
    <pc:chgData name="LeMoine, Julie" userId="S::julie.lemoine@umassmed.edu::e262712d-228e-4f7c-807c-40070e8bfc35" providerId="AD" clId="Web-{5E300AE3-91AD-4B35-AD6C-69266482AC8E}"/>
    <pc:docChg chg="modSld">
      <pc:chgData name="LeMoine, Julie" userId="S::julie.lemoine@umassmed.edu::e262712d-228e-4f7c-807c-40070e8bfc35" providerId="AD" clId="Web-{5E300AE3-91AD-4B35-AD6C-69266482AC8E}" dt="2022-05-13T18:15:14.313" v="135" actId="20577"/>
      <pc:docMkLst>
        <pc:docMk/>
      </pc:docMkLst>
      <pc:sldChg chg="addSp delSp modSp">
        <pc:chgData name="LeMoine, Julie" userId="S::julie.lemoine@umassmed.edu::e262712d-228e-4f7c-807c-40070e8bfc35" providerId="AD" clId="Web-{5E300AE3-91AD-4B35-AD6C-69266482AC8E}" dt="2022-05-13T18:15:14.313" v="135" actId="20577"/>
        <pc:sldMkLst>
          <pc:docMk/>
          <pc:sldMk cId="1818868296" sldId="334"/>
        </pc:sldMkLst>
        <pc:spChg chg="add del mod">
          <ac:chgData name="LeMoine, Julie" userId="S::julie.lemoine@umassmed.edu::e262712d-228e-4f7c-807c-40070e8bfc35" providerId="AD" clId="Web-{5E300AE3-91AD-4B35-AD6C-69266482AC8E}" dt="2022-05-13T18:13:43.218" v="127"/>
          <ac:spMkLst>
            <pc:docMk/>
            <pc:sldMk cId="1818868296" sldId="334"/>
            <ac:spMk id="2" creationId="{6E867496-4CAD-916A-6128-CE118A3CE07F}"/>
          </ac:spMkLst>
        </pc:spChg>
        <pc:spChg chg="mod">
          <ac:chgData name="LeMoine, Julie" userId="S::julie.lemoine@umassmed.edu::e262712d-228e-4f7c-807c-40070e8bfc35" providerId="AD" clId="Web-{5E300AE3-91AD-4B35-AD6C-69266482AC8E}" dt="2022-05-13T18:14:41.172" v="134" actId="20577"/>
          <ac:spMkLst>
            <pc:docMk/>
            <pc:sldMk cId="1818868296" sldId="334"/>
            <ac:spMk id="19" creationId="{9C251D3F-A645-495D-B3F4-ACF7BD4C8602}"/>
          </ac:spMkLst>
        </pc:spChg>
        <pc:spChg chg="mod">
          <ac:chgData name="LeMoine, Julie" userId="S::julie.lemoine@umassmed.edu::e262712d-228e-4f7c-807c-40070e8bfc35" providerId="AD" clId="Web-{5E300AE3-91AD-4B35-AD6C-69266482AC8E}" dt="2022-05-13T18:12:07.763" v="107" actId="1076"/>
          <ac:spMkLst>
            <pc:docMk/>
            <pc:sldMk cId="1818868296" sldId="334"/>
            <ac:spMk id="20" creationId="{C8B56B26-6B76-4620-B91C-0A61460F295D}"/>
          </ac:spMkLst>
        </pc:spChg>
        <pc:spChg chg="mod">
          <ac:chgData name="LeMoine, Julie" userId="S::julie.lemoine@umassmed.edu::e262712d-228e-4f7c-807c-40070e8bfc35" providerId="AD" clId="Web-{5E300AE3-91AD-4B35-AD6C-69266482AC8E}" dt="2022-05-13T18:10:03.651" v="90" actId="1076"/>
          <ac:spMkLst>
            <pc:docMk/>
            <pc:sldMk cId="1818868296" sldId="334"/>
            <ac:spMk id="21" creationId="{002D4DB0-F29A-4F07-8E1B-88D31E1C4F36}"/>
          </ac:spMkLst>
        </pc:spChg>
        <pc:spChg chg="mod">
          <ac:chgData name="LeMoine, Julie" userId="S::julie.lemoine@umassmed.edu::e262712d-228e-4f7c-807c-40070e8bfc35" providerId="AD" clId="Web-{5E300AE3-91AD-4B35-AD6C-69266482AC8E}" dt="2022-05-13T18:15:14.313" v="135" actId="20577"/>
          <ac:spMkLst>
            <pc:docMk/>
            <pc:sldMk cId="1818868296" sldId="334"/>
            <ac:spMk id="22" creationId="{3BC17DF0-E1A5-4D9E-BBCD-6BEB007C84DB}"/>
          </ac:spMkLst>
        </pc:spChg>
        <pc:spChg chg="mod">
          <ac:chgData name="LeMoine, Julie" userId="S::julie.lemoine@umassmed.edu::e262712d-228e-4f7c-807c-40070e8bfc35" providerId="AD" clId="Web-{5E300AE3-91AD-4B35-AD6C-69266482AC8E}" dt="2022-05-13T18:09:38.025" v="85" actId="1076"/>
          <ac:spMkLst>
            <pc:docMk/>
            <pc:sldMk cId="1818868296" sldId="334"/>
            <ac:spMk id="25" creationId="{11D82E9F-7EE8-417A-8CE0-7CFA463A809F}"/>
          </ac:spMkLst>
        </pc:spChg>
        <pc:cxnChg chg="mod">
          <ac:chgData name="LeMoine, Julie" userId="S::julie.lemoine@umassmed.edu::e262712d-228e-4f7c-807c-40070e8bfc35" providerId="AD" clId="Web-{5E300AE3-91AD-4B35-AD6C-69266482AC8E}" dt="2022-05-13T18:12:06.060" v="106" actId="1076"/>
          <ac:cxnSpMkLst>
            <pc:docMk/>
            <pc:sldMk cId="1818868296" sldId="334"/>
            <ac:cxnSpMk id="23" creationId="{8CE5D21B-D5D8-430D-B71E-6A7FBADC4343}"/>
          </ac:cxnSpMkLst>
        </pc:cxnChg>
        <pc:cxnChg chg="mod">
          <ac:chgData name="LeMoine, Julie" userId="S::julie.lemoine@umassmed.edu::e262712d-228e-4f7c-807c-40070e8bfc35" providerId="AD" clId="Web-{5E300AE3-91AD-4B35-AD6C-69266482AC8E}" dt="2022-05-13T18:12:07.763" v="107" actId="1076"/>
          <ac:cxnSpMkLst>
            <pc:docMk/>
            <pc:sldMk cId="1818868296" sldId="334"/>
            <ac:cxnSpMk id="24" creationId="{977731F4-42E6-4AF9-92A0-E22B399A0FF7}"/>
          </ac:cxnSpMkLst>
        </pc:cxnChg>
      </pc:sldChg>
    </pc:docChg>
  </pc:docChgLst>
  <pc:docChgLst>
    <pc:chgData name="Cook, Jenene M" userId="d8ef685f-2ace-4655-a3ce-fcb9dc97679b" providerId="ADAL" clId="{3F418B54-4EB2-A442-89A2-0CF61255E351}"/>
    <pc:docChg chg="undo custSel addSld delSld modSld">
      <pc:chgData name="Cook, Jenene M" userId="d8ef685f-2ace-4655-a3ce-fcb9dc97679b" providerId="ADAL" clId="{3F418B54-4EB2-A442-89A2-0CF61255E351}" dt="2022-05-06T19:54:16.308" v="200"/>
      <pc:docMkLst>
        <pc:docMk/>
      </pc:docMkLst>
      <pc:sldChg chg="addSp delSp modSp mod">
        <pc:chgData name="Cook, Jenene M" userId="d8ef685f-2ace-4655-a3ce-fcb9dc97679b" providerId="ADAL" clId="{3F418B54-4EB2-A442-89A2-0CF61255E351}" dt="2022-05-06T19:54:16.308" v="200"/>
        <pc:sldMkLst>
          <pc:docMk/>
          <pc:sldMk cId="939586907" sldId="260"/>
        </pc:sldMkLst>
        <pc:spChg chg="del">
          <ac:chgData name="Cook, Jenene M" userId="d8ef685f-2ace-4655-a3ce-fcb9dc97679b" providerId="ADAL" clId="{3F418B54-4EB2-A442-89A2-0CF61255E351}" dt="2022-05-06T19:46:04.900" v="180" actId="478"/>
          <ac:spMkLst>
            <pc:docMk/>
            <pc:sldMk cId="939586907" sldId="260"/>
            <ac:spMk id="2" creationId="{923EC366-9B4C-4F6E-B2C6-CC92A053C6CE}"/>
          </ac:spMkLst>
        </pc:spChg>
        <pc:spChg chg="add del mod">
          <ac:chgData name="Cook, Jenene M" userId="d8ef685f-2ace-4655-a3ce-fcb9dc97679b" providerId="ADAL" clId="{3F418B54-4EB2-A442-89A2-0CF61255E351}" dt="2022-05-06T19:54:16.308" v="200"/>
          <ac:spMkLst>
            <pc:docMk/>
            <pc:sldMk cId="939586907" sldId="260"/>
            <ac:spMk id="3" creationId="{E613EDB1-935A-C242-6A6D-1C956459EADA}"/>
          </ac:spMkLst>
        </pc:spChg>
        <pc:spChg chg="del">
          <ac:chgData name="Cook, Jenene M" userId="d8ef685f-2ace-4655-a3ce-fcb9dc97679b" providerId="ADAL" clId="{3F418B54-4EB2-A442-89A2-0CF61255E351}" dt="2022-05-06T19:46:12.808" v="184" actId="478"/>
          <ac:spMkLst>
            <pc:docMk/>
            <pc:sldMk cId="939586907" sldId="260"/>
            <ac:spMk id="4" creationId="{6C10F91C-1F80-4B3F-B88F-671928884BA8}"/>
          </ac:spMkLst>
        </pc:spChg>
        <pc:spChg chg="del">
          <ac:chgData name="Cook, Jenene M" userId="d8ef685f-2ace-4655-a3ce-fcb9dc97679b" providerId="ADAL" clId="{3F418B54-4EB2-A442-89A2-0CF61255E351}" dt="2022-05-06T19:46:15.632" v="186" actId="478"/>
          <ac:spMkLst>
            <pc:docMk/>
            <pc:sldMk cId="939586907" sldId="260"/>
            <ac:spMk id="11" creationId="{51433968-4374-4789-82F7-C05B05ECC634}"/>
          </ac:spMkLst>
        </pc:spChg>
        <pc:spChg chg="del">
          <ac:chgData name="Cook, Jenene M" userId="d8ef685f-2ace-4655-a3ce-fcb9dc97679b" providerId="ADAL" clId="{3F418B54-4EB2-A442-89A2-0CF61255E351}" dt="2022-05-06T19:46:26.140" v="195" actId="478"/>
          <ac:spMkLst>
            <pc:docMk/>
            <pc:sldMk cId="939586907" sldId="260"/>
            <ac:spMk id="14" creationId="{2FC46D29-CF90-42A3-BFDD-D93FED35853F}"/>
          </ac:spMkLst>
        </pc:spChg>
        <pc:spChg chg="del">
          <ac:chgData name="Cook, Jenene M" userId="d8ef685f-2ace-4655-a3ce-fcb9dc97679b" providerId="ADAL" clId="{3F418B54-4EB2-A442-89A2-0CF61255E351}" dt="2022-05-06T19:46:19.298" v="190" actId="478"/>
          <ac:spMkLst>
            <pc:docMk/>
            <pc:sldMk cId="939586907" sldId="260"/>
            <ac:spMk id="15" creationId="{188082F8-1862-49B3-8298-78330E29EDED}"/>
          </ac:spMkLst>
        </pc:spChg>
        <pc:spChg chg="del mod">
          <ac:chgData name="Cook, Jenene M" userId="d8ef685f-2ace-4655-a3ce-fcb9dc97679b" providerId="ADAL" clId="{3F418B54-4EB2-A442-89A2-0CF61255E351}" dt="2022-05-06T19:46:11.336" v="183" actId="478"/>
          <ac:spMkLst>
            <pc:docMk/>
            <pc:sldMk cId="939586907" sldId="260"/>
            <ac:spMk id="20" creationId="{EF551F69-261C-4CDA-A4A5-2CDBC5FC1ADD}"/>
          </ac:spMkLst>
        </pc:spChg>
        <pc:spChg chg="del">
          <ac:chgData name="Cook, Jenene M" userId="d8ef685f-2ace-4655-a3ce-fcb9dc97679b" providerId="ADAL" clId="{3F418B54-4EB2-A442-89A2-0CF61255E351}" dt="2022-05-06T19:46:14.857" v="185" actId="478"/>
          <ac:spMkLst>
            <pc:docMk/>
            <pc:sldMk cId="939586907" sldId="260"/>
            <ac:spMk id="21" creationId="{EF02B8CE-5524-4932-91B0-1CD37F8EC7BA}"/>
          </ac:spMkLst>
        </pc:spChg>
        <pc:spChg chg="add mod">
          <ac:chgData name="Cook, Jenene M" userId="d8ef685f-2ace-4655-a3ce-fcb9dc97679b" providerId="ADAL" clId="{3F418B54-4EB2-A442-89A2-0CF61255E351}" dt="2022-05-06T19:47:06.049" v="197" actId="1076"/>
          <ac:spMkLst>
            <pc:docMk/>
            <pc:sldMk cId="939586907" sldId="260"/>
            <ac:spMk id="22" creationId="{3F1B483B-74A1-CA55-E2A8-9FA0336E68CF}"/>
          </ac:spMkLst>
        </pc:spChg>
        <pc:spChg chg="del mod">
          <ac:chgData name="Cook, Jenene M" userId="d8ef685f-2ace-4655-a3ce-fcb9dc97679b" providerId="ADAL" clId="{3F418B54-4EB2-A442-89A2-0CF61255E351}" dt="2022-05-06T19:46:23.092" v="192" actId="478"/>
          <ac:spMkLst>
            <pc:docMk/>
            <pc:sldMk cId="939586907" sldId="260"/>
            <ac:spMk id="23" creationId="{ECD7D494-DABF-43EF-A823-5111D37B7AA0}"/>
          </ac:spMkLst>
        </pc:spChg>
        <pc:spChg chg="del">
          <ac:chgData name="Cook, Jenene M" userId="d8ef685f-2ace-4655-a3ce-fcb9dc97679b" providerId="ADAL" clId="{3F418B54-4EB2-A442-89A2-0CF61255E351}" dt="2022-05-06T19:46:24.656" v="193" actId="478"/>
          <ac:spMkLst>
            <pc:docMk/>
            <pc:sldMk cId="939586907" sldId="260"/>
            <ac:spMk id="24" creationId="{2DE80B2F-481E-4191-BFD8-006B19C17A1E}"/>
          </ac:spMkLst>
        </pc:spChg>
        <pc:spChg chg="add mod">
          <ac:chgData name="Cook, Jenene M" userId="d8ef685f-2ace-4655-a3ce-fcb9dc97679b" providerId="ADAL" clId="{3F418B54-4EB2-A442-89A2-0CF61255E351}" dt="2022-05-06T19:47:06.049" v="197" actId="1076"/>
          <ac:spMkLst>
            <pc:docMk/>
            <pc:sldMk cId="939586907" sldId="260"/>
            <ac:spMk id="26" creationId="{D83B4B00-588C-4F71-69F2-E137CC42628D}"/>
          </ac:spMkLst>
        </pc:spChg>
        <pc:spChg chg="add mod">
          <ac:chgData name="Cook, Jenene M" userId="d8ef685f-2ace-4655-a3ce-fcb9dc97679b" providerId="ADAL" clId="{3F418B54-4EB2-A442-89A2-0CF61255E351}" dt="2022-05-06T19:47:06.049" v="197" actId="1076"/>
          <ac:spMkLst>
            <pc:docMk/>
            <pc:sldMk cId="939586907" sldId="260"/>
            <ac:spMk id="27" creationId="{3B90542B-E125-21BF-FD64-3E8BAE7FD0E1}"/>
          </ac:spMkLst>
        </pc:spChg>
        <pc:spChg chg="add mod">
          <ac:chgData name="Cook, Jenene M" userId="d8ef685f-2ace-4655-a3ce-fcb9dc97679b" providerId="ADAL" clId="{3F418B54-4EB2-A442-89A2-0CF61255E351}" dt="2022-05-06T19:47:06.049" v="197" actId="1076"/>
          <ac:spMkLst>
            <pc:docMk/>
            <pc:sldMk cId="939586907" sldId="260"/>
            <ac:spMk id="28" creationId="{4728E838-E620-8B49-44BA-EF2A503C33D4}"/>
          </ac:spMkLst>
        </pc:spChg>
        <pc:spChg chg="add mod">
          <ac:chgData name="Cook, Jenene M" userId="d8ef685f-2ace-4655-a3ce-fcb9dc97679b" providerId="ADAL" clId="{3F418B54-4EB2-A442-89A2-0CF61255E351}" dt="2022-05-06T19:47:06.049" v="197" actId="1076"/>
          <ac:spMkLst>
            <pc:docMk/>
            <pc:sldMk cId="939586907" sldId="260"/>
            <ac:spMk id="31" creationId="{1471280E-FD1A-DD23-EF6C-13C732089BE6}"/>
          </ac:spMkLst>
        </pc:spChg>
        <pc:cxnChg chg="del mod">
          <ac:chgData name="Cook, Jenene M" userId="d8ef685f-2ace-4655-a3ce-fcb9dc97679b" providerId="ADAL" clId="{3F418B54-4EB2-A442-89A2-0CF61255E351}" dt="2022-05-06T19:46:08.985" v="182" actId="478"/>
          <ac:cxnSpMkLst>
            <pc:docMk/>
            <pc:sldMk cId="939586907" sldId="260"/>
            <ac:cxnSpMk id="8" creationId="{0A65436C-2C98-4843-82F3-AF3B897026F6}"/>
          </ac:cxnSpMkLst>
        </pc:cxnChg>
        <pc:cxnChg chg="del mod">
          <ac:chgData name="Cook, Jenene M" userId="d8ef685f-2ace-4655-a3ce-fcb9dc97679b" providerId="ADAL" clId="{3F418B54-4EB2-A442-89A2-0CF61255E351}" dt="2022-05-06T19:46:16.486" v="187" actId="478"/>
          <ac:cxnSpMkLst>
            <pc:docMk/>
            <pc:sldMk cId="939586907" sldId="260"/>
            <ac:cxnSpMk id="13" creationId="{EAAE340A-8561-4128-85E2-9FC6FCD31DB2}"/>
          </ac:cxnSpMkLst>
        </pc:cxnChg>
        <pc:cxnChg chg="del mod">
          <ac:chgData name="Cook, Jenene M" userId="d8ef685f-2ace-4655-a3ce-fcb9dc97679b" providerId="ADAL" clId="{3F418B54-4EB2-A442-89A2-0CF61255E351}" dt="2022-05-06T19:46:25.497" v="194" actId="478"/>
          <ac:cxnSpMkLst>
            <pc:docMk/>
            <pc:sldMk cId="939586907" sldId="260"/>
            <ac:cxnSpMk id="17" creationId="{0769876C-A990-4D61-9B76-CD61FA05D21A}"/>
          </ac:cxnSpMkLst>
        </pc:cxnChg>
        <pc:cxnChg chg="del mod">
          <ac:chgData name="Cook, Jenene M" userId="d8ef685f-2ace-4655-a3ce-fcb9dc97679b" providerId="ADAL" clId="{3F418B54-4EB2-A442-89A2-0CF61255E351}" dt="2022-05-06T19:46:17.784" v="188" actId="478"/>
          <ac:cxnSpMkLst>
            <pc:docMk/>
            <pc:sldMk cId="939586907" sldId="260"/>
            <ac:cxnSpMk id="19" creationId="{6DD7F8C7-06D7-458F-AC77-CB254A412257}"/>
          </ac:cxnSpMkLst>
        </pc:cxnChg>
        <pc:cxnChg chg="add mod">
          <ac:chgData name="Cook, Jenene M" userId="d8ef685f-2ace-4655-a3ce-fcb9dc97679b" providerId="ADAL" clId="{3F418B54-4EB2-A442-89A2-0CF61255E351}" dt="2022-05-06T19:47:06.049" v="197" actId="1076"/>
          <ac:cxnSpMkLst>
            <pc:docMk/>
            <pc:sldMk cId="939586907" sldId="260"/>
            <ac:cxnSpMk id="29" creationId="{8E0CD9A4-BBDA-FE46-5FEF-5981C529D1DF}"/>
          </ac:cxnSpMkLst>
        </pc:cxnChg>
        <pc:cxnChg chg="add mod">
          <ac:chgData name="Cook, Jenene M" userId="d8ef685f-2ace-4655-a3ce-fcb9dc97679b" providerId="ADAL" clId="{3F418B54-4EB2-A442-89A2-0CF61255E351}" dt="2022-05-06T19:47:06.049" v="197" actId="1076"/>
          <ac:cxnSpMkLst>
            <pc:docMk/>
            <pc:sldMk cId="939586907" sldId="260"/>
            <ac:cxnSpMk id="30" creationId="{3B82B6D6-B37F-1B47-2A97-18C82F87A005}"/>
          </ac:cxnSpMkLst>
        </pc:cxnChg>
      </pc:sldChg>
      <pc:sldChg chg="addSp delSp modSp mod">
        <pc:chgData name="Cook, Jenene M" userId="d8ef685f-2ace-4655-a3ce-fcb9dc97679b" providerId="ADAL" clId="{3F418B54-4EB2-A442-89A2-0CF61255E351}" dt="2022-05-06T18:48:04.010" v="4" actId="1076"/>
        <pc:sldMkLst>
          <pc:docMk/>
          <pc:sldMk cId="4052637888" sldId="321"/>
        </pc:sldMkLst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6" creationId="{9BD1B976-583C-45B4-A08E-5A4575609B12}"/>
          </ac:spMkLst>
        </pc:spChg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7" creationId="{3C5F5ACD-5230-44E5-A8C9-4954CBB84B41}"/>
          </ac:spMkLst>
        </pc:spChg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8" creationId="{EBA6290B-C32C-4966-BC56-9802A22521C9}"/>
          </ac:spMkLst>
        </pc:spChg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9" creationId="{DD6C8384-A434-4530-905E-3D3277D36796}"/>
          </ac:spMkLst>
        </pc:spChg>
        <pc:spChg chg="del">
          <ac:chgData name="Cook, Jenene M" userId="d8ef685f-2ace-4655-a3ce-fcb9dc97679b" providerId="ADAL" clId="{3F418B54-4EB2-A442-89A2-0CF61255E351}" dt="2022-05-06T18:47:28.501" v="1" actId="478"/>
          <ac:spMkLst>
            <pc:docMk/>
            <pc:sldMk cId="4052637888" sldId="321"/>
            <ac:spMk id="12" creationId="{9619D5AD-23AA-48BA-95DC-5ED348046334}"/>
          </ac:spMkLst>
        </pc:spChg>
        <pc:spChg chg="del">
          <ac:chgData name="Cook, Jenene M" userId="d8ef685f-2ace-4655-a3ce-fcb9dc97679b" providerId="ADAL" clId="{3F418B54-4EB2-A442-89A2-0CF61255E351}" dt="2022-05-06T18:47:30.712" v="2" actId="478"/>
          <ac:spMkLst>
            <pc:docMk/>
            <pc:sldMk cId="4052637888" sldId="321"/>
            <ac:spMk id="13" creationId="{573A3C0F-120A-4D71-8536-F6562AD9529A}"/>
          </ac:spMkLst>
        </pc:spChg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14" creationId="{76CABD80-AA0B-405B-8F5A-C94AD1AC613C}"/>
          </ac:spMkLst>
        </pc:spChg>
        <pc:spChg chg="del">
          <ac:chgData name="Cook, Jenene M" userId="d8ef685f-2ace-4655-a3ce-fcb9dc97679b" providerId="ADAL" clId="{3F418B54-4EB2-A442-89A2-0CF61255E351}" dt="2022-05-06T18:47:26.440" v="0" actId="478"/>
          <ac:spMkLst>
            <pc:docMk/>
            <pc:sldMk cId="4052637888" sldId="321"/>
            <ac:spMk id="15" creationId="{D58E5A3D-1CEA-4B8E-98C2-853D247FD0F1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18" creationId="{260BFB43-7A70-1970-E404-0A16B0BA53DE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19" creationId="{3D3D42E9-A7EC-3293-5A44-ED7B8217CB36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20" creationId="{74F44262-5255-5787-BA89-4080435F758C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21" creationId="{678D1AE0-F1C0-D7F0-A2F5-58340858221B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23" creationId="{6E4BE4D2-DCB5-14CC-F012-13C6F583F4FB}"/>
          </ac:spMkLst>
        </pc:spChg>
        <pc:spChg chg="add mod">
          <ac:chgData name="Cook, Jenene M" userId="d8ef685f-2ace-4655-a3ce-fcb9dc97679b" providerId="ADAL" clId="{3F418B54-4EB2-A442-89A2-0CF61255E351}" dt="2022-05-06T18:48:04.010" v="4" actId="1076"/>
          <ac:spMkLst>
            <pc:docMk/>
            <pc:sldMk cId="4052637888" sldId="321"/>
            <ac:spMk id="24" creationId="{658E7D68-4AB3-BA12-AE15-166D377BBFD0}"/>
          </ac:spMkLst>
        </pc:spChg>
        <pc:picChg chg="add mod">
          <ac:chgData name="Cook, Jenene M" userId="d8ef685f-2ace-4655-a3ce-fcb9dc97679b" providerId="ADAL" clId="{3F418B54-4EB2-A442-89A2-0CF61255E351}" dt="2022-05-06T18:48:04.010" v="4" actId="1076"/>
          <ac:picMkLst>
            <pc:docMk/>
            <pc:sldMk cId="4052637888" sldId="321"/>
            <ac:picMk id="17" creationId="{A558DCAF-1E97-93D0-0ECF-3ECF9F7B95E5}"/>
          </ac:picMkLst>
        </pc:picChg>
        <pc:picChg chg="add mod">
          <ac:chgData name="Cook, Jenene M" userId="d8ef685f-2ace-4655-a3ce-fcb9dc97679b" providerId="ADAL" clId="{3F418B54-4EB2-A442-89A2-0CF61255E351}" dt="2022-05-06T18:48:04.010" v="4" actId="1076"/>
          <ac:picMkLst>
            <pc:docMk/>
            <pc:sldMk cId="4052637888" sldId="321"/>
            <ac:picMk id="22" creationId="{E8AC320F-5D5E-CB1C-6B8F-877CE0149659}"/>
          </ac:picMkLst>
        </pc:picChg>
        <pc:cxnChg chg="del mod">
          <ac:chgData name="Cook, Jenene M" userId="d8ef685f-2ace-4655-a3ce-fcb9dc97679b" providerId="ADAL" clId="{3F418B54-4EB2-A442-89A2-0CF61255E351}" dt="2022-05-06T18:47:26.440" v="0" actId="478"/>
          <ac:cxnSpMkLst>
            <pc:docMk/>
            <pc:sldMk cId="4052637888" sldId="321"/>
            <ac:cxnSpMk id="10" creationId="{FBBDE93D-8201-4806-B053-6BDE925D329C}"/>
          </ac:cxnSpMkLst>
        </pc:cxnChg>
        <pc:cxnChg chg="del mod">
          <ac:chgData name="Cook, Jenene M" userId="d8ef685f-2ace-4655-a3ce-fcb9dc97679b" providerId="ADAL" clId="{3F418B54-4EB2-A442-89A2-0CF61255E351}" dt="2022-05-06T18:47:26.440" v="0" actId="478"/>
          <ac:cxnSpMkLst>
            <pc:docMk/>
            <pc:sldMk cId="4052637888" sldId="321"/>
            <ac:cxnSpMk id="11" creationId="{1A1F9ABF-2D2A-4F9C-89C6-2BF4691508CE}"/>
          </ac:cxnSpMkLst>
        </pc:cxnChg>
      </pc:sldChg>
      <pc:sldChg chg="addSp delSp modSp mod">
        <pc:chgData name="Cook, Jenene M" userId="d8ef685f-2ace-4655-a3ce-fcb9dc97679b" providerId="ADAL" clId="{3F418B54-4EB2-A442-89A2-0CF61255E351}" dt="2022-05-06T19:00:16.724" v="172" actId="478"/>
        <pc:sldMkLst>
          <pc:docMk/>
          <pc:sldMk cId="101643094" sldId="330"/>
        </pc:sldMkLst>
        <pc:spChg chg="del">
          <ac:chgData name="Cook, Jenene M" userId="d8ef685f-2ace-4655-a3ce-fcb9dc97679b" providerId="ADAL" clId="{3F418B54-4EB2-A442-89A2-0CF61255E351}" dt="2022-05-06T18:59:41.838" v="166" actId="478"/>
          <ac:spMkLst>
            <pc:docMk/>
            <pc:sldMk cId="101643094" sldId="330"/>
            <ac:spMk id="5" creationId="{B5C418E3-B78A-4475-B83A-B902988B34CB}"/>
          </ac:spMkLst>
        </pc:spChg>
        <pc:spChg chg="del">
          <ac:chgData name="Cook, Jenene M" userId="d8ef685f-2ace-4655-a3ce-fcb9dc97679b" providerId="ADAL" clId="{3F418B54-4EB2-A442-89A2-0CF61255E351}" dt="2022-05-06T18:59:41.838" v="166" actId="478"/>
          <ac:spMkLst>
            <pc:docMk/>
            <pc:sldMk cId="101643094" sldId="330"/>
            <ac:spMk id="7" creationId="{8A7D1A15-7CDC-4F2E-9D98-7BD6EA454FFF}"/>
          </ac:spMkLst>
        </pc:spChg>
        <pc:spChg chg="del">
          <ac:chgData name="Cook, Jenene M" userId="d8ef685f-2ace-4655-a3ce-fcb9dc97679b" providerId="ADAL" clId="{3F418B54-4EB2-A442-89A2-0CF61255E351}" dt="2022-05-06T18:59:41.838" v="166" actId="478"/>
          <ac:spMkLst>
            <pc:docMk/>
            <pc:sldMk cId="101643094" sldId="330"/>
            <ac:spMk id="8" creationId="{44DD498C-3F36-4962-9AA7-7D1AF4711EBC}"/>
          </ac:spMkLst>
        </pc:spChg>
        <pc:spChg chg="del">
          <ac:chgData name="Cook, Jenene M" userId="d8ef685f-2ace-4655-a3ce-fcb9dc97679b" providerId="ADAL" clId="{3F418B54-4EB2-A442-89A2-0CF61255E351}" dt="2022-05-06T18:59:48.056" v="168" actId="478"/>
          <ac:spMkLst>
            <pc:docMk/>
            <pc:sldMk cId="101643094" sldId="330"/>
            <ac:spMk id="14" creationId="{76914E53-F990-4CEA-87A7-2B5AEF63DD03}"/>
          </ac:spMkLst>
        </pc:spChg>
        <pc:spChg chg="del">
          <ac:chgData name="Cook, Jenene M" userId="d8ef685f-2ace-4655-a3ce-fcb9dc97679b" providerId="ADAL" clId="{3F418B54-4EB2-A442-89A2-0CF61255E351}" dt="2022-05-06T18:59:49.701" v="169" actId="478"/>
          <ac:spMkLst>
            <pc:docMk/>
            <pc:sldMk cId="101643094" sldId="330"/>
            <ac:spMk id="15" creationId="{2E5CA7A5-C998-4C27-9038-F9786CCB04E0}"/>
          </ac:spMkLst>
        </pc:spChg>
        <pc:spChg chg="del">
          <ac:chgData name="Cook, Jenene M" userId="d8ef685f-2ace-4655-a3ce-fcb9dc97679b" providerId="ADAL" clId="{3F418B54-4EB2-A442-89A2-0CF61255E351}" dt="2022-05-06T18:59:41.838" v="166" actId="478"/>
          <ac:spMkLst>
            <pc:docMk/>
            <pc:sldMk cId="101643094" sldId="330"/>
            <ac:spMk id="16" creationId="{283C4033-969B-4BAD-8B0B-4EA3BCE8CB5B}"/>
          </ac:spMkLst>
        </pc:spChg>
        <pc:spChg chg="del mod">
          <ac:chgData name="Cook, Jenene M" userId="d8ef685f-2ace-4655-a3ce-fcb9dc97679b" providerId="ADAL" clId="{3F418B54-4EB2-A442-89A2-0CF61255E351}" dt="2022-05-06T18:59:48.056" v="168" actId="478"/>
          <ac:spMkLst>
            <pc:docMk/>
            <pc:sldMk cId="101643094" sldId="330"/>
            <ac:spMk id="17" creationId="{DE608A42-83E8-44A8-A59F-BE07C853A8D4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0" creationId="{4DBDBE85-BFE1-E009-8163-F1725951CFBA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1" creationId="{131DFA91-8C07-A5FF-D858-0D34CD3A771A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2" creationId="{FD745E61-5344-B64A-3EFD-3FB121A3C8B2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3" creationId="{0F82082A-F5BF-B82E-3998-6F2291ABF76B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5" creationId="{8C6BB26C-40EB-134C-9D54-8F78A51C88A2}"/>
          </ac:spMkLst>
        </pc:spChg>
        <pc:spChg chg="add mod">
          <ac:chgData name="Cook, Jenene M" userId="d8ef685f-2ace-4655-a3ce-fcb9dc97679b" providerId="ADAL" clId="{3F418B54-4EB2-A442-89A2-0CF61255E351}" dt="2022-05-06T19:00:13.791" v="171" actId="1076"/>
          <ac:spMkLst>
            <pc:docMk/>
            <pc:sldMk cId="101643094" sldId="330"/>
            <ac:spMk id="26" creationId="{DE38BBA9-F904-9A2B-307A-0C8FA3307EE3}"/>
          </ac:spMkLst>
        </pc:spChg>
        <pc:picChg chg="del">
          <ac:chgData name="Cook, Jenene M" userId="d8ef685f-2ace-4655-a3ce-fcb9dc97679b" providerId="ADAL" clId="{3F418B54-4EB2-A442-89A2-0CF61255E351}" dt="2022-05-06T19:00:16.724" v="172" actId="478"/>
          <ac:picMkLst>
            <pc:docMk/>
            <pc:sldMk cId="101643094" sldId="330"/>
            <ac:picMk id="18" creationId="{962070FA-1876-43B3-B939-6C2247093A17}"/>
          </ac:picMkLst>
        </pc:picChg>
        <pc:picChg chg="add del mod">
          <ac:chgData name="Cook, Jenene M" userId="d8ef685f-2ace-4655-a3ce-fcb9dc97679b" providerId="ADAL" clId="{3F418B54-4EB2-A442-89A2-0CF61255E351}" dt="2022-05-06T18:54:56.653" v="19" actId="478"/>
          <ac:picMkLst>
            <pc:docMk/>
            <pc:sldMk cId="101643094" sldId="330"/>
            <ac:picMk id="19" creationId="{67B798A4-A727-6851-5050-52C5D36C7FB6}"/>
          </ac:picMkLst>
        </pc:picChg>
        <pc:picChg chg="add mod">
          <ac:chgData name="Cook, Jenene M" userId="d8ef685f-2ace-4655-a3ce-fcb9dc97679b" providerId="ADAL" clId="{3F418B54-4EB2-A442-89A2-0CF61255E351}" dt="2022-05-06T19:00:13.791" v="171" actId="1076"/>
          <ac:picMkLst>
            <pc:docMk/>
            <pc:sldMk cId="101643094" sldId="330"/>
            <ac:picMk id="24" creationId="{6F06CFA7-398A-6606-5ED8-ECCC0C816A5A}"/>
          </ac:picMkLst>
        </pc:picChg>
        <pc:picChg chg="add mod">
          <ac:chgData name="Cook, Jenene M" userId="d8ef685f-2ace-4655-a3ce-fcb9dc97679b" providerId="ADAL" clId="{3F418B54-4EB2-A442-89A2-0CF61255E351}" dt="2022-05-06T19:00:13.791" v="171" actId="1076"/>
          <ac:picMkLst>
            <pc:docMk/>
            <pc:sldMk cId="101643094" sldId="330"/>
            <ac:picMk id="27" creationId="{0D1EBD7B-AE4E-2B7A-79FD-210E6ACD64D1}"/>
          </ac:picMkLst>
        </pc:picChg>
        <pc:cxnChg chg="del mod">
          <ac:chgData name="Cook, Jenene M" userId="d8ef685f-2ace-4655-a3ce-fcb9dc97679b" providerId="ADAL" clId="{3F418B54-4EB2-A442-89A2-0CF61255E351}" dt="2022-05-06T18:59:41.838" v="166" actId="478"/>
          <ac:cxnSpMkLst>
            <pc:docMk/>
            <pc:sldMk cId="101643094" sldId="330"/>
            <ac:cxnSpMk id="11" creationId="{6832DF60-A42D-4051-AF2A-F72DE93BBFD2}"/>
          </ac:cxnSpMkLst>
        </pc:cxnChg>
        <pc:cxnChg chg="del mod">
          <ac:chgData name="Cook, Jenene M" userId="d8ef685f-2ace-4655-a3ce-fcb9dc97679b" providerId="ADAL" clId="{3F418B54-4EB2-A442-89A2-0CF61255E351}" dt="2022-05-06T18:59:41.838" v="166" actId="478"/>
          <ac:cxnSpMkLst>
            <pc:docMk/>
            <pc:sldMk cId="101643094" sldId="330"/>
            <ac:cxnSpMk id="13" creationId="{DE797370-3231-45E5-B323-50ECB04438E3}"/>
          </ac:cxnSpMkLst>
        </pc:cxnChg>
      </pc:sldChg>
      <pc:sldChg chg="addSp delSp modSp mod">
        <pc:chgData name="Cook, Jenene M" userId="d8ef685f-2ace-4655-a3ce-fcb9dc97679b" providerId="ADAL" clId="{3F418B54-4EB2-A442-89A2-0CF61255E351}" dt="2022-05-06T19:01:55.990" v="177"/>
        <pc:sldMkLst>
          <pc:docMk/>
          <pc:sldMk cId="995626408" sldId="331"/>
        </pc:sldMkLst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5" creationId="{B5C418E3-B78A-4475-B83A-B902988B34CB}"/>
          </ac:spMkLst>
        </pc:spChg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6" creationId="{724520C2-D010-46BE-B772-E0ABD5EAC9B4}"/>
          </ac:spMkLst>
        </pc:spChg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7" creationId="{8A7D1A15-7CDC-4F2E-9D98-7BD6EA454FFF}"/>
          </ac:spMkLst>
        </pc:spChg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8" creationId="{44DD498C-3F36-4962-9AA7-7D1AF4711EBC}"/>
          </ac:spMkLst>
        </pc:spChg>
        <pc:spChg chg="del">
          <ac:chgData name="Cook, Jenene M" userId="d8ef685f-2ace-4655-a3ce-fcb9dc97679b" providerId="ADAL" clId="{3F418B54-4EB2-A442-89A2-0CF61255E351}" dt="2022-05-06T19:01:12.560" v="174" actId="478"/>
          <ac:spMkLst>
            <pc:docMk/>
            <pc:sldMk cId="995626408" sldId="331"/>
            <ac:spMk id="14" creationId="{76914E53-F990-4CEA-87A7-2B5AEF63DD03}"/>
          </ac:spMkLst>
        </pc:spChg>
        <pc:spChg chg="del">
          <ac:chgData name="Cook, Jenene M" userId="d8ef685f-2ace-4655-a3ce-fcb9dc97679b" providerId="ADAL" clId="{3F418B54-4EB2-A442-89A2-0CF61255E351}" dt="2022-05-06T19:01:12.560" v="174" actId="478"/>
          <ac:spMkLst>
            <pc:docMk/>
            <pc:sldMk cId="995626408" sldId="331"/>
            <ac:spMk id="15" creationId="{2E5CA7A5-C998-4C27-9038-F9786CCB04E0}"/>
          </ac:spMkLst>
        </pc:spChg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16" creationId="{283C4033-969B-4BAD-8B0B-4EA3BCE8CB5B}"/>
          </ac:spMkLst>
        </pc:spChg>
        <pc:spChg chg="del">
          <ac:chgData name="Cook, Jenene M" userId="d8ef685f-2ace-4655-a3ce-fcb9dc97679b" providerId="ADAL" clId="{3F418B54-4EB2-A442-89A2-0CF61255E351}" dt="2022-05-06T19:01:09.623" v="173" actId="478"/>
          <ac:spMkLst>
            <pc:docMk/>
            <pc:sldMk cId="995626408" sldId="331"/>
            <ac:spMk id="17" creationId="{DE608A42-83E8-44A8-A59F-BE07C853A8D4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0" creationId="{5E85C4B5-B819-D709-7BAB-51D0846DCADC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1" creationId="{E623D009-2CAB-E7F0-4AE2-FED3E3056E68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2" creationId="{0D2E1D8E-6492-DEF1-7E41-9BDE186B2E4F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3" creationId="{B6776EA5-B896-7AE7-436D-57B18DE3831F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5" creationId="{2B3BDD4F-2915-B85F-51DD-08A2762E8F02}"/>
          </ac:spMkLst>
        </pc:spChg>
        <pc:spChg chg="add mod">
          <ac:chgData name="Cook, Jenene M" userId="d8ef685f-2ace-4655-a3ce-fcb9dc97679b" providerId="ADAL" clId="{3F418B54-4EB2-A442-89A2-0CF61255E351}" dt="2022-05-06T19:01:55.990" v="177"/>
          <ac:spMkLst>
            <pc:docMk/>
            <pc:sldMk cId="995626408" sldId="331"/>
            <ac:spMk id="26" creationId="{3113F690-3FE0-07AC-9282-B5C9F2FED55E}"/>
          </ac:spMkLst>
        </pc:spChg>
        <pc:picChg chg="add del mod">
          <ac:chgData name="Cook, Jenene M" userId="d8ef685f-2ace-4655-a3ce-fcb9dc97679b" providerId="ADAL" clId="{3F418B54-4EB2-A442-89A2-0CF61255E351}" dt="2022-05-06T19:01:17.263" v="176" actId="478"/>
          <ac:picMkLst>
            <pc:docMk/>
            <pc:sldMk cId="995626408" sldId="331"/>
            <ac:picMk id="19" creationId="{FBAC55B0-FC52-CC78-0AA6-A1F9E934C2F9}"/>
          </ac:picMkLst>
        </pc:picChg>
        <pc:picChg chg="add mod">
          <ac:chgData name="Cook, Jenene M" userId="d8ef685f-2ace-4655-a3ce-fcb9dc97679b" providerId="ADAL" clId="{3F418B54-4EB2-A442-89A2-0CF61255E351}" dt="2022-05-06T19:01:55.990" v="177"/>
          <ac:picMkLst>
            <pc:docMk/>
            <pc:sldMk cId="995626408" sldId="331"/>
            <ac:picMk id="24" creationId="{12AB7A73-7336-5769-1290-252F03FA6886}"/>
          </ac:picMkLst>
        </pc:picChg>
        <pc:picChg chg="add mod">
          <ac:chgData name="Cook, Jenene M" userId="d8ef685f-2ace-4655-a3ce-fcb9dc97679b" providerId="ADAL" clId="{3F418B54-4EB2-A442-89A2-0CF61255E351}" dt="2022-05-06T19:01:55.990" v="177"/>
          <ac:picMkLst>
            <pc:docMk/>
            <pc:sldMk cId="995626408" sldId="331"/>
            <ac:picMk id="27" creationId="{E034F752-C889-CCBB-6924-EF78B498683C}"/>
          </ac:picMkLst>
        </pc:picChg>
        <pc:cxnChg chg="del mod">
          <ac:chgData name="Cook, Jenene M" userId="d8ef685f-2ace-4655-a3ce-fcb9dc97679b" providerId="ADAL" clId="{3F418B54-4EB2-A442-89A2-0CF61255E351}" dt="2022-05-06T19:01:09.623" v="173" actId="478"/>
          <ac:cxnSpMkLst>
            <pc:docMk/>
            <pc:sldMk cId="995626408" sldId="331"/>
            <ac:cxnSpMk id="11" creationId="{6832DF60-A42D-4051-AF2A-F72DE93BBFD2}"/>
          </ac:cxnSpMkLst>
        </pc:cxnChg>
        <pc:cxnChg chg="del mod">
          <ac:chgData name="Cook, Jenene M" userId="d8ef685f-2ace-4655-a3ce-fcb9dc97679b" providerId="ADAL" clId="{3F418B54-4EB2-A442-89A2-0CF61255E351}" dt="2022-05-06T19:01:09.623" v="173" actId="478"/>
          <ac:cxnSpMkLst>
            <pc:docMk/>
            <pc:sldMk cId="995626408" sldId="331"/>
            <ac:cxnSpMk id="13" creationId="{DE797370-3231-45E5-B323-50ECB04438E3}"/>
          </ac:cxnSpMkLst>
        </pc:cxnChg>
      </pc:sldChg>
      <pc:sldChg chg="addSp delSp modSp mod">
        <pc:chgData name="Cook, Jenene M" userId="d8ef685f-2ace-4655-a3ce-fcb9dc97679b" providerId="ADAL" clId="{3F418B54-4EB2-A442-89A2-0CF61255E351}" dt="2022-05-06T18:54:24.204" v="16"/>
        <pc:sldMkLst>
          <pc:docMk/>
          <pc:sldMk cId="2051250971" sldId="332"/>
        </pc:sldMkLst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16" creationId="{8CF70A0F-B298-FDCB-7216-AF99277B2A01}"/>
          </ac:spMkLst>
        </pc:spChg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17" creationId="{F842C087-4CB1-6BB5-4133-C8D9A4369FA9}"/>
          </ac:spMkLst>
        </pc:spChg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18" creationId="{24BF8A18-583A-CFD1-45A5-28A78C971AA8}"/>
          </ac:spMkLst>
        </pc:spChg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19" creationId="{B2CC1FDA-7D2E-1D78-A6D3-C4E6C5F5D052}"/>
          </ac:spMkLst>
        </pc:spChg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21" creationId="{D38D3F9B-3F75-44DC-9333-B5335A7894D8}"/>
          </ac:spMkLst>
        </pc:spChg>
        <pc:spChg chg="add mod">
          <ac:chgData name="Cook, Jenene M" userId="d8ef685f-2ace-4655-a3ce-fcb9dc97679b" providerId="ADAL" clId="{3F418B54-4EB2-A442-89A2-0CF61255E351}" dt="2022-05-06T18:54:24.204" v="16"/>
          <ac:spMkLst>
            <pc:docMk/>
            <pc:sldMk cId="2051250971" sldId="332"/>
            <ac:spMk id="22" creationId="{C5A82889-2CF2-7031-1273-45EB3F8F01FF}"/>
          </ac:spMkLst>
        </pc:spChg>
        <pc:spChg chg="del">
          <ac:chgData name="Cook, Jenene M" userId="d8ef685f-2ace-4655-a3ce-fcb9dc97679b" providerId="ADAL" clId="{3F418B54-4EB2-A442-89A2-0CF61255E351}" dt="2022-05-06T18:54:06.871" v="5" actId="478"/>
          <ac:spMkLst>
            <pc:docMk/>
            <pc:sldMk cId="2051250971" sldId="332"/>
            <ac:spMk id="26" creationId="{2769A24A-4CF0-460B-BF03-220043BF8560}"/>
          </ac:spMkLst>
        </pc:spChg>
        <pc:spChg chg="del">
          <ac:chgData name="Cook, Jenene M" userId="d8ef685f-2ace-4655-a3ce-fcb9dc97679b" providerId="ADAL" clId="{3F418B54-4EB2-A442-89A2-0CF61255E351}" dt="2022-05-06T18:54:20.011" v="14" actId="478"/>
          <ac:spMkLst>
            <pc:docMk/>
            <pc:sldMk cId="2051250971" sldId="332"/>
            <ac:spMk id="28" creationId="{D8517BE9-1F76-4D6A-99C7-651195211A70}"/>
          </ac:spMkLst>
        </pc:spChg>
        <pc:spChg chg="del">
          <ac:chgData name="Cook, Jenene M" userId="d8ef685f-2ace-4655-a3ce-fcb9dc97679b" providerId="ADAL" clId="{3F418B54-4EB2-A442-89A2-0CF61255E351}" dt="2022-05-06T18:54:22.249" v="15" actId="478"/>
          <ac:spMkLst>
            <pc:docMk/>
            <pc:sldMk cId="2051250971" sldId="332"/>
            <ac:spMk id="29" creationId="{10351C8B-7FC3-4103-9D94-DBA685CD7669}"/>
          </ac:spMkLst>
        </pc:spChg>
        <pc:spChg chg="del">
          <ac:chgData name="Cook, Jenene M" userId="d8ef685f-2ace-4655-a3ce-fcb9dc97679b" providerId="ADAL" clId="{3F418B54-4EB2-A442-89A2-0CF61255E351}" dt="2022-05-06T18:54:11.936" v="9" actId="478"/>
          <ac:spMkLst>
            <pc:docMk/>
            <pc:sldMk cId="2051250971" sldId="332"/>
            <ac:spMk id="32" creationId="{FC9CABF4-A178-423A-B99C-88F13F61770A}"/>
          </ac:spMkLst>
        </pc:spChg>
        <pc:spChg chg="del">
          <ac:chgData name="Cook, Jenene M" userId="d8ef685f-2ace-4655-a3ce-fcb9dc97679b" providerId="ADAL" clId="{3F418B54-4EB2-A442-89A2-0CF61255E351}" dt="2022-05-06T18:54:14.521" v="11" actId="478"/>
          <ac:spMkLst>
            <pc:docMk/>
            <pc:sldMk cId="2051250971" sldId="332"/>
            <ac:spMk id="33" creationId="{93538D12-6BD0-4E01-9F20-FEE63C1861B2}"/>
          </ac:spMkLst>
        </pc:spChg>
        <pc:spChg chg="del mod">
          <ac:chgData name="Cook, Jenene M" userId="d8ef685f-2ace-4655-a3ce-fcb9dc97679b" providerId="ADAL" clId="{3F418B54-4EB2-A442-89A2-0CF61255E351}" dt="2022-05-06T18:54:10.683" v="8" actId="478"/>
          <ac:spMkLst>
            <pc:docMk/>
            <pc:sldMk cId="2051250971" sldId="332"/>
            <ac:spMk id="34" creationId="{A795DB19-92BE-4CD0-9A9F-5469617BF0DD}"/>
          </ac:spMkLst>
        </pc:spChg>
        <pc:spChg chg="del mod">
          <ac:chgData name="Cook, Jenene M" userId="d8ef685f-2ace-4655-a3ce-fcb9dc97679b" providerId="ADAL" clId="{3F418B54-4EB2-A442-89A2-0CF61255E351}" dt="2022-05-06T18:54:18.582" v="13" actId="478"/>
          <ac:spMkLst>
            <pc:docMk/>
            <pc:sldMk cId="2051250971" sldId="332"/>
            <ac:spMk id="35" creationId="{B1AEC2F6-4DAA-4156-B731-0CD442EDE14C}"/>
          </ac:spMkLst>
        </pc:spChg>
        <pc:picChg chg="add mod">
          <ac:chgData name="Cook, Jenene M" userId="d8ef685f-2ace-4655-a3ce-fcb9dc97679b" providerId="ADAL" clId="{3F418B54-4EB2-A442-89A2-0CF61255E351}" dt="2022-05-06T18:54:24.204" v="16"/>
          <ac:picMkLst>
            <pc:docMk/>
            <pc:sldMk cId="2051250971" sldId="332"/>
            <ac:picMk id="15" creationId="{6E03F30D-E562-F850-6173-C22FE25B11A3}"/>
          </ac:picMkLst>
        </pc:picChg>
        <pc:picChg chg="add mod">
          <ac:chgData name="Cook, Jenene M" userId="d8ef685f-2ace-4655-a3ce-fcb9dc97679b" providerId="ADAL" clId="{3F418B54-4EB2-A442-89A2-0CF61255E351}" dt="2022-05-06T18:54:24.204" v="16"/>
          <ac:picMkLst>
            <pc:docMk/>
            <pc:sldMk cId="2051250971" sldId="332"/>
            <ac:picMk id="20" creationId="{467BA202-357E-431A-695C-C038BFDEE6A5}"/>
          </ac:picMkLst>
        </pc:picChg>
        <pc:cxnChg chg="del mod">
          <ac:chgData name="Cook, Jenene M" userId="d8ef685f-2ace-4655-a3ce-fcb9dc97679b" providerId="ADAL" clId="{3F418B54-4EB2-A442-89A2-0CF61255E351}" dt="2022-05-06T18:54:08.272" v="6" actId="478"/>
          <ac:cxnSpMkLst>
            <pc:docMk/>
            <pc:sldMk cId="2051250971" sldId="332"/>
            <ac:cxnSpMk id="30" creationId="{CE6C246B-11D1-41B7-9133-CDB26F96A17B}"/>
          </ac:cxnSpMkLst>
        </pc:cxnChg>
        <pc:cxnChg chg="del mod">
          <ac:chgData name="Cook, Jenene M" userId="d8ef685f-2ace-4655-a3ce-fcb9dc97679b" providerId="ADAL" clId="{3F418B54-4EB2-A442-89A2-0CF61255E351}" dt="2022-05-06T18:54:13.455" v="10" actId="478"/>
          <ac:cxnSpMkLst>
            <pc:docMk/>
            <pc:sldMk cId="2051250971" sldId="332"/>
            <ac:cxnSpMk id="31" creationId="{33DC5343-F2AC-463F-A4B7-9265F35579C6}"/>
          </ac:cxnSpMkLst>
        </pc:cxnChg>
      </pc:sldChg>
      <pc:sldChg chg="new del">
        <pc:chgData name="Cook, Jenene M" userId="d8ef685f-2ace-4655-a3ce-fcb9dc97679b" providerId="ADAL" clId="{3F418B54-4EB2-A442-89A2-0CF61255E351}" dt="2022-05-06T19:07:54.885" v="179" actId="680"/>
        <pc:sldMkLst>
          <pc:docMk/>
          <pc:sldMk cId="2284248396" sldId="333"/>
        </pc:sldMkLst>
      </pc:sldChg>
    </pc:docChg>
  </pc:docChgLst>
  <pc:docChgLst>
    <pc:chgData name="Kersey, Matthew L" userId="af4f9846-39e2-4a1b-a79b-245b12d4e57d" providerId="ADAL" clId="{5C37DB10-5852-4563-BEE7-D0B4EDD007EC}"/>
    <pc:docChg chg="addSld delSld modSld sldOrd">
      <pc:chgData name="Kersey, Matthew L" userId="af4f9846-39e2-4a1b-a79b-245b12d4e57d" providerId="ADAL" clId="{5C37DB10-5852-4563-BEE7-D0B4EDD007EC}" dt="2022-05-30T18:12:05.828" v="51" actId="47"/>
      <pc:docMkLst>
        <pc:docMk/>
      </pc:docMkLst>
      <pc:sldChg chg="ord">
        <pc:chgData name="Kersey, Matthew L" userId="af4f9846-39e2-4a1b-a79b-245b12d4e57d" providerId="ADAL" clId="{5C37DB10-5852-4563-BEE7-D0B4EDD007EC}" dt="2022-05-27T18:17:23.583" v="1"/>
        <pc:sldMkLst>
          <pc:docMk/>
          <pc:sldMk cId="4025816214" sldId="341"/>
        </pc:sldMkLst>
      </pc:sldChg>
      <pc:sldChg chg="modSp mod">
        <pc:chgData name="Kersey, Matthew L" userId="af4f9846-39e2-4a1b-a79b-245b12d4e57d" providerId="ADAL" clId="{5C37DB10-5852-4563-BEE7-D0B4EDD007EC}" dt="2022-05-27T18:29:36.472" v="5" actId="5793"/>
        <pc:sldMkLst>
          <pc:docMk/>
          <pc:sldMk cId="1418846647" sldId="346"/>
        </pc:sldMkLst>
        <pc:spChg chg="mod">
          <ac:chgData name="Kersey, Matthew L" userId="af4f9846-39e2-4a1b-a79b-245b12d4e57d" providerId="ADAL" clId="{5C37DB10-5852-4563-BEE7-D0B4EDD007EC}" dt="2022-05-27T18:29:36.472" v="5" actId="5793"/>
          <ac:spMkLst>
            <pc:docMk/>
            <pc:sldMk cId="1418846647" sldId="346"/>
            <ac:spMk id="6" creationId="{11A11519-FE1E-42BA-B911-79EDAA54A777}"/>
          </ac:spMkLst>
        </pc:spChg>
      </pc:sldChg>
      <pc:sldChg chg="modSp mod">
        <pc:chgData name="Kersey, Matthew L" userId="af4f9846-39e2-4a1b-a79b-245b12d4e57d" providerId="ADAL" clId="{5C37DB10-5852-4563-BEE7-D0B4EDD007EC}" dt="2022-05-27T18:29:11.696" v="4" actId="20577"/>
        <pc:sldMkLst>
          <pc:docMk/>
          <pc:sldMk cId="1266409466" sldId="348"/>
        </pc:sldMkLst>
        <pc:spChg chg="mod">
          <ac:chgData name="Kersey, Matthew L" userId="af4f9846-39e2-4a1b-a79b-245b12d4e57d" providerId="ADAL" clId="{5C37DB10-5852-4563-BEE7-D0B4EDD007EC}" dt="2022-05-27T18:29:11.696" v="4" actId="20577"/>
          <ac:spMkLst>
            <pc:docMk/>
            <pc:sldMk cId="1266409466" sldId="348"/>
            <ac:spMk id="6" creationId="{11A11519-FE1E-42BA-B911-79EDAA54A777}"/>
          </ac:spMkLst>
        </pc:spChg>
      </pc:sldChg>
      <pc:sldChg chg="new del">
        <pc:chgData name="Kersey, Matthew L" userId="af4f9846-39e2-4a1b-a79b-245b12d4e57d" providerId="ADAL" clId="{5C37DB10-5852-4563-BEE7-D0B4EDD007EC}" dt="2022-05-27T18:26:26.396" v="3" actId="47"/>
        <pc:sldMkLst>
          <pc:docMk/>
          <pc:sldMk cId="2759264709" sldId="348"/>
        </pc:sldMkLst>
      </pc:sldChg>
      <pc:sldChg chg="new del">
        <pc:chgData name="Kersey, Matthew L" userId="af4f9846-39e2-4a1b-a79b-245b12d4e57d" providerId="ADAL" clId="{5C37DB10-5852-4563-BEE7-D0B4EDD007EC}" dt="2022-05-27T18:29:56.915" v="7" actId="47"/>
        <pc:sldMkLst>
          <pc:docMk/>
          <pc:sldMk cId="2351538028" sldId="349"/>
        </pc:sldMkLst>
      </pc:sldChg>
      <pc:sldChg chg="modSp new mod">
        <pc:chgData name="Kersey, Matthew L" userId="af4f9846-39e2-4a1b-a79b-245b12d4e57d" providerId="ADAL" clId="{5C37DB10-5852-4563-BEE7-D0B4EDD007EC}" dt="2022-05-27T18:30:28.314" v="42" actId="122"/>
        <pc:sldMkLst>
          <pc:docMk/>
          <pc:sldMk cId="3057516425" sldId="349"/>
        </pc:sldMkLst>
        <pc:spChg chg="mod">
          <ac:chgData name="Kersey, Matthew L" userId="af4f9846-39e2-4a1b-a79b-245b12d4e57d" providerId="ADAL" clId="{5C37DB10-5852-4563-BEE7-D0B4EDD007EC}" dt="2022-05-27T18:30:28.314" v="42" actId="122"/>
          <ac:spMkLst>
            <pc:docMk/>
            <pc:sldMk cId="3057516425" sldId="349"/>
            <ac:spMk id="2" creationId="{539D294B-DE29-4A05-BA67-901AE25C6658}"/>
          </ac:spMkLst>
        </pc:spChg>
      </pc:sldChg>
      <pc:sldChg chg="addSp modSp mod">
        <pc:chgData name="Kersey, Matthew L" userId="af4f9846-39e2-4a1b-a79b-245b12d4e57d" providerId="ADAL" clId="{5C37DB10-5852-4563-BEE7-D0B4EDD007EC}" dt="2022-05-30T18:11:38.429" v="48" actId="1076"/>
        <pc:sldMkLst>
          <pc:docMk/>
          <pc:sldMk cId="340814978" sldId="356"/>
        </pc:sldMkLst>
        <pc:picChg chg="add mod">
          <ac:chgData name="Kersey, Matthew L" userId="af4f9846-39e2-4a1b-a79b-245b12d4e57d" providerId="ADAL" clId="{5C37DB10-5852-4563-BEE7-D0B4EDD007EC}" dt="2022-05-30T18:11:38.429" v="48" actId="1076"/>
          <ac:picMkLst>
            <pc:docMk/>
            <pc:sldMk cId="340814978" sldId="356"/>
            <ac:picMk id="3" creationId="{E980AFAD-521D-422F-9D8C-E365E505039B}"/>
          </ac:picMkLst>
        </pc:picChg>
      </pc:sldChg>
      <pc:sldChg chg="del">
        <pc:chgData name="Kersey, Matthew L" userId="af4f9846-39e2-4a1b-a79b-245b12d4e57d" providerId="ADAL" clId="{5C37DB10-5852-4563-BEE7-D0B4EDD007EC}" dt="2022-05-30T18:12:05.828" v="51" actId="47"/>
        <pc:sldMkLst>
          <pc:docMk/>
          <pc:sldMk cId="2353040138" sldId="357"/>
        </pc:sldMkLst>
      </pc:sldChg>
      <pc:sldChg chg="modSp add">
        <pc:chgData name="Kersey, Matthew L" userId="af4f9846-39e2-4a1b-a79b-245b12d4e57d" providerId="ADAL" clId="{5C37DB10-5852-4563-BEE7-D0B4EDD007EC}" dt="2022-05-30T18:12:03.078" v="50" actId="14826"/>
        <pc:sldMkLst>
          <pc:docMk/>
          <pc:sldMk cId="6633119" sldId="358"/>
        </pc:sldMkLst>
        <pc:picChg chg="mod">
          <ac:chgData name="Kersey, Matthew L" userId="af4f9846-39e2-4a1b-a79b-245b12d4e57d" providerId="ADAL" clId="{5C37DB10-5852-4563-BEE7-D0B4EDD007EC}" dt="2022-05-30T18:12:03.078" v="50" actId="14826"/>
          <ac:picMkLst>
            <pc:docMk/>
            <pc:sldMk cId="6633119" sldId="358"/>
            <ac:picMk id="3" creationId="{E980AFAD-521D-422F-9D8C-E365E505039B}"/>
          </ac:picMkLst>
        </pc:picChg>
      </pc:sldChg>
    </pc:docChg>
  </pc:docChgLst>
  <pc:docChgLst>
    <pc:chgData name="Kersey, Matthew L" userId="S::matthew.kersey@umassmed.edu::af4f9846-39e2-4a1b-a79b-245b12d4e57d" providerId="AD" clId="Web-{D35F7241-57B9-4EF3-9411-9A3004921AFF}"/>
    <pc:docChg chg="modSld">
      <pc:chgData name="Kersey, Matthew L" userId="S::matthew.kersey@umassmed.edu::af4f9846-39e2-4a1b-a79b-245b12d4e57d" providerId="AD" clId="Web-{D35F7241-57B9-4EF3-9411-9A3004921AFF}" dt="2022-05-27T15:53:44.518" v="60" actId="20577"/>
      <pc:docMkLst>
        <pc:docMk/>
      </pc:docMkLst>
      <pc:sldChg chg="modSp">
        <pc:chgData name="Kersey, Matthew L" userId="S::matthew.kersey@umassmed.edu::af4f9846-39e2-4a1b-a79b-245b12d4e57d" providerId="AD" clId="Web-{D35F7241-57B9-4EF3-9411-9A3004921AFF}" dt="2022-05-27T15:46:19.785" v="38" actId="20577"/>
        <pc:sldMkLst>
          <pc:docMk/>
          <pc:sldMk cId="1941599716" sldId="258"/>
        </pc:sldMkLst>
        <pc:spChg chg="mod">
          <ac:chgData name="Kersey, Matthew L" userId="S::matthew.kersey@umassmed.edu::af4f9846-39e2-4a1b-a79b-245b12d4e57d" providerId="AD" clId="Web-{D35F7241-57B9-4EF3-9411-9A3004921AFF}" dt="2022-05-27T15:46:19.785" v="38" actId="20577"/>
          <ac:spMkLst>
            <pc:docMk/>
            <pc:sldMk cId="1941599716" sldId="258"/>
            <ac:spMk id="13" creationId="{6808FB5F-102C-4A42-B191-F4483E1574A2}"/>
          </ac:spMkLst>
        </pc:spChg>
      </pc:sldChg>
      <pc:sldChg chg="addSp delSp modSp">
        <pc:chgData name="Kersey, Matthew L" userId="S::matthew.kersey@umassmed.edu::af4f9846-39e2-4a1b-a79b-245b12d4e57d" providerId="AD" clId="Web-{D35F7241-57B9-4EF3-9411-9A3004921AFF}" dt="2022-05-27T15:45:40.222" v="36" actId="1076"/>
        <pc:sldMkLst>
          <pc:docMk/>
          <pc:sldMk cId="1818868296" sldId="334"/>
        </pc:sldMkLst>
        <pc:spChg chg="add del mod">
          <ac:chgData name="Kersey, Matthew L" userId="S::matthew.kersey@umassmed.edu::af4f9846-39e2-4a1b-a79b-245b12d4e57d" providerId="AD" clId="Web-{D35F7241-57B9-4EF3-9411-9A3004921AFF}" dt="2022-05-27T15:44:10.328" v="24"/>
          <ac:spMkLst>
            <pc:docMk/>
            <pc:sldMk cId="1818868296" sldId="334"/>
            <ac:spMk id="10" creationId="{3E981102-7D85-5C43-3B0A-06C17FB440DA}"/>
          </ac:spMkLst>
        </pc:spChg>
        <pc:spChg chg="mod">
          <ac:chgData name="Kersey, Matthew L" userId="S::matthew.kersey@umassmed.edu::af4f9846-39e2-4a1b-a79b-245b12d4e57d" providerId="AD" clId="Web-{D35F7241-57B9-4EF3-9411-9A3004921AFF}" dt="2022-05-27T15:45:28.581" v="34" actId="1076"/>
          <ac:spMkLst>
            <pc:docMk/>
            <pc:sldMk cId="1818868296" sldId="334"/>
            <ac:spMk id="19" creationId="{9C251D3F-A645-495D-B3F4-ACF7BD4C8602}"/>
          </ac:spMkLst>
        </pc:spChg>
        <pc:spChg chg="mod">
          <ac:chgData name="Kersey, Matthew L" userId="S::matthew.kersey@umassmed.edu::af4f9846-39e2-4a1b-a79b-245b12d4e57d" providerId="AD" clId="Web-{D35F7241-57B9-4EF3-9411-9A3004921AFF}" dt="2022-05-27T15:45:33.690" v="35" actId="14100"/>
          <ac:spMkLst>
            <pc:docMk/>
            <pc:sldMk cId="1818868296" sldId="334"/>
            <ac:spMk id="20" creationId="{C8B56B26-6B76-4620-B91C-0A61460F295D}"/>
          </ac:spMkLst>
        </pc:spChg>
        <pc:spChg chg="mod">
          <ac:chgData name="Kersey, Matthew L" userId="S::matthew.kersey@umassmed.edu::af4f9846-39e2-4a1b-a79b-245b12d4e57d" providerId="AD" clId="Web-{D35F7241-57B9-4EF3-9411-9A3004921AFF}" dt="2022-05-27T15:45:12.237" v="31" actId="14100"/>
          <ac:spMkLst>
            <pc:docMk/>
            <pc:sldMk cId="1818868296" sldId="334"/>
            <ac:spMk id="21" creationId="{002D4DB0-F29A-4F07-8E1B-88D31E1C4F36}"/>
          </ac:spMkLst>
        </pc:spChg>
        <pc:spChg chg="mod">
          <ac:chgData name="Kersey, Matthew L" userId="S::matthew.kersey@umassmed.edu::af4f9846-39e2-4a1b-a79b-245b12d4e57d" providerId="AD" clId="Web-{D35F7241-57B9-4EF3-9411-9A3004921AFF}" dt="2022-05-27T15:45:03.221" v="30" actId="1076"/>
          <ac:spMkLst>
            <pc:docMk/>
            <pc:sldMk cId="1818868296" sldId="334"/>
            <ac:spMk id="22" creationId="{3BC17DF0-E1A5-4D9E-BBCD-6BEB007C84DB}"/>
          </ac:spMkLst>
        </pc:spChg>
        <pc:spChg chg="mod">
          <ac:chgData name="Kersey, Matthew L" userId="S::matthew.kersey@umassmed.edu::af4f9846-39e2-4a1b-a79b-245b12d4e57d" providerId="AD" clId="Web-{D35F7241-57B9-4EF3-9411-9A3004921AFF}" dt="2022-05-27T15:45:40.222" v="36" actId="1076"/>
          <ac:spMkLst>
            <pc:docMk/>
            <pc:sldMk cId="1818868296" sldId="334"/>
            <ac:spMk id="25" creationId="{11D82E9F-7EE8-417A-8CE0-7CFA463A809F}"/>
          </ac:spMkLst>
        </pc:spChg>
        <pc:cxnChg chg="mod">
          <ac:chgData name="Kersey, Matthew L" userId="S::matthew.kersey@umassmed.edu::af4f9846-39e2-4a1b-a79b-245b12d4e57d" providerId="AD" clId="Web-{D35F7241-57B9-4EF3-9411-9A3004921AFF}" dt="2022-05-27T15:45:28.581" v="34" actId="1076"/>
          <ac:cxnSpMkLst>
            <pc:docMk/>
            <pc:sldMk cId="1818868296" sldId="334"/>
            <ac:cxnSpMk id="23" creationId="{8CE5D21B-D5D8-430D-B71E-6A7FBADC4343}"/>
          </ac:cxnSpMkLst>
        </pc:cxnChg>
        <pc:cxnChg chg="mod">
          <ac:chgData name="Kersey, Matthew L" userId="S::matthew.kersey@umassmed.edu::af4f9846-39e2-4a1b-a79b-245b12d4e57d" providerId="AD" clId="Web-{D35F7241-57B9-4EF3-9411-9A3004921AFF}" dt="2022-05-27T15:45:33.690" v="35" actId="14100"/>
          <ac:cxnSpMkLst>
            <pc:docMk/>
            <pc:sldMk cId="1818868296" sldId="334"/>
            <ac:cxnSpMk id="24" creationId="{977731F4-42E6-4AF9-92A0-E22B399A0FF7}"/>
          </ac:cxnSpMkLst>
        </pc:cxnChg>
      </pc:sldChg>
      <pc:sldChg chg="modSp">
        <pc:chgData name="Kersey, Matthew L" userId="S::matthew.kersey@umassmed.edu::af4f9846-39e2-4a1b-a79b-245b12d4e57d" providerId="AD" clId="Web-{D35F7241-57B9-4EF3-9411-9A3004921AFF}" dt="2022-05-27T15:53:44.518" v="60" actId="20577"/>
        <pc:sldMkLst>
          <pc:docMk/>
          <pc:sldMk cId="615733121" sldId="347"/>
        </pc:sldMkLst>
        <pc:spChg chg="mod">
          <ac:chgData name="Kersey, Matthew L" userId="S::matthew.kersey@umassmed.edu::af4f9846-39e2-4a1b-a79b-245b12d4e57d" providerId="AD" clId="Web-{D35F7241-57B9-4EF3-9411-9A3004921AFF}" dt="2022-05-27T15:53:44.518" v="60" actId="20577"/>
          <ac:spMkLst>
            <pc:docMk/>
            <pc:sldMk cId="615733121" sldId="347"/>
            <ac:spMk id="11" creationId="{9B10D949-CE43-476D-996B-82F3638EBF82}"/>
          </ac:spMkLst>
        </pc:spChg>
      </pc:sldChg>
    </pc:docChg>
  </pc:docChgLst>
  <pc:docChgLst>
    <pc:chgData name="Fischer, Melissa" userId="d718ed05-9876-47ff-a395-c2dad8208a5c" providerId="ADAL" clId="{6157EC8D-819B-4ACB-B518-374C65CEBBB7}"/>
    <pc:docChg chg="modSld">
      <pc:chgData name="Fischer, Melissa" userId="d718ed05-9876-47ff-a395-c2dad8208a5c" providerId="ADAL" clId="{6157EC8D-819B-4ACB-B518-374C65CEBBB7}" dt="2022-05-13T16:59:44.024" v="211" actId="14100"/>
      <pc:docMkLst>
        <pc:docMk/>
      </pc:docMkLst>
      <pc:sldChg chg="modSp mod delCm modCm">
        <pc:chgData name="Fischer, Melissa" userId="d718ed05-9876-47ff-a395-c2dad8208a5c" providerId="ADAL" clId="{6157EC8D-819B-4ACB-B518-374C65CEBBB7}" dt="2022-05-13T16:59:44.024" v="211" actId="14100"/>
        <pc:sldMkLst>
          <pc:docMk/>
          <pc:sldMk cId="1941599716" sldId="258"/>
        </pc:sldMkLst>
        <pc:spChg chg="mod">
          <ac:chgData name="Fischer, Melissa" userId="d718ed05-9876-47ff-a395-c2dad8208a5c" providerId="ADAL" clId="{6157EC8D-819B-4ACB-B518-374C65CEBBB7}" dt="2022-05-13T16:59:44.024" v="211" actId="14100"/>
          <ac:spMkLst>
            <pc:docMk/>
            <pc:sldMk cId="1941599716" sldId="258"/>
            <ac:spMk id="10" creationId="{24D03890-A153-4B51-BCA4-9D300F5AF7AF}"/>
          </ac:spMkLst>
        </pc:spChg>
      </pc:sldChg>
    </pc:docChg>
  </pc:docChgLst>
  <pc:docChgLst>
    <pc:chgData name="Patricia Lanzillotti" userId="9d908694-19f4-40c8-804b-e7dda733cfc7" providerId="ADAL" clId="{7CC7D508-51F7-4D19-9839-9D7F67BA4C73}"/>
    <pc:docChg chg="addSld delSld modSld sldOrd">
      <pc:chgData name="Patricia Lanzillotti" userId="9d908694-19f4-40c8-804b-e7dda733cfc7" providerId="ADAL" clId="{7CC7D508-51F7-4D19-9839-9D7F67BA4C73}" dt="2022-05-27T18:36:02.080" v="39" actId="2696"/>
      <pc:docMkLst>
        <pc:docMk/>
      </pc:docMkLst>
      <pc:sldChg chg="modSp del mod">
        <pc:chgData name="Patricia Lanzillotti" userId="9d908694-19f4-40c8-804b-e7dda733cfc7" providerId="ADAL" clId="{7CC7D508-51F7-4D19-9839-9D7F67BA4C73}" dt="2022-05-27T18:36:02.080" v="39" actId="2696"/>
        <pc:sldMkLst>
          <pc:docMk/>
          <pc:sldMk cId="1418846647" sldId="346"/>
        </pc:sldMkLst>
        <pc:spChg chg="mod">
          <ac:chgData name="Patricia Lanzillotti" userId="9d908694-19f4-40c8-804b-e7dda733cfc7" providerId="ADAL" clId="{7CC7D508-51F7-4D19-9839-9D7F67BA4C73}" dt="2022-05-27T18:30:54.757" v="38" actId="255"/>
          <ac:spMkLst>
            <pc:docMk/>
            <pc:sldMk cId="1418846647" sldId="346"/>
            <ac:spMk id="6" creationId="{11A11519-FE1E-42BA-B911-79EDAA54A777}"/>
          </ac:spMkLst>
        </pc:spChg>
        <pc:spChg chg="mod">
          <ac:chgData name="Patricia Lanzillotti" userId="9d908694-19f4-40c8-804b-e7dda733cfc7" providerId="ADAL" clId="{7CC7D508-51F7-4D19-9839-9D7F67BA4C73}" dt="2022-05-27T18:29:04.799" v="8" actId="20577"/>
          <ac:spMkLst>
            <pc:docMk/>
            <pc:sldMk cId="1418846647" sldId="346"/>
            <ac:spMk id="7" creationId="{C915A3D0-3A8F-4E65-A8DF-9BE19453D61D}"/>
          </ac:spMkLst>
        </pc:spChg>
      </pc:sldChg>
      <pc:sldChg chg="modSp add mod ord">
        <pc:chgData name="Patricia Lanzillotti" userId="9d908694-19f4-40c8-804b-e7dda733cfc7" providerId="ADAL" clId="{7CC7D508-51F7-4D19-9839-9D7F67BA4C73}" dt="2022-05-27T18:28:50.419" v="7" actId="5793"/>
        <pc:sldMkLst>
          <pc:docMk/>
          <pc:sldMk cId="1266409466" sldId="348"/>
        </pc:sldMkLst>
        <pc:spChg chg="mod">
          <ac:chgData name="Patricia Lanzillotti" userId="9d908694-19f4-40c8-804b-e7dda733cfc7" providerId="ADAL" clId="{7CC7D508-51F7-4D19-9839-9D7F67BA4C73}" dt="2022-05-27T18:28:50.419" v="7" actId="5793"/>
          <ac:spMkLst>
            <pc:docMk/>
            <pc:sldMk cId="1266409466" sldId="348"/>
            <ac:spMk id="6" creationId="{11A11519-FE1E-42BA-B911-79EDAA54A777}"/>
          </ac:spMkLst>
        </pc:spChg>
        <pc:spChg chg="mod">
          <ac:chgData name="Patricia Lanzillotti" userId="9d908694-19f4-40c8-804b-e7dda733cfc7" providerId="ADAL" clId="{7CC7D508-51F7-4D19-9839-9D7F67BA4C73}" dt="2022-05-27T18:28:10.011" v="4" actId="20577"/>
          <ac:spMkLst>
            <pc:docMk/>
            <pc:sldMk cId="1266409466" sldId="348"/>
            <ac:spMk id="7" creationId="{C915A3D0-3A8F-4E65-A8DF-9BE19453D61D}"/>
          </ac:spMkLst>
        </pc:spChg>
      </pc:sldChg>
    </pc:docChg>
  </pc:docChgLst>
  <pc:docChgLst>
    <pc:chgData name="Lanzillotti, Patricia J" userId="S::patricia.lanzillotti@umassmed.edu::9d908694-19f4-40c8-804b-e7dda733cfc7" providerId="AD" clId="Web-{A6BD7F24-D8E2-8ACF-C685-128F858CB4F1}"/>
    <pc:docChg chg="modSld">
      <pc:chgData name="Lanzillotti, Patricia J" userId="S::patricia.lanzillotti@umassmed.edu::9d908694-19f4-40c8-804b-e7dda733cfc7" providerId="AD" clId="Web-{A6BD7F24-D8E2-8ACF-C685-128F858CB4F1}" dt="2022-05-11T20:34:09.880" v="14" actId="20577"/>
      <pc:docMkLst>
        <pc:docMk/>
      </pc:docMkLst>
      <pc:sldChg chg="modSp">
        <pc:chgData name="Lanzillotti, Patricia J" userId="S::patricia.lanzillotti@umassmed.edu::9d908694-19f4-40c8-804b-e7dda733cfc7" providerId="AD" clId="Web-{A6BD7F24-D8E2-8ACF-C685-128F858CB4F1}" dt="2022-05-11T20:34:09.880" v="14" actId="20577"/>
        <pc:sldMkLst>
          <pc:docMk/>
          <pc:sldMk cId="267287350" sldId="336"/>
        </pc:sldMkLst>
        <pc:spChg chg="mod">
          <ac:chgData name="Lanzillotti, Patricia J" userId="S::patricia.lanzillotti@umassmed.edu::9d908694-19f4-40c8-804b-e7dda733cfc7" providerId="AD" clId="Web-{A6BD7F24-D8E2-8ACF-C685-128F858CB4F1}" dt="2022-05-11T20:34:09.880" v="14" actId="20577"/>
          <ac:spMkLst>
            <pc:docMk/>
            <pc:sldMk cId="267287350" sldId="336"/>
            <ac:spMk id="24" creationId="{CED59536-A5EF-449F-BC65-ADB25BC45B46}"/>
          </ac:spMkLst>
        </pc:spChg>
      </pc:sldChg>
    </pc:docChg>
  </pc:docChgLst>
  <pc:docChgLst>
    <pc:chgData name="LeMoine, Julie" userId="e262712d-228e-4f7c-807c-40070e8bfc35" providerId="ADAL" clId="{9F8A72D9-22FB-4589-BA7F-6D2DC9FE6EE0}"/>
    <pc:docChg chg="undo custSel addSld delSld modSld">
      <pc:chgData name="LeMoine, Julie" userId="e262712d-228e-4f7c-807c-40070e8bfc35" providerId="ADAL" clId="{9F8A72D9-22FB-4589-BA7F-6D2DC9FE6EE0}" dt="2022-05-27T19:48:37.524" v="411" actId="478"/>
      <pc:docMkLst>
        <pc:docMk/>
      </pc:docMkLst>
      <pc:sldChg chg="delSp modSp mod">
        <pc:chgData name="LeMoine, Julie" userId="e262712d-228e-4f7c-807c-40070e8bfc35" providerId="ADAL" clId="{9F8A72D9-22FB-4589-BA7F-6D2DC9FE6EE0}" dt="2022-05-12T16:53:29.053" v="93" actId="20577"/>
        <pc:sldMkLst>
          <pc:docMk/>
          <pc:sldMk cId="2158683460" sldId="275"/>
        </pc:sldMkLst>
        <pc:spChg chg="del">
          <ac:chgData name="LeMoine, Julie" userId="e262712d-228e-4f7c-807c-40070e8bfc35" providerId="ADAL" clId="{9F8A72D9-22FB-4589-BA7F-6D2DC9FE6EE0}" dt="2022-05-12T16:53:15.172" v="82" actId="478"/>
          <ac:spMkLst>
            <pc:docMk/>
            <pc:sldMk cId="2158683460" sldId="275"/>
            <ac:spMk id="2" creationId="{4A2622C4-C112-40C0-96C7-1E92442435CE}"/>
          </ac:spMkLst>
        </pc:spChg>
        <pc:spChg chg="mod ord">
          <ac:chgData name="LeMoine, Julie" userId="e262712d-228e-4f7c-807c-40070e8bfc35" providerId="ADAL" clId="{9F8A72D9-22FB-4589-BA7F-6D2DC9FE6EE0}" dt="2022-05-12T16:53:11.491" v="81" actId="167"/>
          <ac:spMkLst>
            <pc:docMk/>
            <pc:sldMk cId="2158683460" sldId="275"/>
            <ac:spMk id="3" creationId="{A50D2D57-6256-498C-9831-5B9D8F44210B}"/>
          </ac:spMkLst>
        </pc:spChg>
        <pc:spChg chg="mod">
          <ac:chgData name="LeMoine, Julie" userId="e262712d-228e-4f7c-807c-40070e8bfc35" providerId="ADAL" clId="{9F8A72D9-22FB-4589-BA7F-6D2DC9FE6EE0}" dt="2022-05-12T16:53:29.053" v="93" actId="20577"/>
          <ac:spMkLst>
            <pc:docMk/>
            <pc:sldMk cId="2158683460" sldId="275"/>
            <ac:spMk id="4" creationId="{13CFC4D7-30E2-44C5-B23C-C4AC207B9956}"/>
          </ac:spMkLst>
        </pc:spChg>
      </pc:sldChg>
      <pc:sldChg chg="modSp mod">
        <pc:chgData name="LeMoine, Julie" userId="e262712d-228e-4f7c-807c-40070e8bfc35" providerId="ADAL" clId="{9F8A72D9-22FB-4589-BA7F-6D2DC9FE6EE0}" dt="2022-05-12T16:51:49.794" v="16" actId="207"/>
        <pc:sldMkLst>
          <pc:docMk/>
          <pc:sldMk cId="1787015657" sldId="335"/>
        </pc:sldMkLst>
        <pc:spChg chg="mod">
          <ac:chgData name="LeMoine, Julie" userId="e262712d-228e-4f7c-807c-40070e8bfc35" providerId="ADAL" clId="{9F8A72D9-22FB-4589-BA7F-6D2DC9FE6EE0}" dt="2022-05-12T16:51:49.794" v="16" actId="207"/>
          <ac:spMkLst>
            <pc:docMk/>
            <pc:sldMk cId="1787015657" sldId="335"/>
            <ac:spMk id="67" creationId="{ED6D43CB-A0B1-48FB-ADB5-071C0BE64F1C}"/>
          </ac:spMkLst>
        </pc:spChg>
      </pc:sldChg>
      <pc:sldChg chg="del">
        <pc:chgData name="LeMoine, Julie" userId="e262712d-228e-4f7c-807c-40070e8bfc35" providerId="ADAL" clId="{9F8A72D9-22FB-4589-BA7F-6D2DC9FE6EE0}" dt="2022-05-12T16:49:52.221" v="2" actId="47"/>
        <pc:sldMkLst>
          <pc:docMk/>
          <pc:sldMk cId="4032828626" sldId="340"/>
        </pc:sldMkLst>
      </pc:sldChg>
      <pc:sldChg chg="modSp mod">
        <pc:chgData name="LeMoine, Julie" userId="e262712d-228e-4f7c-807c-40070e8bfc35" providerId="ADAL" clId="{9F8A72D9-22FB-4589-BA7F-6D2DC9FE6EE0}" dt="2022-05-12T16:51:59.426" v="18" actId="207"/>
        <pc:sldMkLst>
          <pc:docMk/>
          <pc:sldMk cId="4025816214" sldId="341"/>
        </pc:sldMkLst>
        <pc:spChg chg="mod">
          <ac:chgData name="LeMoine, Julie" userId="e262712d-228e-4f7c-807c-40070e8bfc35" providerId="ADAL" clId="{9F8A72D9-22FB-4589-BA7F-6D2DC9FE6EE0}" dt="2022-05-12T16:51:59.426" v="18" actId="207"/>
          <ac:spMkLst>
            <pc:docMk/>
            <pc:sldMk cId="4025816214" sldId="341"/>
            <ac:spMk id="67" creationId="{ED6D43CB-A0B1-48FB-ADB5-071C0BE64F1C}"/>
          </ac:spMkLst>
        </pc:spChg>
      </pc:sldChg>
      <pc:sldChg chg="delSp modSp add mod">
        <pc:chgData name="LeMoine, Julie" userId="e262712d-228e-4f7c-807c-40070e8bfc35" providerId="ADAL" clId="{9F8A72D9-22FB-4589-BA7F-6D2DC9FE6EE0}" dt="2022-05-12T16:51:54.314" v="17" actId="207"/>
        <pc:sldMkLst>
          <pc:docMk/>
          <pc:sldMk cId="3932596530" sldId="342"/>
        </pc:sldMkLst>
        <pc:spChg chg="mod">
          <ac:chgData name="LeMoine, Julie" userId="e262712d-228e-4f7c-807c-40070e8bfc35" providerId="ADAL" clId="{9F8A72D9-22FB-4589-BA7F-6D2DC9FE6EE0}" dt="2022-05-12T16:51:54.314" v="17" actId="207"/>
          <ac:spMkLst>
            <pc:docMk/>
            <pc:sldMk cId="3932596530" sldId="342"/>
            <ac:spMk id="67" creationId="{ED6D43CB-A0B1-48FB-ADB5-071C0BE64F1C}"/>
          </ac:spMkLst>
        </pc:spChg>
        <pc:grpChg chg="del">
          <ac:chgData name="LeMoine, Julie" userId="e262712d-228e-4f7c-807c-40070e8bfc35" providerId="ADAL" clId="{9F8A72D9-22FB-4589-BA7F-6D2DC9FE6EE0}" dt="2022-05-12T16:49:49.758" v="1" actId="478"/>
          <ac:grpSpMkLst>
            <pc:docMk/>
            <pc:sldMk cId="3932596530" sldId="342"/>
            <ac:grpSpMk id="68" creationId="{AC6F7C98-5F71-41B7-B09B-301CC2B5078C}"/>
          </ac:grpSpMkLst>
        </pc:grpChg>
      </pc:sldChg>
      <pc:sldChg chg="addSp modSp add mod">
        <pc:chgData name="LeMoine, Julie" userId="e262712d-228e-4f7c-807c-40070e8bfc35" providerId="ADAL" clId="{9F8A72D9-22FB-4589-BA7F-6D2DC9FE6EE0}" dt="2022-05-12T16:51:41.364" v="15" actId="207"/>
        <pc:sldMkLst>
          <pc:docMk/>
          <pc:sldMk cId="2178384112" sldId="343"/>
        </pc:sldMkLst>
        <pc:spChg chg="add mod">
          <ac:chgData name="LeMoine, Julie" userId="e262712d-228e-4f7c-807c-40070e8bfc35" providerId="ADAL" clId="{9F8A72D9-22FB-4589-BA7F-6D2DC9FE6EE0}" dt="2022-05-12T16:50:59.965" v="9" actId="1076"/>
          <ac:spMkLst>
            <pc:docMk/>
            <pc:sldMk cId="2178384112" sldId="343"/>
            <ac:spMk id="2" creationId="{FFF7279A-58FA-762A-BC1B-E7F4EFA14187}"/>
          </ac:spMkLst>
        </pc:spChg>
        <pc:spChg chg="mod">
          <ac:chgData name="LeMoine, Julie" userId="e262712d-228e-4f7c-807c-40070e8bfc35" providerId="ADAL" clId="{9F8A72D9-22FB-4589-BA7F-6D2DC9FE6EE0}" dt="2022-05-12T16:51:41.364" v="15" actId="207"/>
          <ac:spMkLst>
            <pc:docMk/>
            <pc:sldMk cId="2178384112" sldId="343"/>
            <ac:spMk id="67" creationId="{ED6D43CB-A0B1-48FB-ADB5-071C0BE64F1C}"/>
          </ac:spMkLst>
        </pc:spChg>
        <pc:spChg chg="add mod">
          <ac:chgData name="LeMoine, Julie" userId="e262712d-228e-4f7c-807c-40070e8bfc35" providerId="ADAL" clId="{9F8A72D9-22FB-4589-BA7F-6D2DC9FE6EE0}" dt="2022-05-12T16:51:11.768" v="14" actId="14100"/>
          <ac:spMkLst>
            <pc:docMk/>
            <pc:sldMk cId="2178384112" sldId="343"/>
            <ac:spMk id="75" creationId="{421C10A0-6D6B-9FF8-0615-608E725CCADF}"/>
          </ac:spMkLst>
        </pc:spChg>
      </pc:sldChg>
      <pc:sldChg chg="modSp new mod">
        <pc:chgData name="LeMoine, Julie" userId="e262712d-228e-4f7c-807c-40070e8bfc35" providerId="ADAL" clId="{9F8A72D9-22FB-4589-BA7F-6D2DC9FE6EE0}" dt="2022-05-12T16:52:42.326" v="78" actId="20577"/>
        <pc:sldMkLst>
          <pc:docMk/>
          <pc:sldMk cId="2326915592" sldId="344"/>
        </pc:sldMkLst>
        <pc:spChg chg="mod">
          <ac:chgData name="LeMoine, Julie" userId="e262712d-228e-4f7c-807c-40070e8bfc35" providerId="ADAL" clId="{9F8A72D9-22FB-4589-BA7F-6D2DC9FE6EE0}" dt="2022-05-12T16:52:42.326" v="78" actId="20577"/>
          <ac:spMkLst>
            <pc:docMk/>
            <pc:sldMk cId="2326915592" sldId="344"/>
            <ac:spMk id="4" creationId="{7FB7BE3F-603B-0980-3954-6A2442B630C5}"/>
          </ac:spMkLst>
        </pc:spChg>
      </pc:sldChg>
      <pc:sldChg chg="addSp delSp modSp new del mod setBg">
        <pc:chgData name="LeMoine, Julie" userId="e262712d-228e-4f7c-807c-40070e8bfc35" providerId="ADAL" clId="{9F8A72D9-22FB-4589-BA7F-6D2DC9FE6EE0}" dt="2022-05-27T19:17:16.312" v="143" actId="47"/>
        <pc:sldMkLst>
          <pc:docMk/>
          <pc:sldMk cId="2260925972" sldId="350"/>
        </pc:sldMkLst>
        <pc:spChg chg="add del">
          <ac:chgData name="LeMoine, Julie" userId="e262712d-228e-4f7c-807c-40070e8bfc35" providerId="ADAL" clId="{9F8A72D9-22FB-4589-BA7F-6D2DC9FE6EE0}" dt="2022-05-27T18:38:12.682" v="101" actId="26606"/>
          <ac:spMkLst>
            <pc:docMk/>
            <pc:sldMk cId="2260925972" sldId="350"/>
            <ac:spMk id="8" creationId="{AB8C311F-7253-4AED-9701-7FC0708C41C7}"/>
          </ac:spMkLst>
        </pc:spChg>
        <pc:spChg chg="add del">
          <ac:chgData name="LeMoine, Julie" userId="e262712d-228e-4f7c-807c-40070e8bfc35" providerId="ADAL" clId="{9F8A72D9-22FB-4589-BA7F-6D2DC9FE6EE0}" dt="2022-05-27T18:38:12.682" v="101" actId="26606"/>
          <ac:spMkLst>
            <pc:docMk/>
            <pc:sldMk cId="2260925972" sldId="350"/>
            <ac:spMk id="10" creationId="{E2384209-CB15-4CDF-9D31-C44FD9A3F20D}"/>
          </ac:spMkLst>
        </pc:spChg>
        <pc:spChg chg="add del">
          <ac:chgData name="LeMoine, Julie" userId="e262712d-228e-4f7c-807c-40070e8bfc35" providerId="ADAL" clId="{9F8A72D9-22FB-4589-BA7F-6D2DC9FE6EE0}" dt="2022-05-27T18:38:12.682" v="101" actId="26606"/>
          <ac:spMkLst>
            <pc:docMk/>
            <pc:sldMk cId="2260925972" sldId="350"/>
            <ac:spMk id="12" creationId="{2633B3B5-CC90-43F0-8714-D31D1F3F0209}"/>
          </ac:spMkLst>
        </pc:spChg>
        <pc:spChg chg="add del">
          <ac:chgData name="LeMoine, Julie" userId="e262712d-228e-4f7c-807c-40070e8bfc35" providerId="ADAL" clId="{9F8A72D9-22FB-4589-BA7F-6D2DC9FE6EE0}" dt="2022-05-27T18:38:12.682" v="101" actId="26606"/>
          <ac:spMkLst>
            <pc:docMk/>
            <pc:sldMk cId="2260925972" sldId="350"/>
            <ac:spMk id="14" creationId="{A8D57A06-A426-446D-B02C-A2DC6B62E45E}"/>
          </ac:spMkLst>
        </pc:spChg>
        <pc:picChg chg="add mod">
          <ac:chgData name="LeMoine, Julie" userId="e262712d-228e-4f7c-807c-40070e8bfc35" providerId="ADAL" clId="{9F8A72D9-22FB-4589-BA7F-6D2DC9FE6EE0}" dt="2022-05-27T18:38:12.683" v="102" actId="26606"/>
          <ac:picMkLst>
            <pc:docMk/>
            <pc:sldMk cId="2260925972" sldId="350"/>
            <ac:picMk id="3" creationId="{6840BCD9-76D2-33F1-F1B1-DE90F738A519}"/>
          </ac:picMkLst>
        </pc:picChg>
      </pc:sldChg>
      <pc:sldChg chg="addSp delSp modSp new del mod setBg">
        <pc:chgData name="LeMoine, Julie" userId="e262712d-228e-4f7c-807c-40070e8bfc35" providerId="ADAL" clId="{9F8A72D9-22FB-4589-BA7F-6D2DC9FE6EE0}" dt="2022-05-27T19:25:01.879" v="256" actId="47"/>
        <pc:sldMkLst>
          <pc:docMk/>
          <pc:sldMk cId="1474681042" sldId="351"/>
        </pc:sldMkLst>
        <pc:spChg chg="del">
          <ac:chgData name="LeMoine, Julie" userId="e262712d-228e-4f7c-807c-40070e8bfc35" providerId="ADAL" clId="{9F8A72D9-22FB-4589-BA7F-6D2DC9FE6EE0}" dt="2022-05-27T19:16:35.935" v="107" actId="478"/>
          <ac:spMkLst>
            <pc:docMk/>
            <pc:sldMk cId="1474681042" sldId="351"/>
            <ac:spMk id="2" creationId="{94D82853-DAC5-D421-C1A4-392A6B9BDA7E}"/>
          </ac:spMkLst>
        </pc:spChg>
        <pc:spChg chg="del">
          <ac:chgData name="LeMoine, Julie" userId="e262712d-228e-4f7c-807c-40070e8bfc35" providerId="ADAL" clId="{9F8A72D9-22FB-4589-BA7F-6D2DC9FE6EE0}" dt="2022-05-27T19:16:34.245" v="106" actId="478"/>
          <ac:spMkLst>
            <pc:docMk/>
            <pc:sldMk cId="1474681042" sldId="351"/>
            <ac:spMk id="3" creationId="{36CF09DF-0959-6438-3972-4C8EC7163924}"/>
          </ac:spMkLst>
        </pc:spChg>
        <pc:spChg chg="mod">
          <ac:chgData name="LeMoine, Julie" userId="e262712d-228e-4f7c-807c-40070e8bfc35" providerId="ADAL" clId="{9F8A72D9-22FB-4589-BA7F-6D2DC9FE6EE0}" dt="2022-05-27T19:21:05.911" v="187" actId="26606"/>
          <ac:spMkLst>
            <pc:docMk/>
            <pc:sldMk cId="1474681042" sldId="351"/>
            <ac:spMk id="4" creationId="{C54D368F-D19B-884D-673E-31A7862CFD84}"/>
          </ac:spMkLst>
        </pc:spChg>
        <pc:spChg chg="add del">
          <ac:chgData name="LeMoine, Julie" userId="e262712d-228e-4f7c-807c-40070e8bfc35" providerId="ADAL" clId="{9F8A72D9-22FB-4589-BA7F-6D2DC9FE6EE0}" dt="2022-05-27T19:18:37.399" v="161" actId="26606"/>
          <ac:spMkLst>
            <pc:docMk/>
            <pc:sldMk cId="1474681042" sldId="351"/>
            <ac:spMk id="10" creationId="{D4771268-CB57-404A-9271-370EB28F6090}"/>
          </ac:spMkLst>
        </pc:spChg>
        <pc:spChg chg="add del">
          <ac:chgData name="LeMoine, Julie" userId="e262712d-228e-4f7c-807c-40070e8bfc35" providerId="ADAL" clId="{9F8A72D9-22FB-4589-BA7F-6D2DC9FE6EE0}" dt="2022-05-27T19:18:43.305" v="163" actId="26606"/>
          <ac:spMkLst>
            <pc:docMk/>
            <pc:sldMk cId="1474681042" sldId="351"/>
            <ac:spMk id="15" creationId="{A4AC5506-6312-4701-8D3C-40187889A947}"/>
          </ac:spMkLst>
        </pc:spChg>
        <pc:spChg chg="add del">
          <ac:chgData name="LeMoine, Julie" userId="e262712d-228e-4f7c-807c-40070e8bfc35" providerId="ADAL" clId="{9F8A72D9-22FB-4589-BA7F-6D2DC9FE6EE0}" dt="2022-05-27T19:19:05.633" v="167" actId="26606"/>
          <ac:spMkLst>
            <pc:docMk/>
            <pc:sldMk cId="1474681042" sldId="351"/>
            <ac:spMk id="20" creationId="{A8384FB5-9ADC-4DDC-881B-597D56F5B15D}"/>
          </ac:spMkLst>
        </pc:spChg>
        <pc:spChg chg="add del">
          <ac:chgData name="LeMoine, Julie" userId="e262712d-228e-4f7c-807c-40070e8bfc35" providerId="ADAL" clId="{9F8A72D9-22FB-4589-BA7F-6D2DC9FE6EE0}" dt="2022-05-27T19:19:05.633" v="167" actId="26606"/>
          <ac:spMkLst>
            <pc:docMk/>
            <pc:sldMk cId="1474681042" sldId="351"/>
            <ac:spMk id="22" creationId="{1199E1B1-A8C0-4FE8-A5A8-1CB41D69F857}"/>
          </ac:spMkLst>
        </pc:spChg>
        <pc:spChg chg="add del">
          <ac:chgData name="LeMoine, Julie" userId="e262712d-228e-4f7c-807c-40070e8bfc35" providerId="ADAL" clId="{9F8A72D9-22FB-4589-BA7F-6D2DC9FE6EE0}" dt="2022-05-27T19:19:05.633" v="167" actId="26606"/>
          <ac:spMkLst>
            <pc:docMk/>
            <pc:sldMk cId="1474681042" sldId="351"/>
            <ac:spMk id="24" creationId="{84A8DE83-DE75-4B41-9DB4-A7EC0B0DEC0B}"/>
          </ac:spMkLst>
        </pc:spChg>
        <pc:spChg chg="add del">
          <ac:chgData name="LeMoine, Julie" userId="e262712d-228e-4f7c-807c-40070e8bfc35" providerId="ADAL" clId="{9F8A72D9-22FB-4589-BA7F-6D2DC9FE6EE0}" dt="2022-05-27T19:19:05.633" v="167" actId="26606"/>
          <ac:spMkLst>
            <pc:docMk/>
            <pc:sldMk cId="1474681042" sldId="351"/>
            <ac:spMk id="26" creationId="{A7009A0A-BEF5-4EAC-AF15-E4F9F002E239}"/>
          </ac:spMkLst>
        </pc:spChg>
        <pc:spChg chg="add del">
          <ac:chgData name="LeMoine, Julie" userId="e262712d-228e-4f7c-807c-40070e8bfc35" providerId="ADAL" clId="{9F8A72D9-22FB-4589-BA7F-6D2DC9FE6EE0}" dt="2022-05-27T19:21:05.911" v="187" actId="26606"/>
          <ac:spMkLst>
            <pc:docMk/>
            <pc:sldMk cId="1474681042" sldId="351"/>
            <ac:spMk id="31" creationId="{A4AC5506-6312-4701-8D3C-40187889A947}"/>
          </ac:spMkLst>
        </pc:spChg>
        <pc:spChg chg="add del">
          <ac:chgData name="LeMoine, Julie" userId="e262712d-228e-4f7c-807c-40070e8bfc35" providerId="ADAL" clId="{9F8A72D9-22FB-4589-BA7F-6D2DC9FE6EE0}" dt="2022-05-27T19:21:05.911" v="187" actId="26606"/>
          <ac:spMkLst>
            <pc:docMk/>
            <pc:sldMk cId="1474681042" sldId="351"/>
            <ac:spMk id="36" creationId="{D4771268-CB57-404A-9271-370EB28F6090}"/>
          </ac:spMkLst>
        </pc:spChg>
        <pc:picChg chg="add mod">
          <ac:chgData name="LeMoine, Julie" userId="e262712d-228e-4f7c-807c-40070e8bfc35" providerId="ADAL" clId="{9F8A72D9-22FB-4589-BA7F-6D2DC9FE6EE0}" dt="2022-05-27T19:21:05.911" v="187" actId="26606"/>
          <ac:picMkLst>
            <pc:docMk/>
            <pc:sldMk cId="1474681042" sldId="351"/>
            <ac:picMk id="5" creationId="{650B739B-D1AC-6F55-F890-03AA337863B1}"/>
          </ac:picMkLst>
        </pc:picChg>
      </pc:sldChg>
      <pc:sldChg chg="addSp delSp modSp new mod setBg addAnim delAnim">
        <pc:chgData name="LeMoine, Julie" userId="e262712d-228e-4f7c-807c-40070e8bfc35" providerId="ADAL" clId="{9F8A72D9-22FB-4589-BA7F-6D2DC9FE6EE0}" dt="2022-05-27T19:32:57.892" v="393" actId="208"/>
        <pc:sldMkLst>
          <pc:docMk/>
          <pc:sldMk cId="1698532645" sldId="352"/>
        </pc:sldMkLst>
        <pc:spChg chg="del">
          <ac:chgData name="LeMoine, Julie" userId="e262712d-228e-4f7c-807c-40070e8bfc35" providerId="ADAL" clId="{9F8A72D9-22FB-4589-BA7F-6D2DC9FE6EE0}" dt="2022-05-27T19:17:07.438" v="141" actId="478"/>
          <ac:spMkLst>
            <pc:docMk/>
            <pc:sldMk cId="1698532645" sldId="352"/>
            <ac:spMk id="2" creationId="{F914C983-B2C0-47B2-0250-223317B304E3}"/>
          </ac:spMkLst>
        </pc:spChg>
        <pc:spChg chg="del">
          <ac:chgData name="LeMoine, Julie" userId="e262712d-228e-4f7c-807c-40070e8bfc35" providerId="ADAL" clId="{9F8A72D9-22FB-4589-BA7F-6D2DC9FE6EE0}" dt="2022-05-27T19:17:10.631" v="142" actId="478"/>
          <ac:spMkLst>
            <pc:docMk/>
            <pc:sldMk cId="1698532645" sldId="352"/>
            <ac:spMk id="3" creationId="{A76AC7DE-A056-F965-7EAC-32E9F892DD26}"/>
          </ac:spMkLst>
        </pc:spChg>
        <pc:spChg chg="del mod">
          <ac:chgData name="LeMoine, Julie" userId="e262712d-228e-4f7c-807c-40070e8bfc35" providerId="ADAL" clId="{9F8A72D9-22FB-4589-BA7F-6D2DC9FE6EE0}" dt="2022-05-27T19:23:18.752" v="225" actId="478"/>
          <ac:spMkLst>
            <pc:docMk/>
            <pc:sldMk cId="1698532645" sldId="352"/>
            <ac:spMk id="4" creationId="{C5BC434A-7CF5-7221-83F3-EB3CE1FE51ED}"/>
          </ac:spMkLst>
        </pc:spChg>
        <pc:spChg chg="add del mod">
          <ac:chgData name="LeMoine, Julie" userId="e262712d-228e-4f7c-807c-40070e8bfc35" providerId="ADAL" clId="{9F8A72D9-22FB-4589-BA7F-6D2DC9FE6EE0}" dt="2022-05-27T19:31:23.188" v="357" actId="478"/>
          <ac:spMkLst>
            <pc:docMk/>
            <pc:sldMk cId="1698532645" sldId="352"/>
            <ac:spMk id="7" creationId="{DBF9A721-894E-6B76-7341-4B7637835B52}"/>
          </ac:spMkLst>
        </pc:spChg>
        <pc:spChg chg="add del mod">
          <ac:chgData name="LeMoine, Julie" userId="e262712d-228e-4f7c-807c-40070e8bfc35" providerId="ADAL" clId="{9F8A72D9-22FB-4589-BA7F-6D2DC9FE6EE0}" dt="2022-05-27T19:23:20.839" v="226" actId="478"/>
          <ac:spMkLst>
            <pc:docMk/>
            <pc:sldMk cId="1698532645" sldId="352"/>
            <ac:spMk id="10" creationId="{FEBB42CB-BB1E-B619-8481-010297B5D9DB}"/>
          </ac:spMkLst>
        </pc:spChg>
        <pc:spChg chg="add del">
          <ac:chgData name="LeMoine, Julie" userId="e262712d-228e-4f7c-807c-40070e8bfc35" providerId="ADAL" clId="{9F8A72D9-22FB-4589-BA7F-6D2DC9FE6EE0}" dt="2022-05-27T19:21:13.567" v="199" actId="26606"/>
          <ac:spMkLst>
            <pc:docMk/>
            <pc:sldMk cId="1698532645" sldId="352"/>
            <ac:spMk id="11" creationId="{A4AC5506-6312-4701-8D3C-40187889A947}"/>
          </ac:spMkLst>
        </pc:spChg>
        <pc:spChg chg="add mod">
          <ac:chgData name="LeMoine, Julie" userId="e262712d-228e-4f7c-807c-40070e8bfc35" providerId="ADAL" clId="{9F8A72D9-22FB-4589-BA7F-6D2DC9FE6EE0}" dt="2022-05-27T19:23:33.193" v="230" actId="1076"/>
          <ac:spMkLst>
            <pc:docMk/>
            <pc:sldMk cId="1698532645" sldId="352"/>
            <ac:spMk id="14" creationId="{DE8C320D-FAA2-C002-10CD-31DAA1F1D3DF}"/>
          </ac:spMkLst>
        </pc:spChg>
        <pc:spChg chg="add del">
          <ac:chgData name="LeMoine, Julie" userId="e262712d-228e-4f7c-807c-40070e8bfc35" providerId="ADAL" clId="{9F8A72D9-22FB-4589-BA7F-6D2DC9FE6EE0}" dt="2022-05-27T19:20:11.763" v="176" actId="26606"/>
          <ac:spMkLst>
            <pc:docMk/>
            <pc:sldMk cId="1698532645" sldId="352"/>
            <ac:spMk id="16" creationId="{0C0CCF94-9536-4A63-8FF2-E37827C92756}"/>
          </ac:spMkLst>
        </pc:spChg>
        <pc:spChg chg="add del">
          <ac:chgData name="LeMoine, Julie" userId="e262712d-228e-4f7c-807c-40070e8bfc35" providerId="ADAL" clId="{9F8A72D9-22FB-4589-BA7F-6D2DC9FE6EE0}" dt="2022-05-27T19:20:11.763" v="176" actId="26606"/>
          <ac:spMkLst>
            <pc:docMk/>
            <pc:sldMk cId="1698532645" sldId="352"/>
            <ac:spMk id="18" creationId="{C970655A-F4C2-4D7E-BAB6-D3BFC5CAE148}"/>
          </ac:spMkLst>
        </pc:spChg>
        <pc:spChg chg="add del">
          <ac:chgData name="LeMoine, Julie" userId="e262712d-228e-4f7c-807c-40070e8bfc35" providerId="ADAL" clId="{9F8A72D9-22FB-4589-BA7F-6D2DC9FE6EE0}" dt="2022-05-27T19:20:11.763" v="176" actId="26606"/>
          <ac:spMkLst>
            <pc:docMk/>
            <pc:sldMk cId="1698532645" sldId="352"/>
            <ac:spMk id="20" creationId="{3389D0BC-BA1D-4360-88F9-D9ECCBDAB50E}"/>
          </ac:spMkLst>
        </pc:spChg>
        <pc:spChg chg="add del">
          <ac:chgData name="LeMoine, Julie" userId="e262712d-228e-4f7c-807c-40070e8bfc35" providerId="ADAL" clId="{9F8A72D9-22FB-4589-BA7F-6D2DC9FE6EE0}" dt="2022-05-27T19:21:09.929" v="194" actId="26606"/>
          <ac:spMkLst>
            <pc:docMk/>
            <pc:sldMk cId="1698532645" sldId="352"/>
            <ac:spMk id="22" creationId="{D4771268-CB57-404A-9271-370EB28F6090}"/>
          </ac:spMkLst>
        </pc:spChg>
        <pc:spChg chg="add mod">
          <ac:chgData name="LeMoine, Julie" userId="e262712d-228e-4f7c-807c-40070e8bfc35" providerId="ADAL" clId="{9F8A72D9-22FB-4589-BA7F-6D2DC9FE6EE0}" dt="2022-05-27T19:31:39.894" v="380" actId="12789"/>
          <ac:spMkLst>
            <pc:docMk/>
            <pc:sldMk cId="1698532645" sldId="352"/>
            <ac:spMk id="23" creationId="{1708D9CA-609C-02F3-8692-B53CED7056B2}"/>
          </ac:spMkLst>
        </pc:spChg>
        <pc:spChg chg="add mod">
          <ac:chgData name="LeMoine, Julie" userId="e262712d-228e-4f7c-807c-40070e8bfc35" providerId="ADAL" clId="{9F8A72D9-22FB-4589-BA7F-6D2DC9FE6EE0}" dt="2022-05-27T19:31:39.894" v="380" actId="12789"/>
          <ac:spMkLst>
            <pc:docMk/>
            <pc:sldMk cId="1698532645" sldId="352"/>
            <ac:spMk id="24" creationId="{099D2480-606C-E5F3-4F59-7C47F82E511C}"/>
          </ac:spMkLst>
        </pc:spChg>
        <pc:picChg chg="add mod">
          <ac:chgData name="LeMoine, Julie" userId="e262712d-228e-4f7c-807c-40070e8bfc35" providerId="ADAL" clId="{9F8A72D9-22FB-4589-BA7F-6D2DC9FE6EE0}" dt="2022-05-27T19:23:38.068" v="231" actId="1076"/>
          <ac:picMkLst>
            <pc:docMk/>
            <pc:sldMk cId="1698532645" sldId="352"/>
            <ac:picMk id="6" creationId="{BD947CE4-6DA1-199E-289F-8897E39FE0AA}"/>
          </ac:picMkLst>
        </pc:picChg>
        <pc:picChg chg="add del mod">
          <ac:chgData name="LeMoine, Julie" userId="e262712d-228e-4f7c-807c-40070e8bfc35" providerId="ADAL" clId="{9F8A72D9-22FB-4589-BA7F-6D2DC9FE6EE0}" dt="2022-05-27T19:28:38.668" v="291" actId="478"/>
          <ac:picMkLst>
            <pc:docMk/>
            <pc:sldMk cId="1698532645" sldId="352"/>
            <ac:picMk id="17" creationId="{52576218-081A-2308-CA23-EBDD55C31167}"/>
          </ac:picMkLst>
        </pc:picChg>
        <pc:picChg chg="add del mod">
          <ac:chgData name="LeMoine, Julie" userId="e262712d-228e-4f7c-807c-40070e8bfc35" providerId="ADAL" clId="{9F8A72D9-22FB-4589-BA7F-6D2DC9FE6EE0}" dt="2022-05-27T19:28:15.904" v="285"/>
          <ac:picMkLst>
            <pc:docMk/>
            <pc:sldMk cId="1698532645" sldId="352"/>
            <ac:picMk id="19" creationId="{8A24B5AA-2B32-68CD-29FF-B8F701454B8F}"/>
          </ac:picMkLst>
        </pc:picChg>
        <pc:picChg chg="add mod">
          <ac:chgData name="LeMoine, Julie" userId="e262712d-228e-4f7c-807c-40070e8bfc35" providerId="ADAL" clId="{9F8A72D9-22FB-4589-BA7F-6D2DC9FE6EE0}" dt="2022-05-27T19:32:57.892" v="393" actId="208"/>
          <ac:picMkLst>
            <pc:docMk/>
            <pc:sldMk cId="1698532645" sldId="352"/>
            <ac:picMk id="21" creationId="{B2959382-7052-C188-99BC-A3A8FD316273}"/>
          </ac:picMkLst>
        </pc:picChg>
      </pc:sldChg>
      <pc:sldChg chg="addSp delSp modSp add mod">
        <pc:chgData name="LeMoine, Julie" userId="e262712d-228e-4f7c-807c-40070e8bfc35" providerId="ADAL" clId="{9F8A72D9-22FB-4589-BA7F-6D2DC9FE6EE0}" dt="2022-05-27T19:48:37.524" v="411" actId="478"/>
        <pc:sldMkLst>
          <pc:docMk/>
          <pc:sldMk cId="1612877027" sldId="353"/>
        </pc:sldMkLst>
        <pc:spChg chg="mod">
          <ac:chgData name="LeMoine, Julie" userId="e262712d-228e-4f7c-807c-40070e8bfc35" providerId="ADAL" clId="{9F8A72D9-22FB-4589-BA7F-6D2DC9FE6EE0}" dt="2022-05-27T19:24:05.160" v="244" actId="1582"/>
          <ac:spMkLst>
            <pc:docMk/>
            <pc:sldMk cId="1612877027" sldId="353"/>
            <ac:spMk id="7" creationId="{DBF9A721-894E-6B76-7341-4B7637835B52}"/>
          </ac:spMkLst>
        </pc:spChg>
        <pc:spChg chg="mod">
          <ac:chgData name="LeMoine, Julie" userId="e262712d-228e-4f7c-807c-40070e8bfc35" providerId="ADAL" clId="{9F8A72D9-22FB-4589-BA7F-6D2DC9FE6EE0}" dt="2022-05-27T19:23:54.025" v="242" actId="12789"/>
          <ac:spMkLst>
            <pc:docMk/>
            <pc:sldMk cId="1612877027" sldId="353"/>
            <ac:spMk id="14" creationId="{DE8C320D-FAA2-C002-10CD-31DAA1F1D3DF}"/>
          </ac:spMkLst>
        </pc:spChg>
        <pc:picChg chg="add del mod ord">
          <ac:chgData name="LeMoine, Julie" userId="e262712d-228e-4f7c-807c-40070e8bfc35" providerId="ADAL" clId="{9F8A72D9-22FB-4589-BA7F-6D2DC9FE6EE0}" dt="2022-05-27T19:48:37.524" v="411" actId="478"/>
          <ac:picMkLst>
            <pc:docMk/>
            <pc:sldMk cId="1612877027" sldId="353"/>
            <ac:picMk id="3" creationId="{A708B296-DBD3-B6CB-F9B9-6E97BAA50D10}"/>
          </ac:picMkLst>
        </pc:picChg>
        <pc:picChg chg="add del mod ord">
          <ac:chgData name="LeMoine, Julie" userId="e262712d-228e-4f7c-807c-40070e8bfc35" providerId="ADAL" clId="{9F8A72D9-22FB-4589-BA7F-6D2DC9FE6EE0}" dt="2022-05-27T19:36:34.750" v="403" actId="478"/>
          <ac:picMkLst>
            <pc:docMk/>
            <pc:sldMk cId="1612877027" sldId="353"/>
            <ac:picMk id="5" creationId="{F30AC9D2-C6B9-CA4E-6A27-5021B57FBA04}"/>
          </ac:picMkLst>
        </pc:picChg>
        <pc:picChg chg="del mod">
          <ac:chgData name="LeMoine, Julie" userId="e262712d-228e-4f7c-807c-40070e8bfc35" providerId="ADAL" clId="{9F8A72D9-22FB-4589-BA7F-6D2DC9FE6EE0}" dt="2022-05-27T19:24:52.764" v="255" actId="478"/>
          <ac:picMkLst>
            <pc:docMk/>
            <pc:sldMk cId="1612877027" sldId="353"/>
            <ac:picMk id="6" creationId="{BD947CE4-6DA1-199E-289F-8897E39FE0AA}"/>
          </ac:picMkLst>
        </pc:picChg>
        <pc:picChg chg="add mod">
          <ac:chgData name="LeMoine, Julie" userId="e262712d-228e-4f7c-807c-40070e8bfc35" providerId="ADAL" clId="{9F8A72D9-22FB-4589-BA7F-6D2DC9FE6EE0}" dt="2022-05-27T19:33:02.767" v="394" actId="208"/>
          <ac:picMkLst>
            <pc:docMk/>
            <pc:sldMk cId="1612877027" sldId="353"/>
            <ac:picMk id="8" creationId="{19D13F64-61AB-F7FE-9746-B29B7AEF276B}"/>
          </ac:picMkLst>
        </pc:picChg>
        <pc:picChg chg="add mod ord">
          <ac:chgData name="LeMoine, Julie" userId="e262712d-228e-4f7c-807c-40070e8bfc35" providerId="ADAL" clId="{9F8A72D9-22FB-4589-BA7F-6D2DC9FE6EE0}" dt="2022-05-27T19:48:35.604" v="410" actId="167"/>
          <ac:picMkLst>
            <pc:docMk/>
            <pc:sldMk cId="1612877027" sldId="353"/>
            <ac:picMk id="9" creationId="{8E4BDA3F-7777-2C4F-8126-C456B179EF8A}"/>
          </ac:picMkLst>
        </pc:picChg>
      </pc:sldChg>
      <pc:sldChg chg="addSp delSp modSp add mod">
        <pc:chgData name="LeMoine, Julie" userId="e262712d-228e-4f7c-807c-40070e8bfc35" providerId="ADAL" clId="{9F8A72D9-22FB-4589-BA7F-6D2DC9FE6EE0}" dt="2022-05-27T19:27:29.813" v="278" actId="478"/>
        <pc:sldMkLst>
          <pc:docMk/>
          <pc:sldMk cId="2925436449" sldId="354"/>
        </pc:sldMkLst>
        <pc:spChg chg="add mod">
          <ac:chgData name="LeMoine, Julie" userId="e262712d-228e-4f7c-807c-40070e8bfc35" providerId="ADAL" clId="{9F8A72D9-22FB-4589-BA7F-6D2DC9FE6EE0}" dt="2022-05-27T19:26:46.246" v="267" actId="1076"/>
          <ac:spMkLst>
            <pc:docMk/>
            <pc:sldMk cId="2925436449" sldId="354"/>
            <ac:spMk id="2" creationId="{EEB4D4A7-0927-00EF-018B-9354383A0657}"/>
          </ac:spMkLst>
        </pc:spChg>
        <pc:spChg chg="add mod">
          <ac:chgData name="LeMoine, Julie" userId="e262712d-228e-4f7c-807c-40070e8bfc35" providerId="ADAL" clId="{9F8A72D9-22FB-4589-BA7F-6D2DC9FE6EE0}" dt="2022-05-27T19:26:51.948" v="269" actId="1076"/>
          <ac:spMkLst>
            <pc:docMk/>
            <pc:sldMk cId="2925436449" sldId="354"/>
            <ac:spMk id="80" creationId="{7BA8E599-E3C7-7317-B821-EDF6CA071DE8}"/>
          </ac:spMkLst>
        </pc:spChg>
        <pc:spChg chg="add mod">
          <ac:chgData name="LeMoine, Julie" userId="e262712d-228e-4f7c-807c-40070e8bfc35" providerId="ADAL" clId="{9F8A72D9-22FB-4589-BA7F-6D2DC9FE6EE0}" dt="2022-05-27T19:27:06.224" v="274" actId="14100"/>
          <ac:spMkLst>
            <pc:docMk/>
            <pc:sldMk cId="2925436449" sldId="354"/>
            <ac:spMk id="81" creationId="{1861154A-81D9-31FA-9E31-7FF9941C3169}"/>
          </ac:spMkLst>
        </pc:spChg>
        <pc:spChg chg="add del mod">
          <ac:chgData name="LeMoine, Julie" userId="e262712d-228e-4f7c-807c-40070e8bfc35" providerId="ADAL" clId="{9F8A72D9-22FB-4589-BA7F-6D2DC9FE6EE0}" dt="2022-05-27T19:27:29.813" v="278" actId="478"/>
          <ac:spMkLst>
            <pc:docMk/>
            <pc:sldMk cId="2925436449" sldId="354"/>
            <ac:spMk id="82" creationId="{D513FA3D-E13C-E339-BB29-C6C8A5FA7487}"/>
          </ac:spMkLst>
        </pc:spChg>
        <pc:picChg chg="mod">
          <ac:chgData name="LeMoine, Julie" userId="e262712d-228e-4f7c-807c-40070e8bfc35" providerId="ADAL" clId="{9F8A72D9-22FB-4589-BA7F-6D2DC9FE6EE0}" dt="2022-05-27T19:26:47.997" v="268" actId="1076"/>
          <ac:picMkLst>
            <pc:docMk/>
            <pc:sldMk cId="2925436449" sldId="354"/>
            <ac:picMk id="25" creationId="{A0DCCDD8-48E6-4A3B-8689-3BCCC49B9728}"/>
          </ac:picMkLst>
        </pc:picChg>
        <pc:picChg chg="mod">
          <ac:chgData name="LeMoine, Julie" userId="e262712d-228e-4f7c-807c-40070e8bfc35" providerId="ADAL" clId="{9F8A72D9-22FB-4589-BA7F-6D2DC9FE6EE0}" dt="2022-05-27T19:26:57.526" v="272" actId="1076"/>
          <ac:picMkLst>
            <pc:docMk/>
            <pc:sldMk cId="2925436449" sldId="354"/>
            <ac:picMk id="50" creationId="{40BA0812-104F-45AD-9E4D-B3EEE20394C4}"/>
          </ac:picMkLst>
        </pc:picChg>
      </pc:sldChg>
      <pc:sldChg chg="addSp delSp modSp add del mod">
        <pc:chgData name="LeMoine, Julie" userId="e262712d-228e-4f7c-807c-40070e8bfc35" providerId="ADAL" clId="{9F8A72D9-22FB-4589-BA7F-6D2DC9FE6EE0}" dt="2022-05-27T19:32:43.982" v="392" actId="47"/>
        <pc:sldMkLst>
          <pc:docMk/>
          <pc:sldMk cId="1108014164" sldId="355"/>
        </pc:sldMkLst>
        <pc:spChg chg="del mod">
          <ac:chgData name="LeMoine, Julie" userId="e262712d-228e-4f7c-807c-40070e8bfc35" providerId="ADAL" clId="{9F8A72D9-22FB-4589-BA7F-6D2DC9FE6EE0}" dt="2022-05-27T19:31:00.982" v="353" actId="478"/>
          <ac:spMkLst>
            <pc:docMk/>
            <pc:sldMk cId="1108014164" sldId="355"/>
            <ac:spMk id="7" creationId="{DBF9A721-894E-6B76-7341-4B7637835B52}"/>
          </ac:spMkLst>
        </pc:spChg>
        <pc:spChg chg="add mod ord">
          <ac:chgData name="LeMoine, Julie" userId="e262712d-228e-4f7c-807c-40070e8bfc35" providerId="ADAL" clId="{9F8A72D9-22FB-4589-BA7F-6D2DC9FE6EE0}" dt="2022-05-27T19:31:16.774" v="356" actId="12789"/>
          <ac:spMkLst>
            <pc:docMk/>
            <pc:sldMk cId="1108014164" sldId="355"/>
            <ac:spMk id="9" creationId="{8DF5A39C-20C5-F003-443B-B957D10EA099}"/>
          </ac:spMkLst>
        </pc:spChg>
        <pc:spChg chg="mod">
          <ac:chgData name="LeMoine, Julie" userId="e262712d-228e-4f7c-807c-40070e8bfc35" providerId="ADAL" clId="{9F8A72D9-22FB-4589-BA7F-6D2DC9FE6EE0}" dt="2022-05-27T19:31:16.774" v="356" actId="12789"/>
          <ac:spMkLst>
            <pc:docMk/>
            <pc:sldMk cId="1108014164" sldId="355"/>
            <ac:spMk id="14" creationId="{DE8C320D-FAA2-C002-10CD-31DAA1F1D3DF}"/>
          </ac:spMkLst>
        </pc:spChg>
        <pc:picChg chg="add del mod">
          <ac:chgData name="LeMoine, Julie" userId="e262712d-228e-4f7c-807c-40070e8bfc35" providerId="ADAL" clId="{9F8A72D9-22FB-4589-BA7F-6D2DC9FE6EE0}" dt="2022-05-27T19:29:48.245" v="334" actId="478"/>
          <ac:picMkLst>
            <pc:docMk/>
            <pc:sldMk cId="1108014164" sldId="355"/>
            <ac:picMk id="6" creationId="{C8CBCDAC-76C7-C8EC-9757-56A59A83430B}"/>
          </ac:picMkLst>
        </pc:picChg>
      </pc:sldChg>
      <pc:sldChg chg="addSp delSp modSp add mod">
        <pc:chgData name="LeMoine, Julie" userId="e262712d-228e-4f7c-807c-40070e8bfc35" providerId="ADAL" clId="{9F8A72D9-22FB-4589-BA7F-6D2DC9FE6EE0}" dt="2022-05-27T19:32:23.368" v="390" actId="1076"/>
        <pc:sldMkLst>
          <pc:docMk/>
          <pc:sldMk cId="340814978" sldId="356"/>
        </pc:sldMkLst>
        <pc:spChg chg="del mod">
          <ac:chgData name="LeMoine, Julie" userId="e262712d-228e-4f7c-807c-40070e8bfc35" providerId="ADAL" clId="{9F8A72D9-22FB-4589-BA7F-6D2DC9FE6EE0}" dt="2022-05-27T19:32:15.333" v="388" actId="478"/>
          <ac:spMkLst>
            <pc:docMk/>
            <pc:sldMk cId="340814978" sldId="356"/>
            <ac:spMk id="7" creationId="{DBF9A721-894E-6B76-7341-4B7637835B52}"/>
          </ac:spMkLst>
        </pc:spChg>
        <pc:spChg chg="add mod ord">
          <ac:chgData name="LeMoine, Julie" userId="e262712d-228e-4f7c-807c-40070e8bfc35" providerId="ADAL" clId="{9F8A72D9-22FB-4589-BA7F-6D2DC9FE6EE0}" dt="2022-05-27T19:32:04.466" v="384" actId="167"/>
          <ac:spMkLst>
            <pc:docMk/>
            <pc:sldMk cId="340814978" sldId="356"/>
            <ac:spMk id="9" creationId="{D8E1AEA0-E424-4063-EACC-FCE6955C1EC7}"/>
          </ac:spMkLst>
        </pc:spChg>
        <pc:spChg chg="add del mod">
          <ac:chgData name="LeMoine, Julie" userId="e262712d-228e-4f7c-807c-40070e8bfc35" providerId="ADAL" clId="{9F8A72D9-22FB-4589-BA7F-6D2DC9FE6EE0}" dt="2022-05-27T19:32:23.368" v="390" actId="1076"/>
          <ac:spMkLst>
            <pc:docMk/>
            <pc:sldMk cId="340814978" sldId="356"/>
            <ac:spMk id="14" creationId="{DE8C320D-FAA2-C002-10CD-31DAA1F1D3DF}"/>
          </ac:spMkLst>
        </pc:spChg>
        <pc:picChg chg="del">
          <ac:chgData name="LeMoine, Julie" userId="e262712d-228e-4f7c-807c-40070e8bfc35" providerId="ADAL" clId="{9F8A72D9-22FB-4589-BA7F-6D2DC9FE6EE0}" dt="2022-05-27T19:29:55.422" v="337" actId="478"/>
          <ac:picMkLst>
            <pc:docMk/>
            <pc:sldMk cId="340814978" sldId="356"/>
            <ac:picMk id="5" creationId="{F30AC9D2-C6B9-CA4E-6A27-5021B57FBA04}"/>
          </ac:picMkLst>
        </pc:picChg>
        <pc:picChg chg="add mod">
          <ac:chgData name="LeMoine, Julie" userId="e262712d-228e-4f7c-807c-40070e8bfc35" providerId="ADAL" clId="{9F8A72D9-22FB-4589-BA7F-6D2DC9FE6EE0}" dt="2022-05-27T19:29:52.728" v="336"/>
          <ac:picMkLst>
            <pc:docMk/>
            <pc:sldMk cId="340814978" sldId="356"/>
            <ac:picMk id="6" creationId="{9B4E5768-D951-9D40-050C-EB6425CEDE61}"/>
          </ac:picMkLst>
        </pc:picChg>
        <pc:picChg chg="del">
          <ac:chgData name="LeMoine, Julie" userId="e262712d-228e-4f7c-807c-40070e8bfc35" providerId="ADAL" clId="{9F8A72D9-22FB-4589-BA7F-6D2DC9FE6EE0}" dt="2022-05-27T19:29:52.508" v="335" actId="478"/>
          <ac:picMkLst>
            <pc:docMk/>
            <pc:sldMk cId="340814978" sldId="356"/>
            <ac:picMk id="8" creationId="{19D13F64-61AB-F7FE-9746-B29B7AEF276B}"/>
          </ac:picMkLst>
        </pc:picChg>
      </pc:sldChg>
      <pc:sldChg chg="add">
        <pc:chgData name="LeMoine, Julie" userId="e262712d-228e-4f7c-807c-40070e8bfc35" providerId="ADAL" clId="{9F8A72D9-22FB-4589-BA7F-6D2DC9FE6EE0}" dt="2022-05-27T19:32:30.729" v="391"/>
        <pc:sldMkLst>
          <pc:docMk/>
          <pc:sldMk cId="2353040138" sldId="357"/>
        </pc:sldMkLst>
      </pc:sldChg>
    </pc:docChg>
  </pc:docChgLst>
  <pc:docChgLst>
    <pc:chgData name="LeMoine, Julie" userId="S::julie.lemoine@umassmed.edu::e262712d-228e-4f7c-807c-40070e8bfc35" providerId="AD" clId="Web-{084A1863-2136-49E1-B16D-C901E93BA0C7}"/>
    <pc:docChg chg="addSld delSld modSld">
      <pc:chgData name="LeMoine, Julie" userId="S::julie.lemoine@umassmed.edu::e262712d-228e-4f7c-807c-40070e8bfc35" providerId="AD" clId="Web-{084A1863-2136-49E1-B16D-C901E93BA0C7}" dt="2022-05-12T16:49:07.435" v="420"/>
      <pc:docMkLst>
        <pc:docMk/>
      </pc:docMkLst>
      <pc:sldChg chg="modSp">
        <pc:chgData name="LeMoine, Julie" userId="S::julie.lemoine@umassmed.edu::e262712d-228e-4f7c-807c-40070e8bfc35" providerId="AD" clId="Web-{084A1863-2136-49E1-B16D-C901E93BA0C7}" dt="2022-05-12T16:31:34.210" v="45" actId="14100"/>
        <pc:sldMkLst>
          <pc:docMk/>
          <pc:sldMk cId="151942300" sldId="264"/>
        </pc:sldMkLst>
        <pc:spChg chg="mod">
          <ac:chgData name="LeMoine, Julie" userId="S::julie.lemoine@umassmed.edu::e262712d-228e-4f7c-807c-40070e8bfc35" providerId="AD" clId="Web-{084A1863-2136-49E1-B16D-C901E93BA0C7}" dt="2022-05-12T16:31:34.210" v="45" actId="14100"/>
          <ac:spMkLst>
            <pc:docMk/>
            <pc:sldMk cId="151942300" sldId="264"/>
            <ac:spMk id="7" creationId="{BBFD27E5-7C19-42A0-A759-097DA3207E07}"/>
          </ac:spMkLst>
        </pc:spChg>
      </pc:sldChg>
      <pc:sldChg chg="modSp">
        <pc:chgData name="LeMoine, Julie" userId="S::julie.lemoine@umassmed.edu::e262712d-228e-4f7c-807c-40070e8bfc35" providerId="AD" clId="Web-{084A1863-2136-49E1-B16D-C901E93BA0C7}" dt="2022-05-12T16:30:50.364" v="44" actId="14100"/>
        <pc:sldMkLst>
          <pc:docMk/>
          <pc:sldMk cId="2100887126" sldId="265"/>
        </pc:sldMkLst>
        <pc:spChg chg="mod">
          <ac:chgData name="LeMoine, Julie" userId="S::julie.lemoine@umassmed.edu::e262712d-228e-4f7c-807c-40070e8bfc35" providerId="AD" clId="Web-{084A1863-2136-49E1-B16D-C901E93BA0C7}" dt="2022-05-12T16:30:50.364" v="44" actId="14100"/>
          <ac:spMkLst>
            <pc:docMk/>
            <pc:sldMk cId="2100887126" sldId="265"/>
            <ac:spMk id="7" creationId="{C9185443-D327-478F-8CDE-1154B6A1D050}"/>
          </ac:spMkLst>
        </pc:spChg>
      </pc:sldChg>
      <pc:sldChg chg="modSp">
        <pc:chgData name="LeMoine, Julie" userId="S::julie.lemoine@umassmed.edu::e262712d-228e-4f7c-807c-40070e8bfc35" providerId="AD" clId="Web-{084A1863-2136-49E1-B16D-C901E93BA0C7}" dt="2022-05-12T16:32:39.698" v="51" actId="20577"/>
        <pc:sldMkLst>
          <pc:docMk/>
          <pc:sldMk cId="985491010" sldId="266"/>
        </pc:sldMkLst>
        <pc:spChg chg="mod">
          <ac:chgData name="LeMoine, Julie" userId="S::julie.lemoine@umassmed.edu::e262712d-228e-4f7c-807c-40070e8bfc35" providerId="AD" clId="Web-{084A1863-2136-49E1-B16D-C901E93BA0C7}" dt="2022-05-12T16:32:17.243" v="49" actId="20577"/>
          <ac:spMkLst>
            <pc:docMk/>
            <pc:sldMk cId="985491010" sldId="266"/>
            <ac:spMk id="14" creationId="{2BD9D59E-79A8-4457-A3CC-03D7D88E15C2}"/>
          </ac:spMkLst>
        </pc:spChg>
        <pc:spChg chg="mod">
          <ac:chgData name="LeMoine, Julie" userId="S::julie.lemoine@umassmed.edu::e262712d-228e-4f7c-807c-40070e8bfc35" providerId="AD" clId="Web-{084A1863-2136-49E1-B16D-C901E93BA0C7}" dt="2022-05-12T16:32:39.698" v="51" actId="20577"/>
          <ac:spMkLst>
            <pc:docMk/>
            <pc:sldMk cId="985491010" sldId="266"/>
            <ac:spMk id="16" creationId="{4A73224F-CB66-4FA1-9CF6-F02F503120A8}"/>
          </ac:spMkLst>
        </pc:spChg>
      </pc:sldChg>
      <pc:sldChg chg="del">
        <pc:chgData name="LeMoine, Julie" userId="S::julie.lemoine@umassmed.edu::e262712d-228e-4f7c-807c-40070e8bfc35" providerId="AD" clId="Web-{084A1863-2136-49E1-B16D-C901E93BA0C7}" dt="2022-05-12T16:49:07.435" v="420"/>
        <pc:sldMkLst>
          <pc:docMk/>
          <pc:sldMk cId="3338653956" sldId="274"/>
        </pc:sldMkLst>
      </pc:sldChg>
      <pc:sldChg chg="delSp">
        <pc:chgData name="LeMoine, Julie" userId="S::julie.lemoine@umassmed.edu::e262712d-228e-4f7c-807c-40070e8bfc35" providerId="AD" clId="Web-{084A1863-2136-49E1-B16D-C901E93BA0C7}" dt="2022-05-12T16:48:32.590" v="387"/>
        <pc:sldMkLst>
          <pc:docMk/>
          <pc:sldMk cId="1787015657" sldId="335"/>
        </pc:sldMkLst>
        <pc:spChg chg="topLvl">
          <ac:chgData name="LeMoine, Julie" userId="S::julie.lemoine@umassmed.edu::e262712d-228e-4f7c-807c-40070e8bfc35" providerId="AD" clId="Web-{084A1863-2136-49E1-B16D-C901E93BA0C7}" dt="2022-05-12T16:48:19.120" v="355"/>
          <ac:spMkLst>
            <pc:docMk/>
            <pc:sldMk cId="1787015657" sldId="335"/>
            <ac:spMk id="19" creationId="{AF861639-8E59-41D7-9FC0-016EAA88F519}"/>
          </ac:spMkLst>
        </pc:spChg>
        <pc:spChg chg="del">
          <ac:chgData name="LeMoine, Julie" userId="S::julie.lemoine@umassmed.edu::e262712d-228e-4f7c-807c-40070e8bfc35" providerId="AD" clId="Web-{084A1863-2136-49E1-B16D-C901E93BA0C7}" dt="2022-05-12T16:48:25.074" v="357"/>
          <ac:spMkLst>
            <pc:docMk/>
            <pc:sldMk cId="1787015657" sldId="335"/>
            <ac:spMk id="61" creationId="{966EC71D-660C-40B2-8CF3-21EA2CE56DA9}"/>
          </ac:spMkLst>
        </pc:spChg>
        <pc:grpChg chg="del">
          <ac:chgData name="LeMoine, Julie" userId="S::julie.lemoine@umassmed.edu::e262712d-228e-4f7c-807c-40070e8bfc35" providerId="AD" clId="Web-{084A1863-2136-49E1-B16D-C901E93BA0C7}" dt="2022-05-12T16:48:19.120" v="355"/>
          <ac:grpSpMkLst>
            <pc:docMk/>
            <pc:sldMk cId="1787015657" sldId="335"/>
            <ac:grpSpMk id="17" creationId="{1CDD6E94-99DE-4B73-869D-D27845EA14AF}"/>
          </ac:grpSpMkLst>
        </pc:grpChg>
        <pc:grpChg chg="del">
          <ac:chgData name="LeMoine, Julie" userId="S::julie.lemoine@umassmed.edu::e262712d-228e-4f7c-807c-40070e8bfc35" providerId="AD" clId="Web-{084A1863-2136-49E1-B16D-C901E93BA0C7}" dt="2022-05-12T16:48:21.011" v="356"/>
          <ac:grpSpMkLst>
            <pc:docMk/>
            <pc:sldMk cId="1787015657" sldId="335"/>
            <ac:grpSpMk id="68" creationId="{AC6F7C98-5F71-41B7-B09B-301CC2B5078C}"/>
          </ac:grpSpMkLst>
        </pc:grpChg>
        <pc:picChg chg="del topLvl">
          <ac:chgData name="LeMoine, Julie" userId="S::julie.lemoine@umassmed.edu::e262712d-228e-4f7c-807c-40070e8bfc35" providerId="AD" clId="Web-{084A1863-2136-49E1-B16D-C901E93BA0C7}" dt="2022-05-12T16:48:19.120" v="355"/>
          <ac:picMkLst>
            <pc:docMk/>
            <pc:sldMk cId="1787015657" sldId="335"/>
            <ac:picMk id="18" creationId="{C3CDA932-A5F6-48F7-819F-123DBDE3F286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7"/>
          <ac:picMkLst>
            <pc:docMk/>
            <pc:sldMk cId="1787015657" sldId="335"/>
            <ac:picMk id="23" creationId="{01C3C056-9ECE-4318-A971-CEFA3EA4BE9E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6"/>
          <ac:picMkLst>
            <pc:docMk/>
            <pc:sldMk cId="1787015657" sldId="335"/>
            <ac:picMk id="24" creationId="{CC74AF57-FF13-4EF1-86F9-E5AA959EA1C3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5"/>
          <ac:picMkLst>
            <pc:docMk/>
            <pc:sldMk cId="1787015657" sldId="335"/>
            <ac:picMk id="25" creationId="{A0DCCDD8-48E6-4A3B-8689-3BCCC49B9728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72"/>
          <ac:picMkLst>
            <pc:docMk/>
            <pc:sldMk cId="1787015657" sldId="335"/>
            <ac:picMk id="26" creationId="{F90035F9-85E0-40A4-94EE-6B283C8905BC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4"/>
          <ac:picMkLst>
            <pc:docMk/>
            <pc:sldMk cId="1787015657" sldId="335"/>
            <ac:picMk id="27" creationId="{83B595B3-6955-4490-AB98-F7B6CFABA2D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71"/>
          <ac:picMkLst>
            <pc:docMk/>
            <pc:sldMk cId="1787015657" sldId="335"/>
            <ac:picMk id="28" creationId="{758D4236-3939-436B-8BA4-88A45F8EF83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70"/>
          <ac:picMkLst>
            <pc:docMk/>
            <pc:sldMk cId="1787015657" sldId="335"/>
            <ac:picMk id="29" creationId="{A020F849-6CD3-4951-86A6-45AFD8D359E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9.949" v="379"/>
          <ac:picMkLst>
            <pc:docMk/>
            <pc:sldMk cId="1787015657" sldId="335"/>
            <ac:picMk id="30" creationId="{B022AC46-FAD3-4BAF-BADC-7A5018B82CCF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9"/>
          <ac:picMkLst>
            <pc:docMk/>
            <pc:sldMk cId="1787015657" sldId="335"/>
            <ac:picMk id="31" creationId="{BEB198E9-2FBA-499B-9C14-2B3942EAC481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3"/>
          <ac:picMkLst>
            <pc:docMk/>
            <pc:sldMk cId="1787015657" sldId="335"/>
            <ac:picMk id="34" creationId="{E8787F10-D754-4DB8-BCD7-E14F0439BE8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2"/>
          <ac:picMkLst>
            <pc:docMk/>
            <pc:sldMk cId="1787015657" sldId="335"/>
            <ac:picMk id="35" creationId="{8105B0DF-CD0D-4F4D-AC60-5F411910B263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8"/>
          <ac:picMkLst>
            <pc:docMk/>
            <pc:sldMk cId="1787015657" sldId="335"/>
            <ac:picMk id="36" creationId="{65F0783A-872B-43AE-8688-A891BF53ED1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6.621" v="376"/>
          <ac:picMkLst>
            <pc:docMk/>
            <pc:sldMk cId="1787015657" sldId="335"/>
            <ac:picMk id="37" creationId="{2DEC78E7-9075-4E38-AE0F-CADFB6326EF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6.621" v="375"/>
          <ac:picMkLst>
            <pc:docMk/>
            <pc:sldMk cId="1787015657" sldId="335"/>
            <ac:picMk id="38" creationId="{0BA640DF-1F52-475E-979B-A73D12A7F1C4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9.949" v="378"/>
          <ac:picMkLst>
            <pc:docMk/>
            <pc:sldMk cId="1787015657" sldId="335"/>
            <ac:picMk id="40" creationId="{19D96BC7-88D4-47CE-9DEC-5FB063A524B1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7"/>
          <ac:picMkLst>
            <pc:docMk/>
            <pc:sldMk cId="1787015657" sldId="335"/>
            <ac:picMk id="41" creationId="{1C0E4338-D572-4342-82C7-0E9DA2CEC90E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6"/>
          <ac:picMkLst>
            <pc:docMk/>
            <pc:sldMk cId="1787015657" sldId="335"/>
            <ac:picMk id="42" creationId="{A7B6AA94-8B17-4216-B69C-ABEA2D103EB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1"/>
          <ac:picMkLst>
            <pc:docMk/>
            <pc:sldMk cId="1787015657" sldId="335"/>
            <ac:picMk id="49" creationId="{8B28BE94-289A-440B-84A9-FD7EF4EF5348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6.621" v="374"/>
          <ac:picMkLst>
            <pc:docMk/>
            <pc:sldMk cId="1787015657" sldId="335"/>
            <ac:picMk id="50" creationId="{40BA0812-104F-45AD-9E4D-B3EEE20394C4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6.621" v="373"/>
          <ac:picMkLst>
            <pc:docMk/>
            <pc:sldMk cId="1787015657" sldId="335"/>
            <ac:picMk id="51" creationId="{C0F0F30B-583F-4C11-9AB4-7A2E6A2B754B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5"/>
          <ac:picMkLst>
            <pc:docMk/>
            <pc:sldMk cId="1787015657" sldId="335"/>
            <ac:picMk id="52" creationId="{00AE6374-E7C6-4A8F-9D38-A478EADEF3AF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4"/>
          <ac:picMkLst>
            <pc:docMk/>
            <pc:sldMk cId="1787015657" sldId="335"/>
            <ac:picMk id="53" creationId="{C38EBF84-C6ED-4441-83AE-AFF432612BE6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3"/>
          <ac:picMkLst>
            <pc:docMk/>
            <pc:sldMk cId="1787015657" sldId="335"/>
            <ac:picMk id="54" creationId="{AB29E6AE-2C7A-4BD7-B79C-A5FE2E14EE1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8.246" v="377"/>
          <ac:picMkLst>
            <pc:docMk/>
            <pc:sldMk cId="1787015657" sldId="335"/>
            <ac:picMk id="55" creationId="{A7C49AC8-6ACA-41E0-8C54-844FFDF2FE57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2"/>
          <ac:picMkLst>
            <pc:docMk/>
            <pc:sldMk cId="1787015657" sldId="335"/>
            <ac:picMk id="56" creationId="{DF89BFA5-5683-4F2B-B5AA-FEFC4BB6A2A5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1"/>
          <ac:picMkLst>
            <pc:docMk/>
            <pc:sldMk cId="1787015657" sldId="335"/>
            <ac:picMk id="57" creationId="{E224A445-0F91-4BF6-845F-C987D4167387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60"/>
          <ac:picMkLst>
            <pc:docMk/>
            <pc:sldMk cId="1787015657" sldId="335"/>
            <ac:picMk id="58" creationId="{B3C0C677-1932-47FA-948F-E2B6B952DA1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59"/>
          <ac:picMkLst>
            <pc:docMk/>
            <pc:sldMk cId="1787015657" sldId="335"/>
            <ac:picMk id="59" creationId="{6BCC329F-2A21-4DC3-9A57-65FFB84DC95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25.074" v="358"/>
          <ac:picMkLst>
            <pc:docMk/>
            <pc:sldMk cId="1787015657" sldId="335"/>
            <ac:picMk id="60" creationId="{A9358767-1E99-41EB-B109-1D870C29D96C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32.590" v="380"/>
          <ac:picMkLst>
            <pc:docMk/>
            <pc:sldMk cId="1787015657" sldId="335"/>
            <ac:picMk id="62" creationId="{A0747B07-5B75-40C4-8816-65D9F3C0F04C}"/>
          </ac:picMkLst>
        </pc:picChg>
      </pc:sldChg>
      <pc:sldChg chg="addSp modSp">
        <pc:chgData name="LeMoine, Julie" userId="S::julie.lemoine@umassmed.edu::e262712d-228e-4f7c-807c-40070e8bfc35" providerId="AD" clId="Web-{084A1863-2136-49E1-B16D-C901E93BA0C7}" dt="2022-05-12T16:27:49.480" v="43" actId="1076"/>
        <pc:sldMkLst>
          <pc:docMk/>
          <pc:sldMk cId="580663063" sldId="337"/>
        </pc:sldMkLst>
        <pc:spChg chg="add mod">
          <ac:chgData name="LeMoine, Julie" userId="S::julie.lemoine@umassmed.edu::e262712d-228e-4f7c-807c-40070e8bfc35" providerId="AD" clId="Web-{084A1863-2136-49E1-B16D-C901E93BA0C7}" dt="2022-05-12T16:27:49.480" v="43" actId="1076"/>
          <ac:spMkLst>
            <pc:docMk/>
            <pc:sldMk cId="580663063" sldId="337"/>
            <ac:spMk id="7" creationId="{7E0E9448-C4C3-DD38-F561-867A796A9001}"/>
          </ac:spMkLst>
        </pc:spChg>
        <pc:spChg chg="add mod">
          <ac:chgData name="LeMoine, Julie" userId="S::julie.lemoine@umassmed.edu::e262712d-228e-4f7c-807c-40070e8bfc35" providerId="AD" clId="Web-{084A1863-2136-49E1-B16D-C901E93BA0C7}" dt="2022-05-12T16:26:59.571" v="39" actId="14100"/>
          <ac:spMkLst>
            <pc:docMk/>
            <pc:sldMk cId="580663063" sldId="337"/>
            <ac:spMk id="8" creationId="{3B19B41F-8722-1E8D-601C-A5ED0F77B1D7}"/>
          </ac:spMkLst>
        </pc:spChg>
        <pc:spChg chg="add mod">
          <ac:chgData name="LeMoine, Julie" userId="S::julie.lemoine@umassmed.edu::e262712d-228e-4f7c-807c-40070e8bfc35" providerId="AD" clId="Web-{084A1863-2136-49E1-B16D-C901E93BA0C7}" dt="2022-05-12T16:27:10.306" v="42" actId="14100"/>
          <ac:spMkLst>
            <pc:docMk/>
            <pc:sldMk cId="580663063" sldId="337"/>
            <ac:spMk id="9" creationId="{8823AC31-9903-69AA-4837-F028E9C49C10}"/>
          </ac:spMkLst>
        </pc:spChg>
        <pc:spChg chg="mod">
          <ac:chgData name="LeMoine, Julie" userId="S::julie.lemoine@umassmed.edu::e262712d-228e-4f7c-807c-40070e8bfc35" providerId="AD" clId="Web-{084A1863-2136-49E1-B16D-C901E93BA0C7}" dt="2022-05-12T16:26:30.663" v="31" actId="20577"/>
          <ac:spMkLst>
            <pc:docMk/>
            <pc:sldMk cId="580663063" sldId="337"/>
            <ac:spMk id="16" creationId="{FB08CCC5-3CB6-4CDE-9D53-83D59DD5AAF9}"/>
          </ac:spMkLst>
        </pc:spChg>
      </pc:sldChg>
      <pc:sldChg chg="addSp delSp modSp">
        <pc:chgData name="LeMoine, Julie" userId="S::julie.lemoine@umassmed.edu::e262712d-228e-4f7c-807c-40070e8bfc35" providerId="AD" clId="Web-{084A1863-2136-49E1-B16D-C901E93BA0C7}" dt="2022-05-12T16:46:50.585" v="352" actId="1076"/>
        <pc:sldMkLst>
          <pc:docMk/>
          <pc:sldMk cId="451150345" sldId="338"/>
        </pc:sldMkLst>
        <pc:spChg chg="add del mod">
          <ac:chgData name="LeMoine, Julie" userId="S::julie.lemoine@umassmed.edu::e262712d-228e-4f7c-807c-40070e8bfc35" providerId="AD" clId="Web-{084A1863-2136-49E1-B16D-C901E93BA0C7}" dt="2022-05-12T16:44:24.265" v="239"/>
          <ac:spMkLst>
            <pc:docMk/>
            <pc:sldMk cId="451150345" sldId="338"/>
            <ac:spMk id="2" creationId="{B9C74AFA-EA9B-9C11-43FD-289D224EAC2A}"/>
          </ac:spMkLst>
        </pc:spChg>
        <pc:spChg chg="mod">
          <ac:chgData name="LeMoine, Julie" userId="S::julie.lemoine@umassmed.edu::e262712d-228e-4f7c-807c-40070e8bfc35" providerId="AD" clId="Web-{084A1863-2136-49E1-B16D-C901E93BA0C7}" dt="2022-05-12T16:46:50.585" v="352" actId="1076"/>
          <ac:spMkLst>
            <pc:docMk/>
            <pc:sldMk cId="451150345" sldId="338"/>
            <ac:spMk id="6" creationId="{277B0413-2DA6-483A-B9F6-926CBF6E6AFE}"/>
          </ac:spMkLst>
        </pc:spChg>
        <pc:spChg chg="mod">
          <ac:chgData name="LeMoine, Julie" userId="S::julie.lemoine@umassmed.edu::e262712d-228e-4f7c-807c-40070e8bfc35" providerId="AD" clId="Web-{084A1863-2136-49E1-B16D-C901E93BA0C7}" dt="2022-05-12T16:46:06.629" v="330" actId="1076"/>
          <ac:spMkLst>
            <pc:docMk/>
            <pc:sldMk cId="451150345" sldId="338"/>
            <ac:spMk id="9" creationId="{9EE99FE2-2D95-4677-BF35-4ABF9667E6CA}"/>
          </ac:spMkLst>
        </pc:spChg>
        <pc:spChg chg="add mod">
          <ac:chgData name="LeMoine, Julie" userId="S::julie.lemoine@umassmed.edu::e262712d-228e-4f7c-807c-40070e8bfc35" providerId="AD" clId="Web-{084A1863-2136-49E1-B16D-C901E93BA0C7}" dt="2022-05-12T16:44:08.123" v="235" actId="1076"/>
          <ac:spMkLst>
            <pc:docMk/>
            <pc:sldMk cId="451150345" sldId="338"/>
            <ac:spMk id="10" creationId="{21D0F0D5-72E6-6DA5-B253-47268D806130}"/>
          </ac:spMkLst>
        </pc:spChg>
        <pc:spChg chg="add mod">
          <ac:chgData name="LeMoine, Julie" userId="S::julie.lemoine@umassmed.edu::e262712d-228e-4f7c-807c-40070e8bfc35" providerId="AD" clId="Web-{084A1863-2136-49E1-B16D-C901E93BA0C7}" dt="2022-05-12T16:43:28.231" v="201" actId="20577"/>
          <ac:spMkLst>
            <pc:docMk/>
            <pc:sldMk cId="451150345" sldId="338"/>
            <ac:spMk id="11" creationId="{5D4B003C-24D3-13FD-64FB-04D628261702}"/>
          </ac:spMkLst>
        </pc:spChg>
        <pc:spChg chg="add mod">
          <ac:chgData name="LeMoine, Julie" userId="S::julie.lemoine@umassmed.edu::e262712d-228e-4f7c-807c-40070e8bfc35" providerId="AD" clId="Web-{084A1863-2136-49E1-B16D-C901E93BA0C7}" dt="2022-05-12T16:44:10.920" v="236" actId="1076"/>
          <ac:spMkLst>
            <pc:docMk/>
            <pc:sldMk cId="451150345" sldId="338"/>
            <ac:spMk id="12" creationId="{E246DC6F-1A22-9D76-1CA7-BEE290F1C9D7}"/>
          </ac:spMkLst>
        </pc:spChg>
        <pc:picChg chg="mod">
          <ac:chgData name="LeMoine, Julie" userId="S::julie.lemoine@umassmed.edu::e262712d-228e-4f7c-807c-40070e8bfc35" providerId="AD" clId="Web-{084A1863-2136-49E1-B16D-C901E93BA0C7}" dt="2022-05-12T16:44:03.982" v="233" actId="1076"/>
          <ac:picMkLst>
            <pc:docMk/>
            <pc:sldMk cId="451150345" sldId="338"/>
            <ac:picMk id="7" creationId="{F068BD75-2340-4A37-94CA-864955A85B50}"/>
          </ac:picMkLst>
        </pc:picChg>
        <pc:picChg chg="mod">
          <ac:chgData name="LeMoine, Julie" userId="S::julie.lemoine@umassmed.edu::e262712d-228e-4f7c-807c-40070e8bfc35" providerId="AD" clId="Web-{084A1863-2136-49E1-B16D-C901E93BA0C7}" dt="2022-05-12T16:45:38.284" v="280" actId="1076"/>
          <ac:picMkLst>
            <pc:docMk/>
            <pc:sldMk cId="451150345" sldId="338"/>
            <ac:picMk id="8" creationId="{2D15110D-D188-43C8-BBA2-6F1F9B188483}"/>
          </ac:picMkLst>
        </pc:picChg>
      </pc:sldChg>
      <pc:sldChg chg="delSp add replId">
        <pc:chgData name="LeMoine, Julie" userId="S::julie.lemoine@umassmed.edu::e262712d-228e-4f7c-807c-40070e8bfc35" providerId="AD" clId="Web-{084A1863-2136-49E1-B16D-C901E93BA0C7}" dt="2022-05-12T16:48:45.419" v="419"/>
        <pc:sldMkLst>
          <pc:docMk/>
          <pc:sldMk cId="4032828626" sldId="340"/>
        </pc:sldMkLst>
        <pc:spChg chg="del">
          <ac:chgData name="LeMoine, Julie" userId="S::julie.lemoine@umassmed.edu::e262712d-228e-4f7c-807c-40070e8bfc35" providerId="AD" clId="Web-{084A1863-2136-49E1-B16D-C901E93BA0C7}" dt="2022-05-12T16:48:40.621" v="390"/>
          <ac:spMkLst>
            <pc:docMk/>
            <pc:sldMk cId="4032828626" sldId="340"/>
            <ac:spMk id="61" creationId="{966EC71D-660C-40B2-8CF3-21EA2CE56DA9}"/>
          </ac:spMkLst>
        </pc:spChg>
        <pc:grpChg chg="del">
          <ac:chgData name="LeMoine, Julie" userId="S::julie.lemoine@umassmed.edu::e262712d-228e-4f7c-807c-40070e8bfc35" providerId="AD" clId="Web-{084A1863-2136-49E1-B16D-C901E93BA0C7}" dt="2022-05-12T16:48:36.981" v="388"/>
          <ac:grpSpMkLst>
            <pc:docMk/>
            <pc:sldMk cId="4032828626" sldId="340"/>
            <ac:grpSpMk id="68" creationId="{AC6F7C98-5F71-41B7-B09B-301CC2B5078C}"/>
          </ac:grpSpMkLst>
        </pc:grpChg>
        <pc:picChg chg="del">
          <ac:chgData name="LeMoine, Julie" userId="S::julie.lemoine@umassmed.edu::e262712d-228e-4f7c-807c-40070e8bfc35" providerId="AD" clId="Web-{084A1863-2136-49E1-B16D-C901E93BA0C7}" dt="2022-05-12T16:48:40.621" v="414"/>
          <ac:picMkLst>
            <pc:docMk/>
            <pc:sldMk cId="4032828626" sldId="340"/>
            <ac:picMk id="23" creationId="{01C3C056-9ECE-4318-A971-CEFA3EA4BE9E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13"/>
          <ac:picMkLst>
            <pc:docMk/>
            <pc:sldMk cId="4032828626" sldId="340"/>
            <ac:picMk id="24" creationId="{CC74AF57-FF13-4EF1-86F9-E5AA959EA1C3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12"/>
          <ac:picMkLst>
            <pc:docMk/>
            <pc:sldMk cId="4032828626" sldId="340"/>
            <ac:picMk id="25" creationId="{A0DCCDD8-48E6-4A3B-8689-3BCCC49B9728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11"/>
          <ac:picMkLst>
            <pc:docMk/>
            <pc:sldMk cId="4032828626" sldId="340"/>
            <ac:picMk id="26" creationId="{F90035F9-85E0-40A4-94EE-6B283C8905BC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10"/>
          <ac:picMkLst>
            <pc:docMk/>
            <pc:sldMk cId="4032828626" sldId="340"/>
            <ac:picMk id="27" creationId="{83B595B3-6955-4490-AB98-F7B6CFABA2D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9"/>
          <ac:picMkLst>
            <pc:docMk/>
            <pc:sldMk cId="4032828626" sldId="340"/>
            <ac:picMk id="28" creationId="{758D4236-3939-436B-8BA4-88A45F8EF83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8"/>
          <ac:picMkLst>
            <pc:docMk/>
            <pc:sldMk cId="4032828626" sldId="340"/>
            <ac:picMk id="29" creationId="{A020F849-6CD3-4951-86A6-45AFD8D359E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7"/>
          <ac:picMkLst>
            <pc:docMk/>
            <pc:sldMk cId="4032828626" sldId="340"/>
            <ac:picMk id="30" creationId="{B022AC46-FAD3-4BAF-BADC-7A5018B82CCF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6"/>
          <ac:picMkLst>
            <pc:docMk/>
            <pc:sldMk cId="4032828626" sldId="340"/>
            <ac:picMk id="31" creationId="{BEB198E9-2FBA-499B-9C14-2B3942EAC481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5"/>
          <ac:picMkLst>
            <pc:docMk/>
            <pc:sldMk cId="4032828626" sldId="340"/>
            <ac:picMk id="34" creationId="{E8787F10-D754-4DB8-BCD7-E14F0439BE8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4"/>
          <ac:picMkLst>
            <pc:docMk/>
            <pc:sldMk cId="4032828626" sldId="340"/>
            <ac:picMk id="35" creationId="{8105B0DF-CD0D-4F4D-AC60-5F411910B263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3"/>
          <ac:picMkLst>
            <pc:docMk/>
            <pc:sldMk cId="4032828626" sldId="340"/>
            <ac:picMk id="36" creationId="{65F0783A-872B-43AE-8688-A891BF53ED1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3.278" v="418"/>
          <ac:picMkLst>
            <pc:docMk/>
            <pc:sldMk cId="4032828626" sldId="340"/>
            <ac:picMk id="37" creationId="{2DEC78E7-9075-4E38-AE0F-CADFB6326EF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5.419" v="419"/>
          <ac:picMkLst>
            <pc:docMk/>
            <pc:sldMk cId="4032828626" sldId="340"/>
            <ac:picMk id="38" creationId="{0BA640DF-1F52-475E-979B-A73D12A7F1C4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2"/>
          <ac:picMkLst>
            <pc:docMk/>
            <pc:sldMk cId="4032828626" sldId="340"/>
            <ac:picMk id="40" creationId="{19D96BC7-88D4-47CE-9DEC-5FB063A524B1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1"/>
          <ac:picMkLst>
            <pc:docMk/>
            <pc:sldMk cId="4032828626" sldId="340"/>
            <ac:picMk id="41" creationId="{1C0E4338-D572-4342-82C7-0E9DA2CEC90E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400"/>
          <ac:picMkLst>
            <pc:docMk/>
            <pc:sldMk cId="4032828626" sldId="340"/>
            <ac:picMk id="42" creationId="{A7B6AA94-8B17-4216-B69C-ABEA2D103EBA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9"/>
          <ac:picMkLst>
            <pc:docMk/>
            <pc:sldMk cId="4032828626" sldId="340"/>
            <ac:picMk id="49" creationId="{8B28BE94-289A-440B-84A9-FD7EF4EF5348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3.278" v="417"/>
          <ac:picMkLst>
            <pc:docMk/>
            <pc:sldMk cId="4032828626" sldId="340"/>
            <ac:picMk id="50" creationId="{40BA0812-104F-45AD-9E4D-B3EEE20394C4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3.278" v="416"/>
          <ac:picMkLst>
            <pc:docMk/>
            <pc:sldMk cId="4032828626" sldId="340"/>
            <ac:picMk id="51" creationId="{C0F0F30B-583F-4C11-9AB4-7A2E6A2B754B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8"/>
          <ac:picMkLst>
            <pc:docMk/>
            <pc:sldMk cId="4032828626" sldId="340"/>
            <ac:picMk id="52" creationId="{00AE6374-E7C6-4A8F-9D38-A478EADEF3AF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7"/>
          <ac:picMkLst>
            <pc:docMk/>
            <pc:sldMk cId="4032828626" sldId="340"/>
            <ac:picMk id="53" creationId="{C38EBF84-C6ED-4441-83AE-AFF432612BE6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6"/>
          <ac:picMkLst>
            <pc:docMk/>
            <pc:sldMk cId="4032828626" sldId="340"/>
            <ac:picMk id="54" creationId="{AB29E6AE-2C7A-4BD7-B79C-A5FE2E14EE19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3.278" v="415"/>
          <ac:picMkLst>
            <pc:docMk/>
            <pc:sldMk cId="4032828626" sldId="340"/>
            <ac:picMk id="55" creationId="{A7C49AC8-6ACA-41E0-8C54-844FFDF2FE57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5"/>
          <ac:picMkLst>
            <pc:docMk/>
            <pc:sldMk cId="4032828626" sldId="340"/>
            <ac:picMk id="56" creationId="{DF89BFA5-5683-4F2B-B5AA-FEFC4BB6A2A5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4"/>
          <ac:picMkLst>
            <pc:docMk/>
            <pc:sldMk cId="4032828626" sldId="340"/>
            <ac:picMk id="57" creationId="{E224A445-0F91-4BF6-845F-C987D4167387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3"/>
          <ac:picMkLst>
            <pc:docMk/>
            <pc:sldMk cId="4032828626" sldId="340"/>
            <ac:picMk id="58" creationId="{B3C0C677-1932-47FA-948F-E2B6B952DA1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2"/>
          <ac:picMkLst>
            <pc:docMk/>
            <pc:sldMk cId="4032828626" sldId="340"/>
            <ac:picMk id="59" creationId="{6BCC329F-2A21-4DC3-9A57-65FFB84DC95D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91"/>
          <ac:picMkLst>
            <pc:docMk/>
            <pc:sldMk cId="4032828626" sldId="340"/>
            <ac:picMk id="60" creationId="{A9358767-1E99-41EB-B109-1D870C29D96C}"/>
          </ac:picMkLst>
        </pc:picChg>
        <pc:picChg chg="del">
          <ac:chgData name="LeMoine, Julie" userId="S::julie.lemoine@umassmed.edu::e262712d-228e-4f7c-807c-40070e8bfc35" providerId="AD" clId="Web-{084A1863-2136-49E1-B16D-C901E93BA0C7}" dt="2022-05-12T16:48:40.621" v="389"/>
          <ac:picMkLst>
            <pc:docMk/>
            <pc:sldMk cId="4032828626" sldId="340"/>
            <ac:picMk id="62" creationId="{A0747B07-5B75-40C4-8816-65D9F3C0F04C}"/>
          </ac:picMkLst>
        </pc:picChg>
      </pc:sldChg>
      <pc:sldChg chg="add replId">
        <pc:chgData name="LeMoine, Julie" userId="S::julie.lemoine@umassmed.edu::e262712d-228e-4f7c-807c-40070e8bfc35" providerId="AD" clId="Web-{084A1863-2136-49E1-B16D-C901E93BA0C7}" dt="2022-05-12T16:48:08.823" v="354"/>
        <pc:sldMkLst>
          <pc:docMk/>
          <pc:sldMk cId="4025816214" sldId="341"/>
        </pc:sldMkLst>
      </pc:sldChg>
    </pc:docChg>
  </pc:docChgLst>
  <pc:docChgLst>
    <pc:chgData name="Lanzillotti, Patricia J" userId="9d908694-19f4-40c8-804b-e7dda733cfc7" providerId="ADAL" clId="{7CC7D508-51F7-4D19-9839-9D7F67BA4C73}"/>
    <pc:docChg chg="undo custSel addSld modSld sldOrd">
      <pc:chgData name="Lanzillotti, Patricia J" userId="9d908694-19f4-40c8-804b-e7dda733cfc7" providerId="ADAL" clId="{7CC7D508-51F7-4D19-9839-9D7F67BA4C73}" dt="2022-05-12T21:11:56.465" v="807" actId="12"/>
      <pc:docMkLst>
        <pc:docMk/>
      </pc:docMkLst>
      <pc:sldChg chg="modSp mod">
        <pc:chgData name="Lanzillotti, Patricia J" userId="9d908694-19f4-40c8-804b-e7dda733cfc7" providerId="ADAL" clId="{7CC7D508-51F7-4D19-9839-9D7F67BA4C73}" dt="2022-05-11T16:00:43.787" v="329" actId="1076"/>
        <pc:sldMkLst>
          <pc:docMk/>
          <pc:sldMk cId="4148273596" sldId="257"/>
        </pc:sldMkLst>
        <pc:spChg chg="mod">
          <ac:chgData name="Lanzillotti, Patricia J" userId="9d908694-19f4-40c8-804b-e7dda733cfc7" providerId="ADAL" clId="{7CC7D508-51F7-4D19-9839-9D7F67BA4C73}" dt="2022-05-11T16:00:43.787" v="329" actId="1076"/>
          <ac:spMkLst>
            <pc:docMk/>
            <pc:sldMk cId="4148273596" sldId="257"/>
            <ac:spMk id="2" creationId="{40C273B4-6E22-884D-950E-02A472EA3984}"/>
          </ac:spMkLst>
        </pc:spChg>
      </pc:sldChg>
      <pc:sldChg chg="modSp mod">
        <pc:chgData name="Lanzillotti, Patricia J" userId="9d908694-19f4-40c8-804b-e7dda733cfc7" providerId="ADAL" clId="{7CC7D508-51F7-4D19-9839-9D7F67BA4C73}" dt="2022-05-06T18:37:03.448" v="178" actId="20577"/>
        <pc:sldMkLst>
          <pc:docMk/>
          <pc:sldMk cId="939586907" sldId="260"/>
        </pc:sldMkLst>
        <pc:spChg chg="mod">
          <ac:chgData name="Lanzillotti, Patricia J" userId="9d908694-19f4-40c8-804b-e7dda733cfc7" providerId="ADAL" clId="{7CC7D508-51F7-4D19-9839-9D7F67BA4C73}" dt="2022-05-06T18:37:03.448" v="178" actId="20577"/>
          <ac:spMkLst>
            <pc:docMk/>
            <pc:sldMk cId="939586907" sldId="260"/>
            <ac:spMk id="7" creationId="{6D514F7B-D1EE-428B-989F-7F84EBFF4940}"/>
          </ac:spMkLst>
        </pc:spChg>
      </pc:sldChg>
      <pc:sldChg chg="modSp mod">
        <pc:chgData name="Lanzillotti, Patricia J" userId="9d908694-19f4-40c8-804b-e7dda733cfc7" providerId="ADAL" clId="{7CC7D508-51F7-4D19-9839-9D7F67BA4C73}" dt="2022-05-12T16:31:43.620" v="698" actId="122"/>
        <pc:sldMkLst>
          <pc:docMk/>
          <pc:sldMk cId="151942300" sldId="264"/>
        </pc:sldMkLst>
        <pc:spChg chg="mod">
          <ac:chgData name="Lanzillotti, Patricia J" userId="9d908694-19f4-40c8-804b-e7dda733cfc7" providerId="ADAL" clId="{7CC7D508-51F7-4D19-9839-9D7F67BA4C73}" dt="2022-05-12T16:30:10.814" v="690" actId="14100"/>
          <ac:spMkLst>
            <pc:docMk/>
            <pc:sldMk cId="151942300" sldId="264"/>
            <ac:spMk id="2" creationId="{029EF3AE-AC1B-459F-A776-79904E09BACE}"/>
          </ac:spMkLst>
        </pc:spChg>
        <pc:spChg chg="mod">
          <ac:chgData name="Lanzillotti, Patricia J" userId="9d908694-19f4-40c8-804b-e7dda733cfc7" providerId="ADAL" clId="{7CC7D508-51F7-4D19-9839-9D7F67BA4C73}" dt="2022-05-12T16:31:43.620" v="698" actId="122"/>
          <ac:spMkLst>
            <pc:docMk/>
            <pc:sldMk cId="151942300" sldId="264"/>
            <ac:spMk id="7" creationId="{BBFD27E5-7C19-42A0-A759-097DA3207E07}"/>
          </ac:spMkLst>
        </pc:spChg>
      </pc:sldChg>
      <pc:sldChg chg="modSp mod">
        <pc:chgData name="Lanzillotti, Patricia J" userId="9d908694-19f4-40c8-804b-e7dda733cfc7" providerId="ADAL" clId="{7CC7D508-51F7-4D19-9839-9D7F67BA4C73}" dt="2022-05-12T16:31:21.632" v="697" actId="122"/>
        <pc:sldMkLst>
          <pc:docMk/>
          <pc:sldMk cId="2100887126" sldId="265"/>
        </pc:sldMkLst>
        <pc:spChg chg="mod">
          <ac:chgData name="Lanzillotti, Patricia J" userId="9d908694-19f4-40c8-804b-e7dda733cfc7" providerId="ADAL" clId="{7CC7D508-51F7-4D19-9839-9D7F67BA4C73}" dt="2022-05-12T16:30:50.360" v="694" actId="14100"/>
          <ac:spMkLst>
            <pc:docMk/>
            <pc:sldMk cId="2100887126" sldId="265"/>
            <ac:spMk id="2" creationId="{029EF3AE-AC1B-459F-A776-79904E09BACE}"/>
          </ac:spMkLst>
        </pc:spChg>
        <pc:spChg chg="mod">
          <ac:chgData name="Lanzillotti, Patricia J" userId="9d908694-19f4-40c8-804b-e7dda733cfc7" providerId="ADAL" clId="{7CC7D508-51F7-4D19-9839-9D7F67BA4C73}" dt="2022-05-12T16:31:21.632" v="697" actId="122"/>
          <ac:spMkLst>
            <pc:docMk/>
            <pc:sldMk cId="2100887126" sldId="265"/>
            <ac:spMk id="7" creationId="{C9185443-D327-478F-8CDE-1154B6A1D050}"/>
          </ac:spMkLst>
        </pc:spChg>
      </pc:sldChg>
      <pc:sldChg chg="modSp mod">
        <pc:chgData name="Lanzillotti, Patricia J" userId="9d908694-19f4-40c8-804b-e7dda733cfc7" providerId="ADAL" clId="{7CC7D508-51F7-4D19-9839-9D7F67BA4C73}" dt="2022-05-12T16:32:46.806" v="701" actId="122"/>
        <pc:sldMkLst>
          <pc:docMk/>
          <pc:sldMk cId="985491010" sldId="266"/>
        </pc:sldMkLst>
        <pc:spChg chg="mod">
          <ac:chgData name="Lanzillotti, Patricia J" userId="9d908694-19f4-40c8-804b-e7dda733cfc7" providerId="ADAL" clId="{7CC7D508-51F7-4D19-9839-9D7F67BA4C73}" dt="2022-05-12T16:32:24.423" v="699" actId="122"/>
          <ac:spMkLst>
            <pc:docMk/>
            <pc:sldMk cId="985491010" sldId="266"/>
            <ac:spMk id="14" creationId="{2BD9D59E-79A8-4457-A3CC-03D7D88E15C2}"/>
          </ac:spMkLst>
        </pc:spChg>
        <pc:spChg chg="mod">
          <ac:chgData name="Lanzillotti, Patricia J" userId="9d908694-19f4-40c8-804b-e7dda733cfc7" providerId="ADAL" clId="{7CC7D508-51F7-4D19-9839-9D7F67BA4C73}" dt="2022-05-12T16:32:46.806" v="701" actId="122"/>
          <ac:spMkLst>
            <pc:docMk/>
            <pc:sldMk cId="985491010" sldId="266"/>
            <ac:spMk id="15" creationId="{36B0260E-839B-43F7-8349-CB98F0FAC819}"/>
          </ac:spMkLst>
        </pc:spChg>
        <pc:spChg chg="mod">
          <ac:chgData name="Lanzillotti, Patricia J" userId="9d908694-19f4-40c8-804b-e7dda733cfc7" providerId="ADAL" clId="{7CC7D508-51F7-4D19-9839-9D7F67BA4C73}" dt="2022-05-12T16:32:35.010" v="700" actId="122"/>
          <ac:spMkLst>
            <pc:docMk/>
            <pc:sldMk cId="985491010" sldId="266"/>
            <ac:spMk id="16" creationId="{4A73224F-CB66-4FA1-9CF6-F02F503120A8}"/>
          </ac:spMkLst>
        </pc:spChg>
      </pc:sldChg>
      <pc:sldChg chg="modSp mod">
        <pc:chgData name="Lanzillotti, Patricia J" userId="9d908694-19f4-40c8-804b-e7dda733cfc7" providerId="ADAL" clId="{7CC7D508-51F7-4D19-9839-9D7F67BA4C73}" dt="2022-05-06T18:19:17.507" v="159"/>
        <pc:sldMkLst>
          <pc:docMk/>
          <pc:sldMk cId="1781030913" sldId="272"/>
        </pc:sldMkLst>
        <pc:spChg chg="mod">
          <ac:chgData name="Lanzillotti, Patricia J" userId="9d908694-19f4-40c8-804b-e7dda733cfc7" providerId="ADAL" clId="{7CC7D508-51F7-4D19-9839-9D7F67BA4C73}" dt="2022-05-06T18:19:17.507" v="159"/>
          <ac:spMkLst>
            <pc:docMk/>
            <pc:sldMk cId="1781030913" sldId="272"/>
            <ac:spMk id="4" creationId="{40F7724B-14FE-4AFE-B061-1619E0899CB1}"/>
          </ac:spMkLst>
        </pc:spChg>
      </pc:sldChg>
      <pc:sldChg chg="modSp mod">
        <pc:chgData name="Lanzillotti, Patricia J" userId="9d908694-19f4-40c8-804b-e7dda733cfc7" providerId="ADAL" clId="{7CC7D508-51F7-4D19-9839-9D7F67BA4C73}" dt="2022-05-06T18:41:14.240" v="273" actId="20577"/>
        <pc:sldMkLst>
          <pc:docMk/>
          <pc:sldMk cId="378898494" sldId="282"/>
        </pc:sldMkLst>
        <pc:spChg chg="mod">
          <ac:chgData name="Lanzillotti, Patricia J" userId="9d908694-19f4-40c8-804b-e7dda733cfc7" providerId="ADAL" clId="{7CC7D508-51F7-4D19-9839-9D7F67BA4C73}" dt="2022-05-06T18:41:14.240" v="273" actId="20577"/>
          <ac:spMkLst>
            <pc:docMk/>
            <pc:sldMk cId="378898494" sldId="282"/>
            <ac:spMk id="4" creationId="{31484F6E-86AF-4B56-B87D-F830762EAD54}"/>
          </ac:spMkLst>
        </pc:spChg>
      </pc:sldChg>
      <pc:sldChg chg="modSp mod">
        <pc:chgData name="Lanzillotti, Patricia J" userId="9d908694-19f4-40c8-804b-e7dda733cfc7" providerId="ADAL" clId="{7CC7D508-51F7-4D19-9839-9D7F67BA4C73}" dt="2022-05-11T16:43:45.687" v="367" actId="20577"/>
        <pc:sldMkLst>
          <pc:docMk/>
          <pc:sldMk cId="1284932371" sldId="283"/>
        </pc:sldMkLst>
        <pc:spChg chg="mod">
          <ac:chgData name="Lanzillotti, Patricia J" userId="9d908694-19f4-40c8-804b-e7dda733cfc7" providerId="ADAL" clId="{7CC7D508-51F7-4D19-9839-9D7F67BA4C73}" dt="2022-05-11T16:43:45.687" v="367" actId="20577"/>
          <ac:spMkLst>
            <pc:docMk/>
            <pc:sldMk cId="1284932371" sldId="283"/>
            <ac:spMk id="4" creationId="{40F7724B-14FE-4AFE-B061-1619E0899CB1}"/>
          </ac:spMkLst>
        </pc:spChg>
      </pc:sldChg>
      <pc:sldChg chg="modSp mod">
        <pc:chgData name="Lanzillotti, Patricia J" userId="9d908694-19f4-40c8-804b-e7dda733cfc7" providerId="ADAL" clId="{7CC7D508-51F7-4D19-9839-9D7F67BA4C73}" dt="2022-05-06T18:21:49.642" v="166" actId="20577"/>
        <pc:sldMkLst>
          <pc:docMk/>
          <pc:sldMk cId="3186169973" sldId="286"/>
        </pc:sldMkLst>
        <pc:spChg chg="mod">
          <ac:chgData name="Lanzillotti, Patricia J" userId="9d908694-19f4-40c8-804b-e7dda733cfc7" providerId="ADAL" clId="{7CC7D508-51F7-4D19-9839-9D7F67BA4C73}" dt="2022-05-06T18:21:49.642" v="166" actId="20577"/>
          <ac:spMkLst>
            <pc:docMk/>
            <pc:sldMk cId="3186169973" sldId="286"/>
            <ac:spMk id="3" creationId="{A50D2D57-6256-498C-9831-5B9D8F44210B}"/>
          </ac:spMkLst>
        </pc:spChg>
      </pc:sldChg>
      <pc:sldChg chg="delSp modSp mod ord">
        <pc:chgData name="Lanzillotti, Patricia J" userId="9d908694-19f4-40c8-804b-e7dda733cfc7" providerId="ADAL" clId="{7CC7D508-51F7-4D19-9839-9D7F67BA4C73}" dt="2022-05-06T18:40:12.711" v="264" actId="255"/>
        <pc:sldMkLst>
          <pc:docMk/>
          <pc:sldMk cId="670119206" sldId="293"/>
        </pc:sldMkLst>
        <pc:spChg chg="mod">
          <ac:chgData name="Lanzillotti, Patricia J" userId="9d908694-19f4-40c8-804b-e7dda733cfc7" providerId="ADAL" clId="{7CC7D508-51F7-4D19-9839-9D7F67BA4C73}" dt="2022-05-06T18:40:12.711" v="264" actId="255"/>
          <ac:spMkLst>
            <pc:docMk/>
            <pc:sldMk cId="670119206" sldId="293"/>
            <ac:spMk id="4" creationId="{56A7FB83-9952-4A98-A515-9A897C405E8C}"/>
          </ac:spMkLst>
        </pc:spChg>
        <pc:spChg chg="del mod">
          <ac:chgData name="Lanzillotti, Patricia J" userId="9d908694-19f4-40c8-804b-e7dda733cfc7" providerId="ADAL" clId="{7CC7D508-51F7-4D19-9839-9D7F67BA4C73}" dt="2022-05-06T18:39:25.161" v="246"/>
          <ac:spMkLst>
            <pc:docMk/>
            <pc:sldMk cId="670119206" sldId="293"/>
            <ac:spMk id="6" creationId="{FF0EECAA-8D9B-413A-95DE-FB360C193E4D}"/>
          </ac:spMkLst>
        </pc:spChg>
        <pc:spChg chg="del">
          <ac:chgData name="Lanzillotti, Patricia J" userId="9d908694-19f4-40c8-804b-e7dda733cfc7" providerId="ADAL" clId="{7CC7D508-51F7-4D19-9839-9D7F67BA4C73}" dt="2022-05-06T18:39:38.687" v="250" actId="478"/>
          <ac:spMkLst>
            <pc:docMk/>
            <pc:sldMk cId="670119206" sldId="293"/>
            <ac:spMk id="26" creationId="{2769A24A-4CF0-460B-BF03-220043BF8560}"/>
          </ac:spMkLst>
        </pc:spChg>
        <pc:spChg chg="del mod">
          <ac:chgData name="Lanzillotti, Patricia J" userId="9d908694-19f4-40c8-804b-e7dda733cfc7" providerId="ADAL" clId="{7CC7D508-51F7-4D19-9839-9D7F67BA4C73}" dt="2022-05-06T18:40:01.445" v="262" actId="478"/>
          <ac:spMkLst>
            <pc:docMk/>
            <pc:sldMk cId="670119206" sldId="293"/>
            <ac:spMk id="27" creationId="{EE8E8069-9952-4C10-9EA4-146B7E6D59CB}"/>
          </ac:spMkLst>
        </pc:spChg>
        <pc:spChg chg="del">
          <ac:chgData name="Lanzillotti, Patricia J" userId="9d908694-19f4-40c8-804b-e7dda733cfc7" providerId="ADAL" clId="{7CC7D508-51F7-4D19-9839-9D7F67BA4C73}" dt="2022-05-06T18:39:52.717" v="256" actId="478"/>
          <ac:spMkLst>
            <pc:docMk/>
            <pc:sldMk cId="670119206" sldId="293"/>
            <ac:spMk id="28" creationId="{D8517BE9-1F76-4D6A-99C7-651195211A70}"/>
          </ac:spMkLst>
        </pc:spChg>
        <pc:spChg chg="del">
          <ac:chgData name="Lanzillotti, Patricia J" userId="9d908694-19f4-40c8-804b-e7dda733cfc7" providerId="ADAL" clId="{7CC7D508-51F7-4D19-9839-9D7F67BA4C73}" dt="2022-05-06T18:39:56.159" v="258" actId="478"/>
          <ac:spMkLst>
            <pc:docMk/>
            <pc:sldMk cId="670119206" sldId="293"/>
            <ac:spMk id="29" creationId="{10351C8B-7FC3-4103-9D94-DBA685CD7669}"/>
          </ac:spMkLst>
        </pc:spChg>
        <pc:spChg chg="del">
          <ac:chgData name="Lanzillotti, Patricia J" userId="9d908694-19f4-40c8-804b-e7dda733cfc7" providerId="ADAL" clId="{7CC7D508-51F7-4D19-9839-9D7F67BA4C73}" dt="2022-05-06T18:39:46.893" v="254" actId="478"/>
          <ac:spMkLst>
            <pc:docMk/>
            <pc:sldMk cId="670119206" sldId="293"/>
            <ac:spMk id="32" creationId="{FC9CABF4-A178-423A-B99C-88F13F61770A}"/>
          </ac:spMkLst>
        </pc:spChg>
        <pc:spChg chg="del">
          <ac:chgData name="Lanzillotti, Patricia J" userId="9d908694-19f4-40c8-804b-e7dda733cfc7" providerId="ADAL" clId="{7CC7D508-51F7-4D19-9839-9D7F67BA4C73}" dt="2022-05-06T18:39:48.997" v="255" actId="478"/>
          <ac:spMkLst>
            <pc:docMk/>
            <pc:sldMk cId="670119206" sldId="293"/>
            <ac:spMk id="33" creationId="{93538D12-6BD0-4E01-9F20-FEE63C1861B2}"/>
          </ac:spMkLst>
        </pc:spChg>
        <pc:spChg chg="del mod">
          <ac:chgData name="Lanzillotti, Patricia J" userId="9d908694-19f4-40c8-804b-e7dda733cfc7" providerId="ADAL" clId="{7CC7D508-51F7-4D19-9839-9D7F67BA4C73}" dt="2022-05-06T18:39:43.273" v="253" actId="478"/>
          <ac:spMkLst>
            <pc:docMk/>
            <pc:sldMk cId="670119206" sldId="293"/>
            <ac:spMk id="34" creationId="{A795DB19-92BE-4CD0-9A9F-5469617BF0DD}"/>
          </ac:spMkLst>
        </pc:spChg>
        <pc:spChg chg="del">
          <ac:chgData name="Lanzillotti, Patricia J" userId="9d908694-19f4-40c8-804b-e7dda733cfc7" providerId="ADAL" clId="{7CC7D508-51F7-4D19-9839-9D7F67BA4C73}" dt="2022-05-06T18:39:54.542" v="257" actId="478"/>
          <ac:spMkLst>
            <pc:docMk/>
            <pc:sldMk cId="670119206" sldId="293"/>
            <ac:spMk id="35" creationId="{B1AEC2F6-4DAA-4156-B731-0CD442EDE14C}"/>
          </ac:spMkLst>
        </pc:spChg>
        <pc:cxnChg chg="del mod">
          <ac:chgData name="Lanzillotti, Patricia J" userId="9d908694-19f4-40c8-804b-e7dda733cfc7" providerId="ADAL" clId="{7CC7D508-51F7-4D19-9839-9D7F67BA4C73}" dt="2022-05-06T18:39:58.901" v="260" actId="478"/>
          <ac:cxnSpMkLst>
            <pc:docMk/>
            <pc:sldMk cId="670119206" sldId="293"/>
            <ac:cxnSpMk id="30" creationId="{CE6C246B-11D1-41B7-9133-CDB26F96A17B}"/>
          </ac:cxnSpMkLst>
        </pc:cxnChg>
        <pc:cxnChg chg="del mod">
          <ac:chgData name="Lanzillotti, Patricia J" userId="9d908694-19f4-40c8-804b-e7dda733cfc7" providerId="ADAL" clId="{7CC7D508-51F7-4D19-9839-9D7F67BA4C73}" dt="2022-05-06T18:39:57.484" v="259" actId="478"/>
          <ac:cxnSpMkLst>
            <pc:docMk/>
            <pc:sldMk cId="670119206" sldId="293"/>
            <ac:cxnSpMk id="31" creationId="{33DC5343-F2AC-463F-A4B7-9265F35579C6}"/>
          </ac:cxnSpMkLst>
        </pc:cxnChg>
      </pc:sldChg>
      <pc:sldChg chg="ord">
        <pc:chgData name="Lanzillotti, Patricia J" userId="9d908694-19f4-40c8-804b-e7dda733cfc7" providerId="ADAL" clId="{7CC7D508-51F7-4D19-9839-9D7F67BA4C73}" dt="2022-05-06T18:12:54.688" v="60"/>
        <pc:sldMkLst>
          <pc:docMk/>
          <pc:sldMk cId="2992365972" sldId="311"/>
        </pc:sldMkLst>
      </pc:sldChg>
      <pc:sldChg chg="ord">
        <pc:chgData name="Lanzillotti, Patricia J" userId="9d908694-19f4-40c8-804b-e7dda733cfc7" providerId="ADAL" clId="{7CC7D508-51F7-4D19-9839-9D7F67BA4C73}" dt="2022-05-06T18:18:11.627" v="158"/>
        <pc:sldMkLst>
          <pc:docMk/>
          <pc:sldMk cId="944395304" sldId="313"/>
        </pc:sldMkLst>
      </pc:sldChg>
      <pc:sldChg chg="ord">
        <pc:chgData name="Lanzillotti, Patricia J" userId="9d908694-19f4-40c8-804b-e7dda733cfc7" providerId="ADAL" clId="{7CC7D508-51F7-4D19-9839-9D7F67BA4C73}" dt="2022-05-06T18:13:40.048" v="62"/>
        <pc:sldMkLst>
          <pc:docMk/>
          <pc:sldMk cId="1889800546" sldId="314"/>
        </pc:sldMkLst>
      </pc:sldChg>
      <pc:sldChg chg="ord">
        <pc:chgData name="Lanzillotti, Patricia J" userId="9d908694-19f4-40c8-804b-e7dda733cfc7" providerId="ADAL" clId="{7CC7D508-51F7-4D19-9839-9D7F67BA4C73}" dt="2022-05-06T18:13:40.048" v="62"/>
        <pc:sldMkLst>
          <pc:docMk/>
          <pc:sldMk cId="1105209152" sldId="315"/>
        </pc:sldMkLst>
      </pc:sldChg>
      <pc:sldChg chg="modSp mod">
        <pc:chgData name="Lanzillotti, Patricia J" userId="9d908694-19f4-40c8-804b-e7dda733cfc7" providerId="ADAL" clId="{7CC7D508-51F7-4D19-9839-9D7F67BA4C73}" dt="2022-05-11T16:49:51.659" v="488" actId="20577"/>
        <pc:sldMkLst>
          <pc:docMk/>
          <pc:sldMk cId="4052637888" sldId="321"/>
        </pc:sldMkLst>
        <pc:spChg chg="mod">
          <ac:chgData name="Lanzillotti, Patricia J" userId="9d908694-19f4-40c8-804b-e7dda733cfc7" providerId="ADAL" clId="{7CC7D508-51F7-4D19-9839-9D7F67BA4C73}" dt="2022-05-11T16:49:51.659" v="488" actId="20577"/>
          <ac:spMkLst>
            <pc:docMk/>
            <pc:sldMk cId="4052637888" sldId="321"/>
            <ac:spMk id="2" creationId="{C1390A0A-39DB-4C31-8B58-EFC32B621D7F}"/>
          </ac:spMkLst>
        </pc:spChg>
      </pc:sldChg>
      <pc:sldChg chg="ord">
        <pc:chgData name="Lanzillotti, Patricia J" userId="9d908694-19f4-40c8-804b-e7dda733cfc7" providerId="ADAL" clId="{7CC7D508-51F7-4D19-9839-9D7F67BA4C73}" dt="2022-05-06T18:12:45.445" v="58"/>
        <pc:sldMkLst>
          <pc:docMk/>
          <pc:sldMk cId="2589917229" sldId="322"/>
        </pc:sldMkLst>
      </pc:sldChg>
      <pc:sldChg chg="ord">
        <pc:chgData name="Lanzillotti, Patricia J" userId="9d908694-19f4-40c8-804b-e7dda733cfc7" providerId="ADAL" clId="{7CC7D508-51F7-4D19-9839-9D7F67BA4C73}" dt="2022-05-06T18:16:44.435" v="156"/>
        <pc:sldMkLst>
          <pc:docMk/>
          <pc:sldMk cId="1244885673" sldId="323"/>
        </pc:sldMkLst>
      </pc:sldChg>
      <pc:sldChg chg="ord">
        <pc:chgData name="Lanzillotti, Patricia J" userId="9d908694-19f4-40c8-804b-e7dda733cfc7" providerId="ADAL" clId="{7CC7D508-51F7-4D19-9839-9D7F67BA4C73}" dt="2022-05-06T18:18:11.627" v="158"/>
        <pc:sldMkLst>
          <pc:docMk/>
          <pc:sldMk cId="2542399529" sldId="325"/>
        </pc:sldMkLst>
      </pc:sldChg>
      <pc:sldChg chg="ord">
        <pc:chgData name="Lanzillotti, Patricia J" userId="9d908694-19f4-40c8-804b-e7dda733cfc7" providerId="ADAL" clId="{7CC7D508-51F7-4D19-9839-9D7F67BA4C73}" dt="2022-05-06T18:16:44.435" v="156"/>
        <pc:sldMkLst>
          <pc:docMk/>
          <pc:sldMk cId="101643094" sldId="330"/>
        </pc:sldMkLst>
      </pc:sldChg>
      <pc:sldChg chg="ord">
        <pc:chgData name="Lanzillotti, Patricia J" userId="9d908694-19f4-40c8-804b-e7dda733cfc7" providerId="ADAL" clId="{7CC7D508-51F7-4D19-9839-9D7F67BA4C73}" dt="2022-05-06T18:16:44.435" v="156"/>
        <pc:sldMkLst>
          <pc:docMk/>
          <pc:sldMk cId="995626408" sldId="331"/>
        </pc:sldMkLst>
      </pc:sldChg>
      <pc:sldChg chg="add">
        <pc:chgData name="Lanzillotti, Patricia J" userId="9d908694-19f4-40c8-804b-e7dda733cfc7" providerId="ADAL" clId="{7CC7D508-51F7-4D19-9839-9D7F67BA4C73}" dt="2022-05-06T18:38:48.095" v="181" actId="2890"/>
        <pc:sldMkLst>
          <pc:docMk/>
          <pc:sldMk cId="2051250971" sldId="332"/>
        </pc:sldMkLst>
      </pc:sldChg>
      <pc:sldChg chg="modSp mod">
        <pc:chgData name="Lanzillotti, Patricia J" userId="9d908694-19f4-40c8-804b-e7dda733cfc7" providerId="ADAL" clId="{7CC7D508-51F7-4D19-9839-9D7F67BA4C73}" dt="2022-05-12T16:04:49.912" v="490" actId="1076"/>
        <pc:sldMkLst>
          <pc:docMk/>
          <pc:sldMk cId="1787015657" sldId="335"/>
        </pc:sldMkLst>
        <pc:grpChg chg="mod">
          <ac:chgData name="Lanzillotti, Patricia J" userId="9d908694-19f4-40c8-804b-e7dda733cfc7" providerId="ADAL" clId="{7CC7D508-51F7-4D19-9839-9D7F67BA4C73}" dt="2022-05-12T16:04:49.912" v="490" actId="1076"/>
          <ac:grpSpMkLst>
            <pc:docMk/>
            <pc:sldMk cId="1787015657" sldId="335"/>
            <ac:grpSpMk id="63" creationId="{9DBD0BED-DA6C-4212-8C94-08B80884B7A7}"/>
          </ac:grpSpMkLst>
        </pc:grpChg>
      </pc:sldChg>
      <pc:sldChg chg="modSp mod">
        <pc:chgData name="Lanzillotti, Patricia J" userId="9d908694-19f4-40c8-804b-e7dda733cfc7" providerId="ADAL" clId="{7CC7D508-51F7-4D19-9839-9D7F67BA4C73}" dt="2022-05-12T21:11:56.465" v="807" actId="12"/>
        <pc:sldMkLst>
          <pc:docMk/>
          <pc:sldMk cId="267287350" sldId="336"/>
        </pc:sldMkLst>
        <pc:spChg chg="mod">
          <ac:chgData name="Lanzillotti, Patricia J" userId="9d908694-19f4-40c8-804b-e7dda733cfc7" providerId="ADAL" clId="{7CC7D508-51F7-4D19-9839-9D7F67BA4C73}" dt="2022-05-12T21:11:56.465" v="807" actId="12"/>
          <ac:spMkLst>
            <pc:docMk/>
            <pc:sldMk cId="267287350" sldId="336"/>
            <ac:spMk id="24" creationId="{CED59536-A5EF-449F-BC65-ADB25BC45B46}"/>
          </ac:spMkLst>
        </pc:spChg>
      </pc:sldChg>
      <pc:sldChg chg="delSp modSp mod">
        <pc:chgData name="Lanzillotti, Patricia J" userId="9d908694-19f4-40c8-804b-e7dda733cfc7" providerId="ADAL" clId="{7CC7D508-51F7-4D19-9839-9D7F67BA4C73}" dt="2022-05-12T16:42:39.871" v="757" actId="1076"/>
        <pc:sldMkLst>
          <pc:docMk/>
          <pc:sldMk cId="580663063" sldId="337"/>
        </pc:sldMkLst>
        <pc:spChg chg="del mod">
          <ac:chgData name="Lanzillotti, Patricia J" userId="9d908694-19f4-40c8-804b-e7dda733cfc7" providerId="ADAL" clId="{7CC7D508-51F7-4D19-9839-9D7F67BA4C73}" dt="2022-05-12T16:19:06.919" v="600" actId="478"/>
          <ac:spMkLst>
            <pc:docMk/>
            <pc:sldMk cId="580663063" sldId="337"/>
            <ac:spMk id="15" creationId="{94C5310C-0B6D-4E5C-BF90-178C3636269A}"/>
          </ac:spMkLst>
        </pc:spChg>
        <pc:spChg chg="mod">
          <ac:chgData name="Lanzillotti, Patricia J" userId="9d908694-19f4-40c8-804b-e7dda733cfc7" providerId="ADAL" clId="{7CC7D508-51F7-4D19-9839-9D7F67BA4C73}" dt="2022-05-12T16:24:47.939" v="683" actId="15"/>
          <ac:spMkLst>
            <pc:docMk/>
            <pc:sldMk cId="580663063" sldId="337"/>
            <ac:spMk id="16" creationId="{FB08CCC5-3CB6-4CDE-9D53-83D59DD5AAF9}"/>
          </ac:spMkLst>
        </pc:spChg>
        <pc:spChg chg="mod">
          <ac:chgData name="Lanzillotti, Patricia J" userId="9d908694-19f4-40c8-804b-e7dda733cfc7" providerId="ADAL" clId="{7CC7D508-51F7-4D19-9839-9D7F67BA4C73}" dt="2022-05-12T16:18:54.814" v="599" actId="20577"/>
          <ac:spMkLst>
            <pc:docMk/>
            <pc:sldMk cId="580663063" sldId="337"/>
            <ac:spMk id="17" creationId="{68D46370-21C9-4555-BF7F-B813A6584D08}"/>
          </ac:spMkLst>
        </pc:spChg>
        <pc:picChg chg="mod">
          <ac:chgData name="Lanzillotti, Patricia J" userId="9d908694-19f4-40c8-804b-e7dda733cfc7" providerId="ADAL" clId="{7CC7D508-51F7-4D19-9839-9D7F67BA4C73}" dt="2022-05-12T16:42:39.871" v="757" actId="1076"/>
          <ac:picMkLst>
            <pc:docMk/>
            <pc:sldMk cId="580663063" sldId="337"/>
            <ac:picMk id="18" creationId="{2D7E3CF1-A26B-4364-87CF-991130242A1C}"/>
          </ac:picMkLst>
        </pc:picChg>
      </pc:sldChg>
      <pc:sldChg chg="modSp mod">
        <pc:chgData name="Lanzillotti, Patricia J" userId="9d908694-19f4-40c8-804b-e7dda733cfc7" providerId="ADAL" clId="{7CC7D508-51F7-4D19-9839-9D7F67BA4C73}" dt="2022-05-12T16:40:09.469" v="756" actId="20577"/>
        <pc:sldMkLst>
          <pc:docMk/>
          <pc:sldMk cId="451150345" sldId="338"/>
        </pc:sldMkLst>
        <pc:spChg chg="mod">
          <ac:chgData name="Lanzillotti, Patricia J" userId="9d908694-19f4-40c8-804b-e7dda733cfc7" providerId="ADAL" clId="{7CC7D508-51F7-4D19-9839-9D7F67BA4C73}" dt="2022-05-12T16:40:09.469" v="756" actId="20577"/>
          <ac:spMkLst>
            <pc:docMk/>
            <pc:sldMk cId="451150345" sldId="338"/>
            <ac:spMk id="6" creationId="{277B0413-2DA6-483A-B9F6-926CBF6E6AFE}"/>
          </ac:spMkLst>
        </pc:spChg>
        <pc:spChg chg="mod">
          <ac:chgData name="Lanzillotti, Patricia J" userId="9d908694-19f4-40c8-804b-e7dda733cfc7" providerId="ADAL" clId="{7CC7D508-51F7-4D19-9839-9D7F67BA4C73}" dt="2022-05-12T16:37:52.436" v="716" actId="20577"/>
          <ac:spMkLst>
            <pc:docMk/>
            <pc:sldMk cId="451150345" sldId="338"/>
            <ac:spMk id="9" creationId="{9EE99FE2-2D95-4677-BF35-4ABF9667E6CA}"/>
          </ac:spMkLst>
        </pc:spChg>
      </pc:sldChg>
    </pc:docChg>
  </pc:docChgLst>
  <pc:docChgLst>
    <pc:chgData name="Kersey, Matthew L" userId="S::matthew.kersey@umassmed.edu::af4f9846-39e2-4a1b-a79b-245b12d4e57d" providerId="AD" clId="Web-{92752CF0-1E0D-4A9D-87FB-CDAE8BD36001}"/>
    <pc:docChg chg="modSld">
      <pc:chgData name="Kersey, Matthew L" userId="S::matthew.kersey@umassmed.edu::af4f9846-39e2-4a1b-a79b-245b12d4e57d" providerId="AD" clId="Web-{92752CF0-1E0D-4A9D-87FB-CDAE8BD36001}" dt="2022-05-27T16:33:31.133" v="11" actId="20577"/>
      <pc:docMkLst>
        <pc:docMk/>
      </pc:docMkLst>
      <pc:sldChg chg="modSp">
        <pc:chgData name="Kersey, Matthew L" userId="S::matthew.kersey@umassmed.edu::af4f9846-39e2-4a1b-a79b-245b12d4e57d" providerId="AD" clId="Web-{92752CF0-1E0D-4A9D-87FB-CDAE8BD36001}" dt="2022-05-27T16:33:31.133" v="11" actId="20577"/>
        <pc:sldMkLst>
          <pc:docMk/>
          <pc:sldMk cId="985491010" sldId="266"/>
        </pc:sldMkLst>
        <pc:spChg chg="mod">
          <ac:chgData name="Kersey, Matthew L" userId="S::matthew.kersey@umassmed.edu::af4f9846-39e2-4a1b-a79b-245b12d4e57d" providerId="AD" clId="Web-{92752CF0-1E0D-4A9D-87FB-CDAE8BD36001}" dt="2022-05-27T16:33:31.133" v="11" actId="20577"/>
          <ac:spMkLst>
            <pc:docMk/>
            <pc:sldMk cId="985491010" sldId="266"/>
            <ac:spMk id="15" creationId="{36B0260E-839B-43F7-8349-CB98F0FAC819}"/>
          </ac:spMkLst>
        </pc:spChg>
      </pc:sldChg>
    </pc:docChg>
  </pc:docChgLst>
  <pc:docChgLst>
    <pc:chgData name="Kersey, Matthew L" userId="S::matthew.kersey@umassmed.edu::af4f9846-39e2-4a1b-a79b-245b12d4e57d" providerId="AD" clId="Web-{B6063D16-BB79-44D7-90DC-ACEC4A3A4D43}"/>
    <pc:docChg chg="modSld">
      <pc:chgData name="Kersey, Matthew L" userId="S::matthew.kersey@umassmed.edu::af4f9846-39e2-4a1b-a79b-245b12d4e57d" providerId="AD" clId="Web-{B6063D16-BB79-44D7-90DC-ACEC4A3A4D43}" dt="2022-05-20T18:03:11.605" v="0"/>
      <pc:docMkLst>
        <pc:docMk/>
      </pc:docMkLst>
      <pc:sldChg chg="delSp">
        <pc:chgData name="Kersey, Matthew L" userId="S::matthew.kersey@umassmed.edu::af4f9846-39e2-4a1b-a79b-245b12d4e57d" providerId="AD" clId="Web-{B6063D16-BB79-44D7-90DC-ACEC4A3A4D43}" dt="2022-05-20T18:03:11.605" v="0"/>
        <pc:sldMkLst>
          <pc:docMk/>
          <pc:sldMk cId="4148273596" sldId="257"/>
        </pc:sldMkLst>
        <pc:spChg chg="del">
          <ac:chgData name="Kersey, Matthew L" userId="S::matthew.kersey@umassmed.edu::af4f9846-39e2-4a1b-a79b-245b12d4e57d" providerId="AD" clId="Web-{B6063D16-BB79-44D7-90DC-ACEC4A3A4D43}" dt="2022-05-20T18:03:11.605" v="0"/>
          <ac:spMkLst>
            <pc:docMk/>
            <pc:sldMk cId="4148273596" sldId="257"/>
            <ac:spMk id="3" creationId="{6D5B2C96-742B-D64B-B220-BC436E2BCF31}"/>
          </ac:spMkLst>
        </pc:spChg>
      </pc:sldChg>
    </pc:docChg>
  </pc:docChgLst>
  <pc:docChgLst>
    <pc:chgData name="Kersey, Matthew L" userId="af4f9846-39e2-4a1b-a79b-245b12d4e57d" providerId="ADAL" clId="{B1C9A47A-EFBE-464E-B6F5-12871A7A5CBB}"/>
    <pc:docChg chg="undo custSel addSld delSld modSld sldOrd">
      <pc:chgData name="Kersey, Matthew L" userId="af4f9846-39e2-4a1b-a79b-245b12d4e57d" providerId="ADAL" clId="{B1C9A47A-EFBE-464E-B6F5-12871A7A5CBB}" dt="2022-05-13T20:13:11.391" v="2811" actId="47"/>
      <pc:docMkLst>
        <pc:docMk/>
      </pc:docMkLst>
      <pc:sldChg chg="modSp mod">
        <pc:chgData name="Kersey, Matthew L" userId="af4f9846-39e2-4a1b-a79b-245b12d4e57d" providerId="ADAL" clId="{B1C9A47A-EFBE-464E-B6F5-12871A7A5CBB}" dt="2022-05-11T18:07:42.338" v="346" actId="27636"/>
        <pc:sldMkLst>
          <pc:docMk/>
          <pc:sldMk cId="4148273596" sldId="257"/>
        </pc:sldMkLst>
        <pc:spChg chg="mod">
          <ac:chgData name="Kersey, Matthew L" userId="af4f9846-39e2-4a1b-a79b-245b12d4e57d" providerId="ADAL" clId="{B1C9A47A-EFBE-464E-B6F5-12871A7A5CBB}" dt="2022-05-11T18:06:59.711" v="342" actId="2711"/>
          <ac:spMkLst>
            <pc:docMk/>
            <pc:sldMk cId="4148273596" sldId="257"/>
            <ac:spMk id="2" creationId="{40C273B4-6E22-884D-950E-02A472EA3984}"/>
          </ac:spMkLst>
        </pc:spChg>
        <pc:spChg chg="mod">
          <ac:chgData name="Kersey, Matthew L" userId="af4f9846-39e2-4a1b-a79b-245b12d4e57d" providerId="ADAL" clId="{B1C9A47A-EFBE-464E-B6F5-12871A7A5CBB}" dt="2022-05-11T18:07:42.338" v="346" actId="27636"/>
          <ac:spMkLst>
            <pc:docMk/>
            <pc:sldMk cId="4148273596" sldId="257"/>
            <ac:spMk id="3" creationId="{6D5B2C96-742B-D64B-B220-BC436E2BCF31}"/>
          </ac:spMkLst>
        </pc:spChg>
      </pc:sldChg>
      <pc:sldChg chg="addSp delSp modSp mod modAnim addCm">
        <pc:chgData name="Kersey, Matthew L" userId="af4f9846-39e2-4a1b-a79b-245b12d4e57d" providerId="ADAL" clId="{B1C9A47A-EFBE-464E-B6F5-12871A7A5CBB}" dt="2022-05-13T19:47:43.147" v="2771" actId="255"/>
        <pc:sldMkLst>
          <pc:docMk/>
          <pc:sldMk cId="1941599716" sldId="258"/>
        </pc:sldMkLst>
        <pc:spChg chg="mod">
          <ac:chgData name="Kersey, Matthew L" userId="af4f9846-39e2-4a1b-a79b-245b12d4e57d" providerId="ADAL" clId="{B1C9A47A-EFBE-464E-B6F5-12871A7A5CBB}" dt="2022-05-13T19:47:43.147" v="2771" actId="255"/>
          <ac:spMkLst>
            <pc:docMk/>
            <pc:sldMk cId="1941599716" sldId="258"/>
            <ac:spMk id="4" creationId="{5669AECA-40BE-6A48-B0A6-0D0AA15E7CA9}"/>
          </ac:spMkLst>
        </pc:spChg>
        <pc:spChg chg="mod">
          <ac:chgData name="Kersey, Matthew L" userId="af4f9846-39e2-4a1b-a79b-245b12d4e57d" providerId="ADAL" clId="{B1C9A47A-EFBE-464E-B6F5-12871A7A5CBB}" dt="2022-05-13T17:13:00.351" v="1161" actId="20577"/>
          <ac:spMkLst>
            <pc:docMk/>
            <pc:sldMk cId="1941599716" sldId="258"/>
            <ac:spMk id="10" creationId="{24D03890-A153-4B51-BCA4-9D300F5AF7AF}"/>
          </ac:spMkLst>
        </pc:spChg>
        <pc:spChg chg="mod">
          <ac:chgData name="Kersey, Matthew L" userId="af4f9846-39e2-4a1b-a79b-245b12d4e57d" providerId="ADAL" clId="{B1C9A47A-EFBE-464E-B6F5-12871A7A5CBB}" dt="2022-05-13T19:37:48.780" v="2154" actId="13926"/>
          <ac:spMkLst>
            <pc:docMk/>
            <pc:sldMk cId="1941599716" sldId="258"/>
            <ac:spMk id="12" creationId="{27989B01-BBB6-4A12-8D11-71F4F047C12A}"/>
          </ac:spMkLst>
        </pc:spChg>
        <pc:spChg chg="add del">
          <ac:chgData name="Kersey, Matthew L" userId="af4f9846-39e2-4a1b-a79b-245b12d4e57d" providerId="ADAL" clId="{B1C9A47A-EFBE-464E-B6F5-12871A7A5CBB}" dt="2022-05-11T17:18:43.444" v="24" actId="11529"/>
          <ac:spMkLst>
            <pc:docMk/>
            <pc:sldMk cId="1941599716" sldId="258"/>
            <ac:spMk id="14" creationId="{1B674F14-68CE-4859-9887-E7BB9922F422}"/>
          </ac:spMkLst>
        </pc:spChg>
        <pc:picChg chg="add del mod">
          <ac:chgData name="Kersey, Matthew L" userId="af4f9846-39e2-4a1b-a79b-245b12d4e57d" providerId="ADAL" clId="{B1C9A47A-EFBE-464E-B6F5-12871A7A5CBB}" dt="2022-05-11T17:18:02.993" v="22" actId="478"/>
          <ac:picMkLst>
            <pc:docMk/>
            <pc:sldMk cId="1941599716" sldId="258"/>
            <ac:picMk id="3" creationId="{525D56D0-4BB7-4636-959E-027D2F7E235B}"/>
          </ac:picMkLst>
        </pc:picChg>
        <pc:picChg chg="mod">
          <ac:chgData name="Kersey, Matthew L" userId="af4f9846-39e2-4a1b-a79b-245b12d4e57d" providerId="ADAL" clId="{B1C9A47A-EFBE-464E-B6F5-12871A7A5CBB}" dt="2022-05-11T17:23:17.204" v="78" actId="692"/>
          <ac:picMkLst>
            <pc:docMk/>
            <pc:sldMk cId="1941599716" sldId="258"/>
            <ac:picMk id="7" creationId="{374CEA1B-6056-4CDA-A04F-7601796D6101}"/>
          </ac:picMkLst>
        </pc:picChg>
      </pc:sldChg>
      <pc:sldChg chg="del">
        <pc:chgData name="Kersey, Matthew L" userId="af4f9846-39e2-4a1b-a79b-245b12d4e57d" providerId="ADAL" clId="{B1C9A47A-EFBE-464E-B6F5-12871A7A5CBB}" dt="2022-05-11T17:14:14.598" v="15" actId="47"/>
        <pc:sldMkLst>
          <pc:docMk/>
          <pc:sldMk cId="939586907" sldId="260"/>
        </pc:sldMkLst>
      </pc:sldChg>
      <pc:sldChg chg="modSp mod">
        <pc:chgData name="Kersey, Matthew L" userId="af4f9846-39e2-4a1b-a79b-245b12d4e57d" providerId="ADAL" clId="{B1C9A47A-EFBE-464E-B6F5-12871A7A5CBB}" dt="2022-05-13T17:58:05.052" v="2028" actId="1076"/>
        <pc:sldMkLst>
          <pc:docMk/>
          <pc:sldMk cId="151942300" sldId="264"/>
        </pc:sldMkLst>
        <pc:spChg chg="mod">
          <ac:chgData name="Kersey, Matthew L" userId="af4f9846-39e2-4a1b-a79b-245b12d4e57d" providerId="ADAL" clId="{B1C9A47A-EFBE-464E-B6F5-12871A7A5CBB}" dt="2022-05-13T17:58:05.052" v="2028" actId="1076"/>
          <ac:spMkLst>
            <pc:docMk/>
            <pc:sldMk cId="151942300" sldId="264"/>
            <ac:spMk id="2" creationId="{029EF3AE-AC1B-459F-A776-79904E09BACE}"/>
          </ac:spMkLst>
        </pc:spChg>
        <pc:spChg chg="mod">
          <ac:chgData name="Kersey, Matthew L" userId="af4f9846-39e2-4a1b-a79b-245b12d4e57d" providerId="ADAL" clId="{B1C9A47A-EFBE-464E-B6F5-12871A7A5CBB}" dt="2022-05-13T17:53:57.921" v="1975" actId="20577"/>
          <ac:spMkLst>
            <pc:docMk/>
            <pc:sldMk cId="151942300" sldId="264"/>
            <ac:spMk id="4" creationId="{CE5FC1E5-C43B-4AA4-8CAA-FB9813A51A46}"/>
          </ac:spMkLst>
        </pc:spChg>
      </pc:sldChg>
      <pc:sldChg chg="modSp mod">
        <pc:chgData name="Kersey, Matthew L" userId="af4f9846-39e2-4a1b-a79b-245b12d4e57d" providerId="ADAL" clId="{B1C9A47A-EFBE-464E-B6F5-12871A7A5CBB}" dt="2022-05-13T17:58:09.236" v="2029" actId="1076"/>
        <pc:sldMkLst>
          <pc:docMk/>
          <pc:sldMk cId="2100887126" sldId="265"/>
        </pc:sldMkLst>
        <pc:spChg chg="mod">
          <ac:chgData name="Kersey, Matthew L" userId="af4f9846-39e2-4a1b-a79b-245b12d4e57d" providerId="ADAL" clId="{B1C9A47A-EFBE-464E-B6F5-12871A7A5CBB}" dt="2022-05-13T17:58:09.236" v="2029" actId="1076"/>
          <ac:spMkLst>
            <pc:docMk/>
            <pc:sldMk cId="2100887126" sldId="265"/>
            <ac:spMk id="2" creationId="{029EF3AE-AC1B-459F-A776-79904E09BACE}"/>
          </ac:spMkLst>
        </pc:spChg>
        <pc:spChg chg="mod">
          <ac:chgData name="Kersey, Matthew L" userId="af4f9846-39e2-4a1b-a79b-245b12d4e57d" providerId="ADAL" clId="{B1C9A47A-EFBE-464E-B6F5-12871A7A5CBB}" dt="2022-05-13T17:54:01.954" v="1977" actId="20577"/>
          <ac:spMkLst>
            <pc:docMk/>
            <pc:sldMk cId="2100887126" sldId="265"/>
            <ac:spMk id="4" creationId="{CE5FC1E5-C43B-4AA4-8CAA-FB9813A51A46}"/>
          </ac:spMkLst>
        </pc:spChg>
      </pc:sldChg>
      <pc:sldChg chg="addSp delSp modSp mod">
        <pc:chgData name="Kersey, Matthew L" userId="af4f9846-39e2-4a1b-a79b-245b12d4e57d" providerId="ADAL" clId="{B1C9A47A-EFBE-464E-B6F5-12871A7A5CBB}" dt="2022-05-13T19:46:11.324" v="2677" actId="478"/>
        <pc:sldMkLst>
          <pc:docMk/>
          <pc:sldMk cId="985491010" sldId="266"/>
        </pc:sldMkLst>
        <pc:spChg chg="add del mod">
          <ac:chgData name="Kersey, Matthew L" userId="af4f9846-39e2-4a1b-a79b-245b12d4e57d" providerId="ADAL" clId="{B1C9A47A-EFBE-464E-B6F5-12871A7A5CBB}" dt="2022-05-13T19:46:11.324" v="2677" actId="478"/>
          <ac:spMkLst>
            <pc:docMk/>
            <pc:sldMk cId="985491010" sldId="266"/>
            <ac:spMk id="9" creationId="{18E8930B-8001-43FD-A732-B76F91DD3085}"/>
          </ac:spMkLst>
        </pc:spChg>
        <pc:picChg chg="mod">
          <ac:chgData name="Kersey, Matthew L" userId="af4f9846-39e2-4a1b-a79b-245b12d4e57d" providerId="ADAL" clId="{B1C9A47A-EFBE-464E-B6F5-12871A7A5CBB}" dt="2022-05-11T18:44:58.092" v="524" actId="14826"/>
          <ac:picMkLst>
            <pc:docMk/>
            <pc:sldMk cId="985491010" sldId="266"/>
            <ac:picMk id="3" creationId="{0BE5B040-C64F-4E81-921E-3ED601FCC7F7}"/>
          </ac:picMkLst>
        </pc:picChg>
        <pc:picChg chg="add mod ord">
          <ac:chgData name="Kersey, Matthew L" userId="af4f9846-39e2-4a1b-a79b-245b12d4e57d" providerId="ADAL" clId="{B1C9A47A-EFBE-464E-B6F5-12871A7A5CBB}" dt="2022-05-11T18:43:13.675" v="521" actId="167"/>
          <ac:picMkLst>
            <pc:docMk/>
            <pc:sldMk cId="985491010" sldId="266"/>
            <ac:picMk id="5" creationId="{642FD677-90A5-46B9-B201-7172395D6638}"/>
          </ac:picMkLst>
        </pc:picChg>
        <pc:picChg chg="mod">
          <ac:chgData name="Kersey, Matthew L" userId="af4f9846-39e2-4a1b-a79b-245b12d4e57d" providerId="ADAL" clId="{B1C9A47A-EFBE-464E-B6F5-12871A7A5CBB}" dt="2022-05-11T18:43:45.613" v="523" actId="14826"/>
          <ac:picMkLst>
            <pc:docMk/>
            <pc:sldMk cId="985491010" sldId="266"/>
            <ac:picMk id="18" creationId="{BE3ECCB9-6FA1-4943-B50A-A34984D06776}"/>
          </ac:picMkLst>
        </pc:picChg>
        <pc:picChg chg="del mod">
          <ac:chgData name="Kersey, Matthew L" userId="af4f9846-39e2-4a1b-a79b-245b12d4e57d" providerId="ADAL" clId="{B1C9A47A-EFBE-464E-B6F5-12871A7A5CBB}" dt="2022-05-11T18:43:15.690" v="522" actId="478"/>
          <ac:picMkLst>
            <pc:docMk/>
            <pc:sldMk cId="985491010" sldId="266"/>
            <ac:picMk id="19" creationId="{F7FE7247-BD76-44D2-91E3-89B8ACD5F3BF}"/>
          </ac:picMkLst>
        </pc:picChg>
      </pc:sldChg>
      <pc:sldChg chg="del">
        <pc:chgData name="Kersey, Matthew L" userId="af4f9846-39e2-4a1b-a79b-245b12d4e57d" providerId="ADAL" clId="{B1C9A47A-EFBE-464E-B6F5-12871A7A5CBB}" dt="2022-05-13T15:33:53.524" v="1157" actId="47"/>
        <pc:sldMkLst>
          <pc:docMk/>
          <pc:sldMk cId="3257726213" sldId="268"/>
        </pc:sldMkLst>
      </pc:sldChg>
      <pc:sldChg chg="del">
        <pc:chgData name="Kersey, Matthew L" userId="af4f9846-39e2-4a1b-a79b-245b12d4e57d" providerId="ADAL" clId="{B1C9A47A-EFBE-464E-B6F5-12871A7A5CBB}" dt="2022-05-13T15:33:50.847" v="1156" actId="47"/>
        <pc:sldMkLst>
          <pc:docMk/>
          <pc:sldMk cId="4212657964" sldId="269"/>
        </pc:sldMkLst>
      </pc:sldChg>
      <pc:sldChg chg="del ord">
        <pc:chgData name="Kersey, Matthew L" userId="af4f9846-39e2-4a1b-a79b-245b12d4e57d" providerId="ADAL" clId="{B1C9A47A-EFBE-464E-B6F5-12871A7A5CBB}" dt="2022-05-13T15:33:49.651" v="1155" actId="47"/>
        <pc:sldMkLst>
          <pc:docMk/>
          <pc:sldMk cId="2363257820" sldId="271"/>
        </pc:sldMkLst>
      </pc:sldChg>
      <pc:sldChg chg="delSp modSp del mod addCm modCm">
        <pc:chgData name="Kersey, Matthew L" userId="af4f9846-39e2-4a1b-a79b-245b12d4e57d" providerId="ADAL" clId="{B1C9A47A-EFBE-464E-B6F5-12871A7A5CBB}" dt="2022-05-11T18:32:22.515" v="512" actId="47"/>
        <pc:sldMkLst>
          <pc:docMk/>
          <pc:sldMk cId="1781030913" sldId="272"/>
        </pc:sldMkLst>
        <pc:spChg chg="del mod">
          <ac:chgData name="Kersey, Matthew L" userId="af4f9846-39e2-4a1b-a79b-245b12d4e57d" providerId="ADAL" clId="{B1C9A47A-EFBE-464E-B6F5-12871A7A5CBB}" dt="2022-05-11T18:04:48.859" v="338" actId="478"/>
          <ac:spMkLst>
            <pc:docMk/>
            <pc:sldMk cId="1781030913" sldId="272"/>
            <ac:spMk id="2" creationId="{04C51DE4-7469-440D-84A9-F0CE6010A2BD}"/>
          </ac:spMkLst>
        </pc:spChg>
        <pc:spChg chg="mod">
          <ac:chgData name="Kersey, Matthew L" userId="af4f9846-39e2-4a1b-a79b-245b12d4e57d" providerId="ADAL" clId="{B1C9A47A-EFBE-464E-B6F5-12871A7A5CBB}" dt="2022-05-11T18:11:09.193" v="420" actId="20577"/>
          <ac:spMkLst>
            <pc:docMk/>
            <pc:sldMk cId="1781030913" sldId="272"/>
            <ac:spMk id="3" creationId="{E30D4704-5179-4E05-8269-52151B2A44B1}"/>
          </ac:spMkLst>
        </pc:spChg>
        <pc:spChg chg="mod">
          <ac:chgData name="Kersey, Matthew L" userId="af4f9846-39e2-4a1b-a79b-245b12d4e57d" providerId="ADAL" clId="{B1C9A47A-EFBE-464E-B6F5-12871A7A5CBB}" dt="2022-05-11T18:04:26.349" v="335" actId="20577"/>
          <ac:spMkLst>
            <pc:docMk/>
            <pc:sldMk cId="1781030913" sldId="272"/>
            <ac:spMk id="4" creationId="{40F7724B-14FE-4AFE-B061-1619E0899CB1}"/>
          </ac:spMkLst>
        </pc:spChg>
        <pc:spChg chg="del">
          <ac:chgData name="Kersey, Matthew L" userId="af4f9846-39e2-4a1b-a79b-245b12d4e57d" providerId="ADAL" clId="{B1C9A47A-EFBE-464E-B6F5-12871A7A5CBB}" dt="2022-05-11T18:04:57.614" v="339" actId="478"/>
          <ac:spMkLst>
            <pc:docMk/>
            <pc:sldMk cId="1781030913" sldId="272"/>
            <ac:spMk id="9" creationId="{FB7A4AB3-86DE-4E79-A00E-2520CE1D2617}"/>
          </ac:spMkLst>
        </pc:spChg>
      </pc:sldChg>
      <pc:sldChg chg="del">
        <pc:chgData name="Kersey, Matthew L" userId="af4f9846-39e2-4a1b-a79b-245b12d4e57d" providerId="ADAL" clId="{B1C9A47A-EFBE-464E-B6F5-12871A7A5CBB}" dt="2022-05-13T17:28:55.025" v="1330" actId="47"/>
        <pc:sldMkLst>
          <pc:docMk/>
          <pc:sldMk cId="3835215781" sldId="273"/>
        </pc:sldMkLst>
      </pc:sldChg>
      <pc:sldChg chg="ord">
        <pc:chgData name="Kersey, Matthew L" userId="af4f9846-39e2-4a1b-a79b-245b12d4e57d" providerId="ADAL" clId="{B1C9A47A-EFBE-464E-B6F5-12871A7A5CBB}" dt="2022-05-11T17:51:16.616" v="242"/>
        <pc:sldMkLst>
          <pc:docMk/>
          <pc:sldMk cId="3338653956" sldId="274"/>
        </pc:sldMkLst>
      </pc:sldChg>
      <pc:sldChg chg="del ord">
        <pc:chgData name="Kersey, Matthew L" userId="af4f9846-39e2-4a1b-a79b-245b12d4e57d" providerId="ADAL" clId="{B1C9A47A-EFBE-464E-B6F5-12871A7A5CBB}" dt="2022-05-13T20:13:11.391" v="2811" actId="47"/>
        <pc:sldMkLst>
          <pc:docMk/>
          <pc:sldMk cId="2158683460" sldId="275"/>
        </pc:sldMkLst>
      </pc:sldChg>
      <pc:sldChg chg="del">
        <pc:chgData name="Kersey, Matthew L" userId="af4f9846-39e2-4a1b-a79b-245b12d4e57d" providerId="ADAL" clId="{B1C9A47A-EFBE-464E-B6F5-12871A7A5CBB}" dt="2022-05-13T15:33:48.548" v="1154" actId="47"/>
        <pc:sldMkLst>
          <pc:docMk/>
          <pc:sldMk cId="2410900790" sldId="276"/>
        </pc:sldMkLst>
      </pc:sldChg>
      <pc:sldChg chg="del">
        <pc:chgData name="Kersey, Matthew L" userId="af4f9846-39e2-4a1b-a79b-245b12d4e57d" providerId="ADAL" clId="{B1C9A47A-EFBE-464E-B6F5-12871A7A5CBB}" dt="2022-05-13T15:33:46.504" v="1153" actId="47"/>
        <pc:sldMkLst>
          <pc:docMk/>
          <pc:sldMk cId="3142325772" sldId="277"/>
        </pc:sldMkLst>
      </pc:sldChg>
      <pc:sldChg chg="del ord">
        <pc:chgData name="Kersey, Matthew L" userId="af4f9846-39e2-4a1b-a79b-245b12d4e57d" providerId="ADAL" clId="{B1C9A47A-EFBE-464E-B6F5-12871A7A5CBB}" dt="2022-05-13T20:13:11.391" v="2811" actId="47"/>
        <pc:sldMkLst>
          <pc:docMk/>
          <pc:sldMk cId="378898494" sldId="282"/>
        </pc:sldMkLst>
      </pc:sldChg>
      <pc:sldChg chg="delSp modSp del mod">
        <pc:chgData name="Kersey, Matthew L" userId="af4f9846-39e2-4a1b-a79b-245b12d4e57d" providerId="ADAL" clId="{B1C9A47A-EFBE-464E-B6F5-12871A7A5CBB}" dt="2022-05-11T18:45:14.962" v="525" actId="47"/>
        <pc:sldMkLst>
          <pc:docMk/>
          <pc:sldMk cId="1284932371" sldId="283"/>
        </pc:sldMkLst>
        <pc:spChg chg="mod">
          <ac:chgData name="Kersey, Matthew L" userId="af4f9846-39e2-4a1b-a79b-245b12d4e57d" providerId="ADAL" clId="{B1C9A47A-EFBE-464E-B6F5-12871A7A5CBB}" dt="2022-05-11T17:56:22.979" v="296" actId="27636"/>
          <ac:spMkLst>
            <pc:docMk/>
            <pc:sldMk cId="1284932371" sldId="283"/>
            <ac:spMk id="3" creationId="{E30D4704-5179-4E05-8269-52151B2A44B1}"/>
          </ac:spMkLst>
        </pc:spChg>
        <pc:spChg chg="mod">
          <ac:chgData name="Kersey, Matthew L" userId="af4f9846-39e2-4a1b-a79b-245b12d4e57d" providerId="ADAL" clId="{B1C9A47A-EFBE-464E-B6F5-12871A7A5CBB}" dt="2022-05-11T17:36:40.219" v="199" actId="255"/>
          <ac:spMkLst>
            <pc:docMk/>
            <pc:sldMk cId="1284932371" sldId="283"/>
            <ac:spMk id="4" creationId="{40F7724B-14FE-4AFE-B061-1619E0899CB1}"/>
          </ac:spMkLst>
        </pc:spChg>
        <pc:spChg chg="del mod">
          <ac:chgData name="Kersey, Matthew L" userId="af4f9846-39e2-4a1b-a79b-245b12d4e57d" providerId="ADAL" clId="{B1C9A47A-EFBE-464E-B6F5-12871A7A5CBB}" dt="2022-05-11T17:41:12.556" v="229" actId="478"/>
          <ac:spMkLst>
            <pc:docMk/>
            <pc:sldMk cId="1284932371" sldId="283"/>
            <ac:spMk id="8" creationId="{97B701FC-632E-4835-8A41-1C8F578CD137}"/>
          </ac:spMkLst>
        </pc:spChg>
        <pc:picChg chg="del">
          <ac:chgData name="Kersey, Matthew L" userId="af4f9846-39e2-4a1b-a79b-245b12d4e57d" providerId="ADAL" clId="{B1C9A47A-EFBE-464E-B6F5-12871A7A5CBB}" dt="2022-05-11T17:37:27.522" v="200" actId="478"/>
          <ac:picMkLst>
            <pc:docMk/>
            <pc:sldMk cId="1284932371" sldId="283"/>
            <ac:picMk id="5" creationId="{EEFDB205-65B2-485C-AFB6-AD0E384BECDA}"/>
          </ac:picMkLst>
        </pc:picChg>
      </pc:sldChg>
      <pc:sldChg chg="delSp modSp del mod">
        <pc:chgData name="Kersey, Matthew L" userId="af4f9846-39e2-4a1b-a79b-245b12d4e57d" providerId="ADAL" clId="{B1C9A47A-EFBE-464E-B6F5-12871A7A5CBB}" dt="2022-05-13T19:30:39.954" v="2052" actId="47"/>
        <pc:sldMkLst>
          <pc:docMk/>
          <pc:sldMk cId="3186169973" sldId="286"/>
        </pc:sldMkLst>
        <pc:spChg chg="del">
          <ac:chgData name="Kersey, Matthew L" userId="af4f9846-39e2-4a1b-a79b-245b12d4e57d" providerId="ADAL" clId="{B1C9A47A-EFBE-464E-B6F5-12871A7A5CBB}" dt="2022-05-11T18:45:57.013" v="528" actId="478"/>
          <ac:spMkLst>
            <pc:docMk/>
            <pc:sldMk cId="3186169973" sldId="286"/>
            <ac:spMk id="2" creationId="{4A2622C4-C112-40C0-96C7-1E92442435CE}"/>
          </ac:spMkLst>
        </pc:spChg>
        <pc:spChg chg="mod ord">
          <ac:chgData name="Kersey, Matthew L" userId="af4f9846-39e2-4a1b-a79b-245b12d4e57d" providerId="ADAL" clId="{B1C9A47A-EFBE-464E-B6F5-12871A7A5CBB}" dt="2022-05-13T17:33:03.378" v="1336" actId="20577"/>
          <ac:spMkLst>
            <pc:docMk/>
            <pc:sldMk cId="3186169973" sldId="286"/>
            <ac:spMk id="3" creationId="{A50D2D57-6256-498C-9831-5B9D8F44210B}"/>
          </ac:spMkLst>
        </pc:spChg>
      </pc:sldChg>
      <pc:sldChg chg="modSp del mod">
        <pc:chgData name="Kersey, Matthew L" userId="af4f9846-39e2-4a1b-a79b-245b12d4e57d" providerId="ADAL" clId="{B1C9A47A-EFBE-464E-B6F5-12871A7A5CBB}" dt="2022-05-13T19:30:16.497" v="2045" actId="47"/>
        <pc:sldMkLst>
          <pc:docMk/>
          <pc:sldMk cId="3893816391" sldId="287"/>
        </pc:sldMkLst>
        <pc:spChg chg="mod">
          <ac:chgData name="Kersey, Matthew L" userId="af4f9846-39e2-4a1b-a79b-245b12d4e57d" providerId="ADAL" clId="{B1C9A47A-EFBE-464E-B6F5-12871A7A5CBB}" dt="2022-05-13T17:42:24.908" v="1585" actId="113"/>
          <ac:spMkLst>
            <pc:docMk/>
            <pc:sldMk cId="3893816391" sldId="287"/>
            <ac:spMk id="2" creationId="{04C51DE4-7469-440D-84A9-F0CE6010A2BD}"/>
          </ac:spMkLst>
        </pc:spChg>
        <pc:spChg chg="mod">
          <ac:chgData name="Kersey, Matthew L" userId="af4f9846-39e2-4a1b-a79b-245b12d4e57d" providerId="ADAL" clId="{B1C9A47A-EFBE-464E-B6F5-12871A7A5CBB}" dt="2022-05-13T17:44:26.927" v="1685" actId="20577"/>
          <ac:spMkLst>
            <pc:docMk/>
            <pc:sldMk cId="3893816391" sldId="287"/>
            <ac:spMk id="3" creationId="{E30D4704-5179-4E05-8269-52151B2A44B1}"/>
          </ac:spMkLst>
        </pc:spChg>
        <pc:spChg chg="mod">
          <ac:chgData name="Kersey, Matthew L" userId="af4f9846-39e2-4a1b-a79b-245b12d4e57d" providerId="ADAL" clId="{B1C9A47A-EFBE-464E-B6F5-12871A7A5CBB}" dt="2022-05-13T17:43:50.740" v="1668" actId="20577"/>
          <ac:spMkLst>
            <pc:docMk/>
            <pc:sldMk cId="3893816391" sldId="287"/>
            <ac:spMk id="4" creationId="{40F7724B-14FE-4AFE-B061-1619E0899CB1}"/>
          </ac:spMkLst>
        </pc:spChg>
      </pc:sldChg>
      <pc:sldChg chg="delSp modSp del mod">
        <pc:chgData name="Kersey, Matthew L" userId="af4f9846-39e2-4a1b-a79b-245b12d4e57d" providerId="ADAL" clId="{B1C9A47A-EFBE-464E-B6F5-12871A7A5CBB}" dt="2022-05-13T19:31:07.841" v="2059" actId="47"/>
        <pc:sldMkLst>
          <pc:docMk/>
          <pc:sldMk cId="3796147118" sldId="288"/>
        </pc:sldMkLst>
        <pc:spChg chg="del mod">
          <ac:chgData name="Kersey, Matthew L" userId="af4f9846-39e2-4a1b-a79b-245b12d4e57d" providerId="ADAL" clId="{B1C9A47A-EFBE-464E-B6F5-12871A7A5CBB}" dt="2022-05-13T17:48:04.761" v="1764" actId="478"/>
          <ac:spMkLst>
            <pc:docMk/>
            <pc:sldMk cId="3796147118" sldId="288"/>
            <ac:spMk id="2" creationId="{04C51DE4-7469-440D-84A9-F0CE6010A2BD}"/>
          </ac:spMkLst>
        </pc:spChg>
        <pc:spChg chg="mod ord">
          <ac:chgData name="Kersey, Matthew L" userId="af4f9846-39e2-4a1b-a79b-245b12d4e57d" providerId="ADAL" clId="{B1C9A47A-EFBE-464E-B6F5-12871A7A5CBB}" dt="2022-05-13T17:52:00.473" v="1909" actId="20577"/>
          <ac:spMkLst>
            <pc:docMk/>
            <pc:sldMk cId="3796147118" sldId="288"/>
            <ac:spMk id="3" creationId="{E30D4704-5179-4E05-8269-52151B2A44B1}"/>
          </ac:spMkLst>
        </pc:spChg>
        <pc:spChg chg="mod">
          <ac:chgData name="Kersey, Matthew L" userId="af4f9846-39e2-4a1b-a79b-245b12d4e57d" providerId="ADAL" clId="{B1C9A47A-EFBE-464E-B6F5-12871A7A5CBB}" dt="2022-05-13T17:52:37.464" v="1928" actId="20577"/>
          <ac:spMkLst>
            <pc:docMk/>
            <pc:sldMk cId="3796147118" sldId="288"/>
            <ac:spMk id="4" creationId="{40F7724B-14FE-4AFE-B061-1619E0899CB1}"/>
          </ac:spMkLst>
        </pc:spChg>
        <pc:picChg chg="mod">
          <ac:chgData name="Kersey, Matthew L" userId="af4f9846-39e2-4a1b-a79b-245b12d4e57d" providerId="ADAL" clId="{B1C9A47A-EFBE-464E-B6F5-12871A7A5CBB}" dt="2022-05-13T17:52:14.431" v="1911" actId="1076"/>
          <ac:picMkLst>
            <pc:docMk/>
            <pc:sldMk cId="3796147118" sldId="288"/>
            <ac:picMk id="7" creationId="{E51E9781-C20D-434E-92F7-18021CFBAAE7}"/>
          </ac:picMkLst>
        </pc:picChg>
        <pc:picChg chg="mod">
          <ac:chgData name="Kersey, Matthew L" userId="af4f9846-39e2-4a1b-a79b-245b12d4e57d" providerId="ADAL" clId="{B1C9A47A-EFBE-464E-B6F5-12871A7A5CBB}" dt="2022-05-13T17:52:16.727" v="1912" actId="1076"/>
          <ac:picMkLst>
            <pc:docMk/>
            <pc:sldMk cId="3796147118" sldId="288"/>
            <ac:picMk id="9" creationId="{3305F675-0FD5-41F7-AF7E-F7E2810BCFC2}"/>
          </ac:picMkLst>
        </pc:picChg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670119206" sldId="293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992365972" sldId="311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944395304" sldId="313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1889800546" sldId="314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1105209152" sldId="315"/>
        </pc:sldMkLst>
      </pc:sldChg>
      <pc:sldChg chg="del">
        <pc:chgData name="Kersey, Matthew L" userId="af4f9846-39e2-4a1b-a79b-245b12d4e57d" providerId="ADAL" clId="{B1C9A47A-EFBE-464E-B6F5-12871A7A5CBB}" dt="2022-05-11T17:13:33.052" v="9" actId="47"/>
        <pc:sldMkLst>
          <pc:docMk/>
          <pc:sldMk cId="4052637888" sldId="321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589917229" sldId="322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1244885673" sldId="323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542399529" sldId="325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101643094" sldId="330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995626408" sldId="331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051250971" sldId="332"/>
        </pc:sldMkLst>
      </pc:sldChg>
      <pc:sldChg chg="new del">
        <pc:chgData name="Kersey, Matthew L" userId="af4f9846-39e2-4a1b-a79b-245b12d4e57d" providerId="ADAL" clId="{B1C9A47A-EFBE-464E-B6F5-12871A7A5CBB}" dt="2022-05-11T17:12:46.103" v="3" actId="680"/>
        <pc:sldMkLst>
          <pc:docMk/>
          <pc:sldMk cId="1284811985" sldId="333"/>
        </pc:sldMkLst>
      </pc:sldChg>
      <pc:sldChg chg="addSp delSp modSp add del mod">
        <pc:chgData name="Kersey, Matthew L" userId="af4f9846-39e2-4a1b-a79b-245b12d4e57d" providerId="ADAL" clId="{B1C9A47A-EFBE-464E-B6F5-12871A7A5CBB}" dt="2022-05-11T18:26:27.791" v="459" actId="47"/>
        <pc:sldMkLst>
          <pc:docMk/>
          <pc:sldMk cId="2585024466" sldId="333"/>
        </pc:sldMkLst>
        <pc:spChg chg="del">
          <ac:chgData name="Kersey, Matthew L" userId="af4f9846-39e2-4a1b-a79b-245b12d4e57d" providerId="ADAL" clId="{B1C9A47A-EFBE-464E-B6F5-12871A7A5CBB}" dt="2022-05-11T17:12:55.477" v="5" actId="478"/>
          <ac:spMkLst>
            <pc:docMk/>
            <pc:sldMk cId="2585024466" sldId="333"/>
            <ac:spMk id="3" creationId="{784A1F41-04E9-471D-AC1B-843B43A5B797}"/>
          </ac:spMkLst>
        </pc:spChg>
        <pc:spChg chg="add del mod">
          <ac:chgData name="Kersey, Matthew L" userId="af4f9846-39e2-4a1b-a79b-245b12d4e57d" providerId="ADAL" clId="{B1C9A47A-EFBE-464E-B6F5-12871A7A5CBB}" dt="2022-05-11T17:12:57.597" v="6" actId="478"/>
          <ac:spMkLst>
            <pc:docMk/>
            <pc:sldMk cId="2585024466" sldId="333"/>
            <ac:spMk id="4" creationId="{555141E5-B855-4D1D-AB5E-4C4A47A462C3}"/>
          </ac:spMkLst>
        </pc:spChg>
        <pc:spChg chg="add mod">
          <ac:chgData name="Kersey, Matthew L" userId="af4f9846-39e2-4a1b-a79b-245b12d4e57d" providerId="ADAL" clId="{B1C9A47A-EFBE-464E-B6F5-12871A7A5CBB}" dt="2022-05-11T17:43:59.510" v="233" actId="20577"/>
          <ac:spMkLst>
            <pc:docMk/>
            <pc:sldMk cId="2585024466" sldId="333"/>
            <ac:spMk id="5" creationId="{70BF553A-F0B0-4C35-B78C-697E110D9D39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6" creationId="{8F135DF0-5C84-4689-AF13-81E647B362E4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9" creationId="{025C825C-669D-462A-988E-42093A5187F8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10" creationId="{B0CF7D1B-A657-4FB7-94A3-2A8D9C9B2363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11" creationId="{A052CEB3-0B2F-4D0E-B636-9270BCC54DCD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12" creationId="{72C4801F-367C-4AA7-9096-80C712C0356A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14" creationId="{A4365CEF-9621-4CE0-826A-E5526E4B7FA8}"/>
          </ac:spMkLst>
        </pc:spChg>
        <pc:spChg chg="add mod">
          <ac:chgData name="Kersey, Matthew L" userId="af4f9846-39e2-4a1b-a79b-245b12d4e57d" providerId="ADAL" clId="{B1C9A47A-EFBE-464E-B6F5-12871A7A5CBB}" dt="2022-05-11T17:12:58.519" v="7"/>
          <ac:spMkLst>
            <pc:docMk/>
            <pc:sldMk cId="2585024466" sldId="333"/>
            <ac:spMk id="15" creationId="{718EC5E6-34FC-4EC1-9B59-6AB9875FE6AA}"/>
          </ac:spMkLst>
        </pc:spChg>
        <pc:picChg chg="add del mod">
          <ac:chgData name="Kersey, Matthew L" userId="af4f9846-39e2-4a1b-a79b-245b12d4e57d" providerId="ADAL" clId="{B1C9A47A-EFBE-464E-B6F5-12871A7A5CBB}" dt="2022-05-11T17:14:08.714" v="14" actId="478"/>
          <ac:picMkLst>
            <pc:docMk/>
            <pc:sldMk cId="2585024466" sldId="333"/>
            <ac:picMk id="7" creationId="{73447AF8-D37B-4E3B-8A04-501FBAA55072}"/>
          </ac:picMkLst>
        </pc:picChg>
        <pc:picChg chg="add mod">
          <ac:chgData name="Kersey, Matthew L" userId="af4f9846-39e2-4a1b-a79b-245b12d4e57d" providerId="ADAL" clId="{B1C9A47A-EFBE-464E-B6F5-12871A7A5CBB}" dt="2022-05-11T17:12:58.519" v="7"/>
          <ac:picMkLst>
            <pc:docMk/>
            <pc:sldMk cId="2585024466" sldId="333"/>
            <ac:picMk id="8" creationId="{7E49D6C6-8747-414C-854E-5DEDC65AD7D8}"/>
          </ac:picMkLst>
        </pc:picChg>
        <pc:picChg chg="add mod">
          <ac:chgData name="Kersey, Matthew L" userId="af4f9846-39e2-4a1b-a79b-245b12d4e57d" providerId="ADAL" clId="{B1C9A47A-EFBE-464E-B6F5-12871A7A5CBB}" dt="2022-05-11T17:12:58.519" v="7"/>
          <ac:picMkLst>
            <pc:docMk/>
            <pc:sldMk cId="2585024466" sldId="333"/>
            <ac:picMk id="13" creationId="{DAD187E9-E943-446C-A9FC-2F7B21FA64E7}"/>
          </ac:picMkLst>
        </pc:picChg>
      </pc:sldChg>
      <pc:sldChg chg="new del">
        <pc:chgData name="Kersey, Matthew L" userId="af4f9846-39e2-4a1b-a79b-245b12d4e57d" providerId="ADAL" clId="{B1C9A47A-EFBE-464E-B6F5-12871A7A5CBB}" dt="2022-05-11T17:12:24.336" v="1" actId="680"/>
        <pc:sldMkLst>
          <pc:docMk/>
          <pc:sldMk cId="3049273331" sldId="333"/>
        </pc:sldMkLst>
      </pc:sldChg>
      <pc:sldChg chg="addSp delSp modSp add mod modNotesTx">
        <pc:chgData name="Kersey, Matthew L" userId="af4f9846-39e2-4a1b-a79b-245b12d4e57d" providerId="ADAL" clId="{B1C9A47A-EFBE-464E-B6F5-12871A7A5CBB}" dt="2022-05-13T19:45:54.334" v="2673"/>
        <pc:sldMkLst>
          <pc:docMk/>
          <pc:sldMk cId="1818868296" sldId="334"/>
        </pc:sldMkLst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5" creationId="{70BF553A-F0B0-4C35-B78C-697E110D9D39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6" creationId="{8F135DF0-5C84-4689-AF13-81E647B362E4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9" creationId="{025C825C-669D-462A-988E-42093A5187F8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10" creationId="{B0CF7D1B-A657-4FB7-94A3-2A8D9C9B2363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11" creationId="{A052CEB3-0B2F-4D0E-B636-9270BCC54DCD}"/>
          </ac:spMkLst>
        </pc:spChg>
        <pc:spChg chg="add del mod">
          <ac:chgData name="Kersey, Matthew L" userId="af4f9846-39e2-4a1b-a79b-245b12d4e57d" providerId="ADAL" clId="{B1C9A47A-EFBE-464E-B6F5-12871A7A5CBB}" dt="2022-05-13T19:45:54.334" v="2673"/>
          <ac:spMkLst>
            <pc:docMk/>
            <pc:sldMk cId="1818868296" sldId="334"/>
            <ac:spMk id="12" creationId="{32FCB99D-D6D1-4AD3-9D8E-840E32C1924C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12" creationId="{72C4801F-367C-4AA7-9096-80C712C0356A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14" creationId="{A4365CEF-9621-4CE0-826A-E5526E4B7FA8}"/>
          </ac:spMkLst>
        </pc:spChg>
        <pc:spChg chg="del">
          <ac:chgData name="Kersey, Matthew L" userId="af4f9846-39e2-4a1b-a79b-245b12d4e57d" providerId="ADAL" clId="{B1C9A47A-EFBE-464E-B6F5-12871A7A5CBB}" dt="2022-05-11T17:13:50.397" v="11" actId="478"/>
          <ac:spMkLst>
            <pc:docMk/>
            <pc:sldMk cId="1818868296" sldId="334"/>
            <ac:spMk id="15" creationId="{718EC5E6-34FC-4EC1-9B59-6AB9875FE6AA}"/>
          </ac:spMkLst>
        </pc:spChg>
        <pc:spChg chg="add del mod">
          <ac:chgData name="Kersey, Matthew L" userId="af4f9846-39e2-4a1b-a79b-245b12d4e57d" providerId="ADAL" clId="{B1C9A47A-EFBE-464E-B6F5-12871A7A5CBB}" dt="2022-05-11T19:09:42.143" v="931" actId="478"/>
          <ac:spMkLst>
            <pc:docMk/>
            <pc:sldMk cId="1818868296" sldId="334"/>
            <ac:spMk id="16" creationId="{3DBF74CD-0458-41AA-BF48-C135F1485ADD}"/>
          </ac:spMkLst>
        </pc:spChg>
        <pc:spChg chg="add del mod">
          <ac:chgData name="Kersey, Matthew L" userId="af4f9846-39e2-4a1b-a79b-245b12d4e57d" providerId="ADAL" clId="{B1C9A47A-EFBE-464E-B6F5-12871A7A5CBB}" dt="2022-05-13T15:15:19.027" v="978" actId="478"/>
          <ac:spMkLst>
            <pc:docMk/>
            <pc:sldMk cId="1818868296" sldId="334"/>
            <ac:spMk id="17" creationId="{744DC90F-7A9F-40AE-9160-7705D781F138}"/>
          </ac:spMkLst>
        </pc:spChg>
        <pc:spChg chg="add mod">
          <ac:chgData name="Kersey, Matthew L" userId="af4f9846-39e2-4a1b-a79b-245b12d4e57d" providerId="ADAL" clId="{B1C9A47A-EFBE-464E-B6F5-12871A7A5CBB}" dt="2022-05-13T17:22:09.722" v="1228" actId="14100"/>
          <ac:spMkLst>
            <pc:docMk/>
            <pc:sldMk cId="1818868296" sldId="334"/>
            <ac:spMk id="19" creationId="{9C251D3F-A645-495D-B3F4-ACF7BD4C8602}"/>
          </ac:spMkLst>
        </pc:spChg>
        <pc:spChg chg="add mod">
          <ac:chgData name="Kersey, Matthew L" userId="af4f9846-39e2-4a1b-a79b-245b12d4e57d" providerId="ADAL" clId="{B1C9A47A-EFBE-464E-B6F5-12871A7A5CBB}" dt="2022-05-11T18:27:06.199" v="461" actId="1076"/>
          <ac:spMkLst>
            <pc:docMk/>
            <pc:sldMk cId="1818868296" sldId="334"/>
            <ac:spMk id="20" creationId="{C8B56B26-6B76-4620-B91C-0A61460F295D}"/>
          </ac:spMkLst>
        </pc:spChg>
        <pc:spChg chg="add mod">
          <ac:chgData name="Kersey, Matthew L" userId="af4f9846-39e2-4a1b-a79b-245b12d4e57d" providerId="ADAL" clId="{B1C9A47A-EFBE-464E-B6F5-12871A7A5CBB}" dt="2022-05-11T18:27:06.199" v="461" actId="1076"/>
          <ac:spMkLst>
            <pc:docMk/>
            <pc:sldMk cId="1818868296" sldId="334"/>
            <ac:spMk id="21" creationId="{002D4DB0-F29A-4F07-8E1B-88D31E1C4F36}"/>
          </ac:spMkLst>
        </pc:spChg>
        <pc:spChg chg="add mod">
          <ac:chgData name="Kersey, Matthew L" userId="af4f9846-39e2-4a1b-a79b-245b12d4e57d" providerId="ADAL" clId="{B1C9A47A-EFBE-464E-B6F5-12871A7A5CBB}" dt="2022-05-11T18:27:06.199" v="461" actId="1076"/>
          <ac:spMkLst>
            <pc:docMk/>
            <pc:sldMk cId="1818868296" sldId="334"/>
            <ac:spMk id="22" creationId="{3BC17DF0-E1A5-4D9E-BBCD-6BEB007C84DB}"/>
          </ac:spMkLst>
        </pc:spChg>
        <pc:spChg chg="add mod">
          <ac:chgData name="Kersey, Matthew L" userId="af4f9846-39e2-4a1b-a79b-245b12d4e57d" providerId="ADAL" clId="{B1C9A47A-EFBE-464E-B6F5-12871A7A5CBB}" dt="2022-05-11T18:27:06.199" v="461" actId="1076"/>
          <ac:spMkLst>
            <pc:docMk/>
            <pc:sldMk cId="1818868296" sldId="334"/>
            <ac:spMk id="25" creationId="{11D82E9F-7EE8-417A-8CE0-7CFA463A809F}"/>
          </ac:spMkLst>
        </pc:spChg>
        <pc:spChg chg="add mod">
          <ac:chgData name="Kersey, Matthew L" userId="af4f9846-39e2-4a1b-a79b-245b12d4e57d" providerId="ADAL" clId="{B1C9A47A-EFBE-464E-B6F5-12871A7A5CBB}" dt="2022-05-11T19:09:47.791" v="932" actId="14100"/>
          <ac:spMkLst>
            <pc:docMk/>
            <pc:sldMk cId="1818868296" sldId="334"/>
            <ac:spMk id="32" creationId="{EA3F1B25-29D5-4AC2-AA67-4AB91B1E1D0A}"/>
          </ac:spMkLst>
        </pc:spChg>
        <pc:picChg chg="del">
          <ac:chgData name="Kersey, Matthew L" userId="af4f9846-39e2-4a1b-a79b-245b12d4e57d" providerId="ADAL" clId="{B1C9A47A-EFBE-464E-B6F5-12871A7A5CBB}" dt="2022-05-11T17:13:50.397" v="11" actId="478"/>
          <ac:picMkLst>
            <pc:docMk/>
            <pc:sldMk cId="1818868296" sldId="334"/>
            <ac:picMk id="7" creationId="{73447AF8-D37B-4E3B-8A04-501FBAA55072}"/>
          </ac:picMkLst>
        </pc:picChg>
        <pc:picChg chg="del">
          <ac:chgData name="Kersey, Matthew L" userId="af4f9846-39e2-4a1b-a79b-245b12d4e57d" providerId="ADAL" clId="{B1C9A47A-EFBE-464E-B6F5-12871A7A5CBB}" dt="2022-05-11T17:13:50.397" v="11" actId="478"/>
          <ac:picMkLst>
            <pc:docMk/>
            <pc:sldMk cId="1818868296" sldId="334"/>
            <ac:picMk id="8" creationId="{7E49D6C6-8747-414C-854E-5DEDC65AD7D8}"/>
          </ac:picMkLst>
        </pc:picChg>
        <pc:picChg chg="del">
          <ac:chgData name="Kersey, Matthew L" userId="af4f9846-39e2-4a1b-a79b-245b12d4e57d" providerId="ADAL" clId="{B1C9A47A-EFBE-464E-B6F5-12871A7A5CBB}" dt="2022-05-11T17:13:50.397" v="11" actId="478"/>
          <ac:picMkLst>
            <pc:docMk/>
            <pc:sldMk cId="1818868296" sldId="334"/>
            <ac:picMk id="13" creationId="{DAD187E9-E943-446C-A9FC-2F7B21FA64E7}"/>
          </ac:picMkLst>
        </pc:picChg>
        <pc:picChg chg="add del mod">
          <ac:chgData name="Kersey, Matthew L" userId="af4f9846-39e2-4a1b-a79b-245b12d4e57d" providerId="ADAL" clId="{B1C9A47A-EFBE-464E-B6F5-12871A7A5CBB}" dt="2022-05-11T17:14:04.925" v="13" actId="478"/>
          <ac:picMkLst>
            <pc:docMk/>
            <pc:sldMk cId="1818868296" sldId="334"/>
            <ac:picMk id="18" creationId="{B36325E7-BCE4-4F0E-8011-86304676780A}"/>
          </ac:picMkLst>
        </pc:picChg>
        <pc:cxnChg chg="add mod">
          <ac:chgData name="Kersey, Matthew L" userId="af4f9846-39e2-4a1b-a79b-245b12d4e57d" providerId="ADAL" clId="{B1C9A47A-EFBE-464E-B6F5-12871A7A5CBB}" dt="2022-05-13T17:22:09.722" v="1228" actId="14100"/>
          <ac:cxnSpMkLst>
            <pc:docMk/>
            <pc:sldMk cId="1818868296" sldId="334"/>
            <ac:cxnSpMk id="23" creationId="{8CE5D21B-D5D8-430D-B71E-6A7FBADC4343}"/>
          </ac:cxnSpMkLst>
        </pc:cxnChg>
        <pc:cxnChg chg="add mod">
          <ac:chgData name="Kersey, Matthew L" userId="af4f9846-39e2-4a1b-a79b-245b12d4e57d" providerId="ADAL" clId="{B1C9A47A-EFBE-464E-B6F5-12871A7A5CBB}" dt="2022-05-11T18:27:06.199" v="461" actId="1076"/>
          <ac:cxnSpMkLst>
            <pc:docMk/>
            <pc:sldMk cId="1818868296" sldId="334"/>
            <ac:cxnSpMk id="24" creationId="{977731F4-42E6-4AF9-92A0-E22B399A0FF7}"/>
          </ac:cxnSpMkLst>
        </pc:cxnChg>
      </pc:sldChg>
      <pc:sldChg chg="addSp delSp modSp add mod ord">
        <pc:chgData name="Kersey, Matthew L" userId="af4f9846-39e2-4a1b-a79b-245b12d4e57d" providerId="ADAL" clId="{B1C9A47A-EFBE-464E-B6F5-12871A7A5CBB}" dt="2022-05-13T19:45:14.736" v="2670" actId="255"/>
        <pc:sldMkLst>
          <pc:docMk/>
          <pc:sldMk cId="1787015657" sldId="335"/>
        </pc:sldMkLst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2" creationId="{4A2622C4-C112-40C0-96C7-1E92442435CE}"/>
          </ac:spMkLst>
        </pc:spChg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3" creationId="{A50D2D57-6256-498C-9831-5B9D8F44210B}"/>
          </ac:spMkLst>
        </pc:spChg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4" creationId="{13CFC4D7-30E2-44C5-B23C-C4AC207B9956}"/>
          </ac:spMkLst>
        </pc:spChg>
        <pc:spChg chg="del">
          <ac:chgData name="Kersey, Matthew L" userId="af4f9846-39e2-4a1b-a79b-245b12d4e57d" providerId="ADAL" clId="{B1C9A47A-EFBE-464E-B6F5-12871A7A5CBB}" dt="2022-05-11T17:50:21.977" v="235" actId="478"/>
          <ac:spMkLst>
            <pc:docMk/>
            <pc:sldMk cId="1787015657" sldId="335"/>
            <ac:spMk id="6" creationId="{EC960232-706F-47A1-8931-AF904E4D9CA7}"/>
          </ac:spMkLst>
        </pc:spChg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7" creationId="{4D9F37A2-AAC7-42EB-A246-E4A2B6490008}"/>
          </ac:spMkLst>
        </pc:spChg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8" creationId="{52FB7F62-506D-4201-B16E-08894E047C36}"/>
          </ac:spMkLst>
        </pc:spChg>
        <pc:spChg chg="del">
          <ac:chgData name="Kersey, Matthew L" userId="af4f9846-39e2-4a1b-a79b-245b12d4e57d" providerId="ADAL" clId="{B1C9A47A-EFBE-464E-B6F5-12871A7A5CBB}" dt="2022-05-11T17:50:26.029" v="236" actId="478"/>
          <ac:spMkLst>
            <pc:docMk/>
            <pc:sldMk cId="1787015657" sldId="335"/>
            <ac:spMk id="9" creationId="{80E88AB7-B9D8-4878-8352-083F75812BA0}"/>
          </ac:spMkLst>
        </pc:spChg>
        <pc:spChg chg="add del mod">
          <ac:chgData name="Kersey, Matthew L" userId="af4f9846-39e2-4a1b-a79b-245b12d4e57d" providerId="ADAL" clId="{B1C9A47A-EFBE-464E-B6F5-12871A7A5CBB}" dt="2022-05-11T17:50:35.151" v="238" actId="478"/>
          <ac:spMkLst>
            <pc:docMk/>
            <pc:sldMk cId="1787015657" sldId="335"/>
            <ac:spMk id="15" creationId="{37A680A9-DC02-4CB6-8E4C-2AD5C7C96253}"/>
          </ac:spMkLst>
        </pc:spChg>
        <pc:spChg chg="add del mod">
          <ac:chgData name="Kersey, Matthew L" userId="af4f9846-39e2-4a1b-a79b-245b12d4e57d" providerId="ADAL" clId="{B1C9A47A-EFBE-464E-B6F5-12871A7A5CBB}" dt="2022-05-11T18:47:55.652" v="567" actId="478"/>
          <ac:spMkLst>
            <pc:docMk/>
            <pc:sldMk cId="1787015657" sldId="335"/>
            <ac:spMk id="16" creationId="{B632857E-B438-4605-9184-0F453AA64D45}"/>
          </ac:spMkLst>
        </pc:spChg>
        <pc:spChg chg="mod">
          <ac:chgData name="Kersey, Matthew L" userId="af4f9846-39e2-4a1b-a79b-245b12d4e57d" providerId="ADAL" clId="{B1C9A47A-EFBE-464E-B6F5-12871A7A5CBB}" dt="2022-05-11T17:50:27.363" v="237"/>
          <ac:spMkLst>
            <pc:docMk/>
            <pc:sldMk cId="1787015657" sldId="335"/>
            <ac:spMk id="19" creationId="{AF861639-8E59-41D7-9FC0-016EAA88F519}"/>
          </ac:spMkLst>
        </pc:spChg>
        <pc:spChg chg="add mod">
          <ac:chgData name="Kersey, Matthew L" userId="af4f9846-39e2-4a1b-a79b-245b12d4e57d" providerId="ADAL" clId="{B1C9A47A-EFBE-464E-B6F5-12871A7A5CBB}" dt="2022-05-11T18:48:22.518" v="568" actId="1076"/>
          <ac:spMkLst>
            <pc:docMk/>
            <pc:sldMk cId="1787015657" sldId="335"/>
            <ac:spMk id="20" creationId="{3259AEA7-CBB9-4EAD-839D-9EA0804A8FB1}"/>
          </ac:spMkLst>
        </pc:spChg>
        <pc:spChg chg="add mod">
          <ac:chgData name="Kersey, Matthew L" userId="af4f9846-39e2-4a1b-a79b-245b12d4e57d" providerId="ADAL" clId="{B1C9A47A-EFBE-464E-B6F5-12871A7A5CBB}" dt="2022-05-11T18:48:43.126" v="570" actId="1076"/>
          <ac:spMkLst>
            <pc:docMk/>
            <pc:sldMk cId="1787015657" sldId="335"/>
            <ac:spMk id="21" creationId="{DFF84E5C-FFB1-4472-BEC9-BE806981F406}"/>
          </ac:spMkLst>
        </pc:spChg>
        <pc:spChg chg="add mod">
          <ac:chgData name="Kersey, Matthew L" userId="af4f9846-39e2-4a1b-a79b-245b12d4e57d" providerId="ADAL" clId="{B1C9A47A-EFBE-464E-B6F5-12871A7A5CBB}" dt="2022-05-11T18:48:55.659" v="572" actId="1076"/>
          <ac:spMkLst>
            <pc:docMk/>
            <pc:sldMk cId="1787015657" sldId="335"/>
            <ac:spMk id="22" creationId="{55CB5780-1958-4190-8C00-262E983D3CEC}"/>
          </ac:spMkLst>
        </pc:spChg>
        <pc:spChg chg="add mod">
          <ac:chgData name="Kersey, Matthew L" userId="af4f9846-39e2-4a1b-a79b-245b12d4e57d" providerId="ADAL" clId="{B1C9A47A-EFBE-464E-B6F5-12871A7A5CBB}" dt="2022-05-11T18:49:11.227" v="576" actId="1076"/>
          <ac:spMkLst>
            <pc:docMk/>
            <pc:sldMk cId="1787015657" sldId="335"/>
            <ac:spMk id="43" creationId="{283F95CF-B347-4C29-8A0C-F8F2CDBE9891}"/>
          </ac:spMkLst>
        </pc:spChg>
        <pc:spChg chg="add mod">
          <ac:chgData name="Kersey, Matthew L" userId="af4f9846-39e2-4a1b-a79b-245b12d4e57d" providerId="ADAL" clId="{B1C9A47A-EFBE-464E-B6F5-12871A7A5CBB}" dt="2022-05-11T18:49:36.866" v="578" actId="1076"/>
          <ac:spMkLst>
            <pc:docMk/>
            <pc:sldMk cId="1787015657" sldId="335"/>
            <ac:spMk id="61" creationId="{966EC71D-660C-40B2-8CF3-21EA2CE56DA9}"/>
          </ac:spMkLst>
        </pc:spChg>
        <pc:spChg chg="mod">
          <ac:chgData name="Kersey, Matthew L" userId="af4f9846-39e2-4a1b-a79b-245b12d4e57d" providerId="ADAL" clId="{B1C9A47A-EFBE-464E-B6F5-12871A7A5CBB}" dt="2022-05-11T17:50:27.363" v="237"/>
          <ac:spMkLst>
            <pc:docMk/>
            <pc:sldMk cId="1787015657" sldId="335"/>
            <ac:spMk id="66" creationId="{29020DF5-3871-4AD7-BE40-50F7C37FBF66}"/>
          </ac:spMkLst>
        </pc:spChg>
        <pc:spChg chg="mod">
          <ac:chgData name="Kersey, Matthew L" userId="af4f9846-39e2-4a1b-a79b-245b12d4e57d" providerId="ADAL" clId="{B1C9A47A-EFBE-464E-B6F5-12871A7A5CBB}" dt="2022-05-11T17:50:27.363" v="237"/>
          <ac:spMkLst>
            <pc:docMk/>
            <pc:sldMk cId="1787015657" sldId="335"/>
            <ac:spMk id="67" creationId="{ED6D43CB-A0B1-48FB-ADB5-071C0BE64F1C}"/>
          </ac:spMkLst>
        </pc:spChg>
        <pc:spChg chg="mod">
          <ac:chgData name="Kersey, Matthew L" userId="af4f9846-39e2-4a1b-a79b-245b12d4e57d" providerId="ADAL" clId="{B1C9A47A-EFBE-464E-B6F5-12871A7A5CBB}" dt="2022-05-11T17:50:27.363" v="237"/>
          <ac:spMkLst>
            <pc:docMk/>
            <pc:sldMk cId="1787015657" sldId="335"/>
            <ac:spMk id="69" creationId="{07CEB8B0-E950-4827-8ADC-E6C939BC8E48}"/>
          </ac:spMkLst>
        </pc:spChg>
        <pc:spChg chg="mod">
          <ac:chgData name="Kersey, Matthew L" userId="af4f9846-39e2-4a1b-a79b-245b12d4e57d" providerId="ADAL" clId="{B1C9A47A-EFBE-464E-B6F5-12871A7A5CBB}" dt="2022-05-11T17:50:27.363" v="237"/>
          <ac:spMkLst>
            <pc:docMk/>
            <pc:sldMk cId="1787015657" sldId="335"/>
            <ac:spMk id="73" creationId="{5752B045-BD4C-469E-86BC-A5501292A5CB}"/>
          </ac:spMkLst>
        </pc:spChg>
        <pc:spChg chg="add mod">
          <ac:chgData name="Kersey, Matthew L" userId="af4f9846-39e2-4a1b-a79b-245b12d4e57d" providerId="ADAL" clId="{B1C9A47A-EFBE-464E-B6F5-12871A7A5CBB}" dt="2022-05-13T19:45:14.736" v="2670" actId="255"/>
          <ac:spMkLst>
            <pc:docMk/>
            <pc:sldMk cId="1787015657" sldId="335"/>
            <ac:spMk id="74" creationId="{28BFE463-03A7-4CDB-B220-D0CB987481AD}"/>
          </ac:spMkLst>
        </pc:spChg>
        <pc:grpChg chg="add mod">
          <ac:chgData name="Kersey, Matthew L" userId="af4f9846-39e2-4a1b-a79b-245b12d4e57d" providerId="ADAL" clId="{B1C9A47A-EFBE-464E-B6F5-12871A7A5CBB}" dt="2022-05-11T17:50:27.363" v="237"/>
          <ac:grpSpMkLst>
            <pc:docMk/>
            <pc:sldMk cId="1787015657" sldId="335"/>
            <ac:grpSpMk id="17" creationId="{1CDD6E94-99DE-4B73-869D-D27845EA14AF}"/>
          </ac:grpSpMkLst>
        </pc:grpChg>
        <pc:grpChg chg="add mod">
          <ac:chgData name="Kersey, Matthew L" userId="af4f9846-39e2-4a1b-a79b-245b12d4e57d" providerId="ADAL" clId="{B1C9A47A-EFBE-464E-B6F5-12871A7A5CBB}" dt="2022-05-11T17:50:27.363" v="237"/>
          <ac:grpSpMkLst>
            <pc:docMk/>
            <pc:sldMk cId="1787015657" sldId="335"/>
            <ac:grpSpMk id="63" creationId="{9DBD0BED-DA6C-4212-8C94-08B80884B7A7}"/>
          </ac:grpSpMkLst>
        </pc:grpChg>
        <pc:grpChg chg="mod">
          <ac:chgData name="Kersey, Matthew L" userId="af4f9846-39e2-4a1b-a79b-245b12d4e57d" providerId="ADAL" clId="{B1C9A47A-EFBE-464E-B6F5-12871A7A5CBB}" dt="2022-05-11T17:50:27.363" v="237"/>
          <ac:grpSpMkLst>
            <pc:docMk/>
            <pc:sldMk cId="1787015657" sldId="335"/>
            <ac:grpSpMk id="65" creationId="{0055CE08-870B-4FCC-BA2B-933E2369B545}"/>
          </ac:grpSpMkLst>
        </pc:grpChg>
        <pc:grpChg chg="add mod">
          <ac:chgData name="Kersey, Matthew L" userId="af4f9846-39e2-4a1b-a79b-245b12d4e57d" providerId="ADAL" clId="{B1C9A47A-EFBE-464E-B6F5-12871A7A5CBB}" dt="2022-05-11T17:50:27.363" v="237"/>
          <ac:grpSpMkLst>
            <pc:docMk/>
            <pc:sldMk cId="1787015657" sldId="335"/>
            <ac:grpSpMk id="68" creationId="{AC6F7C98-5F71-41B7-B09B-301CC2B5078C}"/>
          </ac:grpSpMkLst>
        </pc:grpChg>
        <pc:graphicFrameChg chg="del">
          <ac:chgData name="Kersey, Matthew L" userId="af4f9846-39e2-4a1b-a79b-245b12d4e57d" providerId="ADAL" clId="{B1C9A47A-EFBE-464E-B6F5-12871A7A5CBB}" dt="2022-05-11T17:50:26.029" v="236" actId="478"/>
          <ac:graphicFrameMkLst>
            <pc:docMk/>
            <pc:sldMk cId="1787015657" sldId="335"/>
            <ac:graphicFrameMk id="5" creationId="{4CA21695-43E9-462B-87BF-FE750CDE1A0E}"/>
          </ac:graphicFrameMkLst>
        </pc:graphicFrameChg>
        <pc:graphicFrameChg chg="mod">
          <ac:chgData name="Kersey, Matthew L" userId="af4f9846-39e2-4a1b-a79b-245b12d4e57d" providerId="ADAL" clId="{B1C9A47A-EFBE-464E-B6F5-12871A7A5CBB}" dt="2022-05-11T17:50:27.363" v="237"/>
          <ac:graphicFrameMkLst>
            <pc:docMk/>
            <pc:sldMk cId="1787015657" sldId="335"/>
            <ac:graphicFrameMk id="64" creationId="{DBBD7BD5-B723-4C9A-9205-9FB0DEB47299}"/>
          </ac:graphicFrameMkLst>
        </pc:graphicFrameChg>
        <pc:picChg chg="del">
          <ac:chgData name="Kersey, Matthew L" userId="af4f9846-39e2-4a1b-a79b-245b12d4e57d" providerId="ADAL" clId="{B1C9A47A-EFBE-464E-B6F5-12871A7A5CBB}" dt="2022-05-11T17:50:26.029" v="236" actId="478"/>
          <ac:picMkLst>
            <pc:docMk/>
            <pc:sldMk cId="1787015657" sldId="335"/>
            <ac:picMk id="10" creationId="{41AEBEA2-5F16-4D14-B6F9-2E7F413C82CF}"/>
          </ac:picMkLst>
        </pc:picChg>
        <pc:picChg chg="del">
          <ac:chgData name="Kersey, Matthew L" userId="af4f9846-39e2-4a1b-a79b-245b12d4e57d" providerId="ADAL" clId="{B1C9A47A-EFBE-464E-B6F5-12871A7A5CBB}" dt="2022-05-11T17:50:26.029" v="236" actId="478"/>
          <ac:picMkLst>
            <pc:docMk/>
            <pc:sldMk cId="1787015657" sldId="335"/>
            <ac:picMk id="11" creationId="{053A184E-D4F8-450F-A2F0-C55104D7818E}"/>
          </ac:picMkLst>
        </pc:picChg>
        <pc:picChg chg="del">
          <ac:chgData name="Kersey, Matthew L" userId="af4f9846-39e2-4a1b-a79b-245b12d4e57d" providerId="ADAL" clId="{B1C9A47A-EFBE-464E-B6F5-12871A7A5CBB}" dt="2022-05-11T17:50:26.029" v="236" actId="478"/>
          <ac:picMkLst>
            <pc:docMk/>
            <pc:sldMk cId="1787015657" sldId="335"/>
            <ac:picMk id="12" creationId="{1666E001-1C6C-4D8A-B4CD-CA2BD54FE86A}"/>
          </ac:picMkLst>
        </pc:picChg>
        <pc:picChg chg="del">
          <ac:chgData name="Kersey, Matthew L" userId="af4f9846-39e2-4a1b-a79b-245b12d4e57d" providerId="ADAL" clId="{B1C9A47A-EFBE-464E-B6F5-12871A7A5CBB}" dt="2022-05-11T17:50:26.029" v="236" actId="478"/>
          <ac:picMkLst>
            <pc:docMk/>
            <pc:sldMk cId="1787015657" sldId="335"/>
            <ac:picMk id="13" creationId="{2A576828-3B1B-430F-8B1C-AD8A5C688F72}"/>
          </ac:picMkLst>
        </pc:picChg>
        <pc:picChg chg="mod">
          <ac:chgData name="Kersey, Matthew L" userId="af4f9846-39e2-4a1b-a79b-245b12d4e57d" providerId="ADAL" clId="{B1C9A47A-EFBE-464E-B6F5-12871A7A5CBB}" dt="2022-05-11T17:50:27.363" v="237"/>
          <ac:picMkLst>
            <pc:docMk/>
            <pc:sldMk cId="1787015657" sldId="335"/>
            <ac:picMk id="18" creationId="{C3CDA932-A5F6-48F7-819F-123DBDE3F286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3" creationId="{01C3C056-9ECE-4318-A971-CEFA3EA4BE9E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4" creationId="{CC74AF57-FF13-4EF1-86F9-E5AA959EA1C3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5" creationId="{A0DCCDD8-48E6-4A3B-8689-3BCCC49B9728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6" creationId="{F90035F9-85E0-40A4-94EE-6B283C8905BC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7" creationId="{83B595B3-6955-4490-AB98-F7B6CFABA2DA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8" creationId="{758D4236-3939-436B-8BA4-88A45F8EF83D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29" creationId="{A020F849-6CD3-4951-86A6-45AFD8D359ED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0" creationId="{B022AC46-FAD3-4BAF-BADC-7A5018B82CCF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1" creationId="{BEB198E9-2FBA-499B-9C14-2B3942EAC481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4" creationId="{E8787F10-D754-4DB8-BCD7-E14F0439BE89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5" creationId="{8105B0DF-CD0D-4F4D-AC60-5F411910B263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6" creationId="{65F0783A-872B-43AE-8688-A891BF53ED1A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7" creationId="{2DEC78E7-9075-4E38-AE0F-CADFB6326EF9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38" creationId="{0BA640DF-1F52-475E-979B-A73D12A7F1C4}"/>
          </ac:picMkLst>
        </pc:picChg>
        <pc:picChg chg="add mod">
          <ac:chgData name="Kersey, Matthew L" userId="af4f9846-39e2-4a1b-a79b-245b12d4e57d" providerId="ADAL" clId="{B1C9A47A-EFBE-464E-B6F5-12871A7A5CBB}" dt="2022-05-11T18:49:50.790" v="582" actId="1076"/>
          <ac:picMkLst>
            <pc:docMk/>
            <pc:sldMk cId="1787015657" sldId="335"/>
            <ac:picMk id="40" creationId="{19D96BC7-88D4-47CE-9DEC-5FB063A524B1}"/>
          </ac:picMkLst>
        </pc:picChg>
        <pc:picChg chg="add mod">
          <ac:chgData name="Kersey, Matthew L" userId="af4f9846-39e2-4a1b-a79b-245b12d4e57d" providerId="ADAL" clId="{B1C9A47A-EFBE-464E-B6F5-12871A7A5CBB}" dt="2022-05-11T18:49:53.048" v="583" actId="1076"/>
          <ac:picMkLst>
            <pc:docMk/>
            <pc:sldMk cId="1787015657" sldId="335"/>
            <ac:picMk id="41" creationId="{1C0E4338-D572-4342-82C7-0E9DA2CEC90E}"/>
          </ac:picMkLst>
        </pc:picChg>
        <pc:picChg chg="add mod">
          <ac:chgData name="Kersey, Matthew L" userId="af4f9846-39e2-4a1b-a79b-245b12d4e57d" providerId="ADAL" clId="{B1C9A47A-EFBE-464E-B6F5-12871A7A5CBB}" dt="2022-05-11T18:49:55.255" v="584" actId="1076"/>
          <ac:picMkLst>
            <pc:docMk/>
            <pc:sldMk cId="1787015657" sldId="335"/>
            <ac:picMk id="42" creationId="{A7B6AA94-8B17-4216-B69C-ABEA2D103EBA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45" creationId="{3F7D0455-9E6D-4D7A-B0CB-074A9BBF9628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46" creationId="{2B41DE4E-59D8-435A-9221-401543809B75}"/>
          </ac:picMkLst>
        </pc:picChg>
        <pc:picChg chg="add mod">
          <ac:chgData name="Kersey, Matthew L" userId="af4f9846-39e2-4a1b-a79b-245b12d4e57d" providerId="ADAL" clId="{B1C9A47A-EFBE-464E-B6F5-12871A7A5CBB}" dt="2022-05-11T18:49:13.525" v="577" actId="1076"/>
          <ac:picMkLst>
            <pc:docMk/>
            <pc:sldMk cId="1787015657" sldId="335"/>
            <ac:picMk id="47" creationId="{CBAF8B77-E245-4E94-B591-49F499917CB3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48" creationId="{6539C6B1-FD4A-41A1-863E-F371D54D9116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49" creationId="{8B28BE94-289A-440B-84A9-FD7EF4EF5348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50" creationId="{40BA0812-104F-45AD-9E4D-B3EEE20394C4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51" creationId="{C0F0F30B-583F-4C11-9AB4-7A2E6A2B754B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2" creationId="{00AE6374-E7C6-4A8F-9D38-A478EADEF3AF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3" creationId="{C38EBF84-C6ED-4441-83AE-AFF432612BE6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4" creationId="{AB29E6AE-2C7A-4BD7-B79C-A5FE2E14EE19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5" creationId="{A7C49AC8-6ACA-41E0-8C54-844FFDF2FE57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6" creationId="{DF89BFA5-5683-4F2B-B5AA-FEFC4BB6A2A5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57" creationId="{E224A445-0F91-4BF6-845F-C987D4167387}"/>
          </ac:picMkLst>
        </pc:picChg>
        <pc:picChg chg="add mod">
          <ac:chgData name="Kersey, Matthew L" userId="af4f9846-39e2-4a1b-a79b-245b12d4e57d" providerId="ADAL" clId="{B1C9A47A-EFBE-464E-B6F5-12871A7A5CBB}" dt="2022-05-11T18:49:42.471" v="579" actId="1076"/>
          <ac:picMkLst>
            <pc:docMk/>
            <pc:sldMk cId="1787015657" sldId="335"/>
            <ac:picMk id="58" creationId="{B3C0C677-1932-47FA-948F-E2B6B952DA1D}"/>
          </ac:picMkLst>
        </pc:picChg>
        <pc:picChg chg="add mod">
          <ac:chgData name="Kersey, Matthew L" userId="af4f9846-39e2-4a1b-a79b-245b12d4e57d" providerId="ADAL" clId="{B1C9A47A-EFBE-464E-B6F5-12871A7A5CBB}" dt="2022-05-11T18:49:46.079" v="580" actId="1076"/>
          <ac:picMkLst>
            <pc:docMk/>
            <pc:sldMk cId="1787015657" sldId="335"/>
            <ac:picMk id="59" creationId="{6BCC329F-2A21-4DC3-9A57-65FFB84DC95D}"/>
          </ac:picMkLst>
        </pc:picChg>
        <pc:picChg chg="add mod">
          <ac:chgData name="Kersey, Matthew L" userId="af4f9846-39e2-4a1b-a79b-245b12d4e57d" providerId="ADAL" clId="{B1C9A47A-EFBE-464E-B6F5-12871A7A5CBB}" dt="2022-05-11T18:49:36.866" v="578" actId="1076"/>
          <ac:picMkLst>
            <pc:docMk/>
            <pc:sldMk cId="1787015657" sldId="335"/>
            <ac:picMk id="60" creationId="{A9358767-1E99-41EB-B109-1D870C29D96C}"/>
          </ac:picMkLst>
        </pc:picChg>
        <pc:picChg chg="add mod">
          <ac:chgData name="Kersey, Matthew L" userId="af4f9846-39e2-4a1b-a79b-245b12d4e57d" providerId="ADAL" clId="{B1C9A47A-EFBE-464E-B6F5-12871A7A5CBB}" dt="2022-05-11T18:48:22.518" v="568" actId="1076"/>
          <ac:picMkLst>
            <pc:docMk/>
            <pc:sldMk cId="1787015657" sldId="335"/>
            <ac:picMk id="62" creationId="{A0747B07-5B75-40C4-8816-65D9F3C0F04C}"/>
          </ac:picMkLst>
        </pc:picChg>
        <pc:picChg chg="mod">
          <ac:chgData name="Kersey, Matthew L" userId="af4f9846-39e2-4a1b-a79b-245b12d4e57d" providerId="ADAL" clId="{B1C9A47A-EFBE-464E-B6F5-12871A7A5CBB}" dt="2022-05-11T17:50:27.363" v="237"/>
          <ac:picMkLst>
            <pc:docMk/>
            <pc:sldMk cId="1787015657" sldId="335"/>
            <ac:picMk id="70" creationId="{F57B7EDB-266D-4E27-B7DB-15E41C19A091}"/>
          </ac:picMkLst>
        </pc:picChg>
        <pc:picChg chg="mod">
          <ac:chgData name="Kersey, Matthew L" userId="af4f9846-39e2-4a1b-a79b-245b12d4e57d" providerId="ADAL" clId="{B1C9A47A-EFBE-464E-B6F5-12871A7A5CBB}" dt="2022-05-11T17:50:27.363" v="237"/>
          <ac:picMkLst>
            <pc:docMk/>
            <pc:sldMk cId="1787015657" sldId="335"/>
            <ac:picMk id="71" creationId="{D8629614-2FAE-4479-8000-0027B62A19E9}"/>
          </ac:picMkLst>
        </pc:picChg>
        <pc:picChg chg="mod">
          <ac:chgData name="Kersey, Matthew L" userId="af4f9846-39e2-4a1b-a79b-245b12d4e57d" providerId="ADAL" clId="{B1C9A47A-EFBE-464E-B6F5-12871A7A5CBB}" dt="2022-05-11T17:50:27.363" v="237"/>
          <ac:picMkLst>
            <pc:docMk/>
            <pc:sldMk cId="1787015657" sldId="335"/>
            <ac:picMk id="72" creationId="{CB1885E9-A4E4-45EA-83F0-313E65706E62}"/>
          </ac:picMkLst>
        </pc:picChg>
        <pc:cxnChg chg="add mod">
          <ac:chgData name="Kersey, Matthew L" userId="af4f9846-39e2-4a1b-a79b-245b12d4e57d" providerId="ADAL" clId="{B1C9A47A-EFBE-464E-B6F5-12871A7A5CBB}" dt="2022-05-11T18:48:37.759" v="569" actId="1076"/>
          <ac:cxnSpMkLst>
            <pc:docMk/>
            <pc:sldMk cId="1787015657" sldId="335"/>
            <ac:cxnSpMk id="32" creationId="{16792432-6CFB-4176-BAE0-A5CA80E19E37}"/>
          </ac:cxnSpMkLst>
        </pc:cxnChg>
        <pc:cxnChg chg="add mod">
          <ac:chgData name="Kersey, Matthew L" userId="af4f9846-39e2-4a1b-a79b-245b12d4e57d" providerId="ADAL" clId="{B1C9A47A-EFBE-464E-B6F5-12871A7A5CBB}" dt="2022-05-11T18:48:51.348" v="571" actId="1076"/>
          <ac:cxnSpMkLst>
            <pc:docMk/>
            <pc:sldMk cId="1787015657" sldId="335"/>
            <ac:cxnSpMk id="33" creationId="{A960C474-247E-4487-A762-50FC5924BEE4}"/>
          </ac:cxnSpMkLst>
        </pc:cxnChg>
        <pc:cxnChg chg="add mod">
          <ac:chgData name="Kersey, Matthew L" userId="af4f9846-39e2-4a1b-a79b-245b12d4e57d" providerId="ADAL" clId="{B1C9A47A-EFBE-464E-B6F5-12871A7A5CBB}" dt="2022-05-11T18:49:06.882" v="575" actId="1076"/>
          <ac:cxnSpMkLst>
            <pc:docMk/>
            <pc:sldMk cId="1787015657" sldId="335"/>
            <ac:cxnSpMk id="39" creationId="{A773D618-4328-40B9-A565-788179CB4C74}"/>
          </ac:cxnSpMkLst>
        </pc:cxnChg>
        <pc:cxnChg chg="add del mod">
          <ac:chgData name="Kersey, Matthew L" userId="af4f9846-39e2-4a1b-a79b-245b12d4e57d" providerId="ADAL" clId="{B1C9A47A-EFBE-464E-B6F5-12871A7A5CBB}" dt="2022-05-11T18:49:47.869" v="581" actId="478"/>
          <ac:cxnSpMkLst>
            <pc:docMk/>
            <pc:sldMk cId="1787015657" sldId="335"/>
            <ac:cxnSpMk id="44" creationId="{1F6B77C4-C758-45AD-BBD0-8FB11D5CCA6E}"/>
          </ac:cxnSpMkLst>
        </pc:cxnChg>
      </pc:sldChg>
      <pc:sldChg chg="addSp delSp modSp new mod">
        <pc:chgData name="Kersey, Matthew L" userId="af4f9846-39e2-4a1b-a79b-245b12d4e57d" providerId="ADAL" clId="{B1C9A47A-EFBE-464E-B6F5-12871A7A5CBB}" dt="2022-05-13T19:47:57.233" v="2772" actId="1076"/>
        <pc:sldMkLst>
          <pc:docMk/>
          <pc:sldMk cId="267287350" sldId="336"/>
        </pc:sldMkLst>
        <pc:spChg chg="del">
          <ac:chgData name="Kersey, Matthew L" userId="af4f9846-39e2-4a1b-a79b-245b12d4e57d" providerId="ADAL" clId="{B1C9A47A-EFBE-464E-B6F5-12871A7A5CBB}" dt="2022-05-11T18:20:59.092" v="423" actId="478"/>
          <ac:spMkLst>
            <pc:docMk/>
            <pc:sldMk cId="267287350" sldId="336"/>
            <ac:spMk id="2" creationId="{ED9AC623-851C-4563-8549-D8EBF1FADC37}"/>
          </ac:spMkLst>
        </pc:spChg>
        <pc:spChg chg="del">
          <ac:chgData name="Kersey, Matthew L" userId="af4f9846-39e2-4a1b-a79b-245b12d4e57d" providerId="ADAL" clId="{B1C9A47A-EFBE-464E-B6F5-12871A7A5CBB}" dt="2022-05-11T18:25:31.392" v="452" actId="478"/>
          <ac:spMkLst>
            <pc:docMk/>
            <pc:sldMk cId="267287350" sldId="336"/>
            <ac:spMk id="3" creationId="{12F7B648-A90B-430A-8675-73A6ACF1A0AA}"/>
          </ac:spMkLst>
        </pc:spChg>
        <pc:spChg chg="del">
          <ac:chgData name="Kersey, Matthew L" userId="af4f9846-39e2-4a1b-a79b-245b12d4e57d" providerId="ADAL" clId="{B1C9A47A-EFBE-464E-B6F5-12871A7A5CBB}" dt="2022-05-11T18:23:12.463" v="430" actId="478"/>
          <ac:spMkLst>
            <pc:docMk/>
            <pc:sldMk cId="267287350" sldId="336"/>
            <ac:spMk id="4" creationId="{BECA72D8-501F-40CE-B2B2-F60658CABC26}"/>
          </ac:spMkLst>
        </pc:spChg>
        <pc:spChg chg="del">
          <ac:chgData name="Kersey, Matthew L" userId="af4f9846-39e2-4a1b-a79b-245b12d4e57d" providerId="ADAL" clId="{B1C9A47A-EFBE-464E-B6F5-12871A7A5CBB}" dt="2022-05-11T18:21:01.151" v="424" actId="478"/>
          <ac:spMkLst>
            <pc:docMk/>
            <pc:sldMk cId="267287350" sldId="336"/>
            <ac:spMk id="5" creationId="{611FEE53-0999-444C-9190-DF73B6EE46F3}"/>
          </ac:spMkLst>
        </pc:spChg>
        <pc:spChg chg="add del mod">
          <ac:chgData name="Kersey, Matthew L" userId="af4f9846-39e2-4a1b-a79b-245b12d4e57d" providerId="ADAL" clId="{B1C9A47A-EFBE-464E-B6F5-12871A7A5CBB}" dt="2022-05-11T18:21:03.861" v="425" actId="478"/>
          <ac:spMkLst>
            <pc:docMk/>
            <pc:sldMk cId="267287350" sldId="336"/>
            <ac:spMk id="6" creationId="{4845E11C-D900-4E4E-BC0E-F794D4BA7244}"/>
          </ac:spMkLst>
        </pc:spChg>
        <pc:spChg chg="add del mod">
          <ac:chgData name="Kersey, Matthew L" userId="af4f9846-39e2-4a1b-a79b-245b12d4e57d" providerId="ADAL" clId="{B1C9A47A-EFBE-464E-B6F5-12871A7A5CBB}" dt="2022-05-11T19:10:16.500" v="977" actId="478"/>
          <ac:spMkLst>
            <pc:docMk/>
            <pc:sldMk cId="267287350" sldId="336"/>
            <ac:spMk id="7" creationId="{79C20712-671A-4F6D-8823-CFEBDD07CF4D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9" creationId="{54AFB67D-D54C-47A8-A4AB-BE4D3D29AB43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10" creationId="{DCE1CF9E-4886-486D-A19E-96AB923C9ECD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11" creationId="{97B68D56-6C60-44F9-A24E-50D90043CA60}"/>
          </ac:spMkLst>
        </pc:spChg>
        <pc:spChg chg="add del mod">
          <ac:chgData name="Kersey, Matthew L" userId="af4f9846-39e2-4a1b-a79b-245b12d4e57d" providerId="ADAL" clId="{B1C9A47A-EFBE-464E-B6F5-12871A7A5CBB}" dt="2022-05-13T19:46:03.506" v="2675"/>
          <ac:spMkLst>
            <pc:docMk/>
            <pc:sldMk cId="267287350" sldId="336"/>
            <ac:spMk id="12" creationId="{6D1378BB-0CDB-4798-B5D2-082595E672DB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12" creationId="{DC04ED46-872E-40FD-81CE-761167071166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14" creationId="{8F1FDD2F-94E2-4B83-9787-E931F5514754}"/>
          </ac:spMkLst>
        </pc:spChg>
        <pc:spChg chg="add del mod">
          <ac:chgData name="Kersey, Matthew L" userId="af4f9846-39e2-4a1b-a79b-245b12d4e57d" providerId="ADAL" clId="{B1C9A47A-EFBE-464E-B6F5-12871A7A5CBB}" dt="2022-05-11T18:21:39.835" v="429" actId="478"/>
          <ac:spMkLst>
            <pc:docMk/>
            <pc:sldMk cId="267287350" sldId="336"/>
            <ac:spMk id="15" creationId="{011C652F-5BBA-4A2F-99A1-38E292337AA7}"/>
          </ac:spMkLst>
        </pc:spChg>
        <pc:spChg chg="add mod">
          <ac:chgData name="Kersey, Matthew L" userId="af4f9846-39e2-4a1b-a79b-245b12d4e57d" providerId="ADAL" clId="{B1C9A47A-EFBE-464E-B6F5-12871A7A5CBB}" dt="2022-05-11T18:23:37.056" v="432" actId="1076"/>
          <ac:spMkLst>
            <pc:docMk/>
            <pc:sldMk cId="267287350" sldId="336"/>
            <ac:spMk id="17" creationId="{EC05FF47-BB54-4E75-8B60-C6C74E2542B8}"/>
          </ac:spMkLst>
        </pc:spChg>
        <pc:spChg chg="add mod">
          <ac:chgData name="Kersey, Matthew L" userId="af4f9846-39e2-4a1b-a79b-245b12d4e57d" providerId="ADAL" clId="{B1C9A47A-EFBE-464E-B6F5-12871A7A5CBB}" dt="2022-05-11T18:23:37.056" v="432" actId="1076"/>
          <ac:spMkLst>
            <pc:docMk/>
            <pc:sldMk cId="267287350" sldId="336"/>
            <ac:spMk id="18" creationId="{8F4F7727-18F2-4013-8CB6-37467ED355D2}"/>
          </ac:spMkLst>
        </pc:spChg>
        <pc:spChg chg="add mod">
          <ac:chgData name="Kersey, Matthew L" userId="af4f9846-39e2-4a1b-a79b-245b12d4e57d" providerId="ADAL" clId="{B1C9A47A-EFBE-464E-B6F5-12871A7A5CBB}" dt="2022-05-11T18:26:09.733" v="458" actId="1076"/>
          <ac:spMkLst>
            <pc:docMk/>
            <pc:sldMk cId="267287350" sldId="336"/>
            <ac:spMk id="19" creationId="{10F37822-8D1E-4025-94AB-77AF255887C1}"/>
          </ac:spMkLst>
        </pc:spChg>
        <pc:spChg chg="add mod">
          <ac:chgData name="Kersey, Matthew L" userId="af4f9846-39e2-4a1b-a79b-245b12d4e57d" providerId="ADAL" clId="{B1C9A47A-EFBE-464E-B6F5-12871A7A5CBB}" dt="2022-05-11T18:26:09.733" v="458" actId="1076"/>
          <ac:spMkLst>
            <pc:docMk/>
            <pc:sldMk cId="267287350" sldId="336"/>
            <ac:spMk id="20" creationId="{1A378836-A822-4425-AC4F-50824DED68D3}"/>
          </ac:spMkLst>
        </pc:spChg>
        <pc:spChg chg="add mod">
          <ac:chgData name="Kersey, Matthew L" userId="af4f9846-39e2-4a1b-a79b-245b12d4e57d" providerId="ADAL" clId="{B1C9A47A-EFBE-464E-B6F5-12871A7A5CBB}" dt="2022-05-11T18:26:09.733" v="458" actId="1076"/>
          <ac:spMkLst>
            <pc:docMk/>
            <pc:sldMk cId="267287350" sldId="336"/>
            <ac:spMk id="22" creationId="{138D9A79-EF4A-42E6-AA02-FF4D84F5D41D}"/>
          </ac:spMkLst>
        </pc:spChg>
        <pc:spChg chg="add mod">
          <ac:chgData name="Kersey, Matthew L" userId="af4f9846-39e2-4a1b-a79b-245b12d4e57d" providerId="ADAL" clId="{B1C9A47A-EFBE-464E-B6F5-12871A7A5CBB}" dt="2022-05-11T18:26:09.733" v="458" actId="1076"/>
          <ac:spMkLst>
            <pc:docMk/>
            <pc:sldMk cId="267287350" sldId="336"/>
            <ac:spMk id="23" creationId="{FBA2BCBD-0814-40B5-B670-EDA578DBA727}"/>
          </ac:spMkLst>
        </pc:spChg>
        <pc:spChg chg="add mod">
          <ac:chgData name="Kersey, Matthew L" userId="af4f9846-39e2-4a1b-a79b-245b12d4e57d" providerId="ADAL" clId="{B1C9A47A-EFBE-464E-B6F5-12871A7A5CBB}" dt="2022-05-13T19:47:57.233" v="2772" actId="1076"/>
          <ac:spMkLst>
            <pc:docMk/>
            <pc:sldMk cId="267287350" sldId="336"/>
            <ac:spMk id="24" creationId="{CED59536-A5EF-449F-BC65-ADB25BC45B46}"/>
          </ac:spMkLst>
        </pc:spChg>
        <pc:spChg chg="add mod">
          <ac:chgData name="Kersey, Matthew L" userId="af4f9846-39e2-4a1b-a79b-245b12d4e57d" providerId="ADAL" clId="{B1C9A47A-EFBE-464E-B6F5-12871A7A5CBB}" dt="2022-05-11T19:10:12.990" v="976" actId="14100"/>
          <ac:spMkLst>
            <pc:docMk/>
            <pc:sldMk cId="267287350" sldId="336"/>
            <ac:spMk id="25" creationId="{CFE83479-8023-472C-9E7D-AC4F057DB33A}"/>
          </ac:spMkLst>
        </pc:spChg>
        <pc:picChg chg="add del mod">
          <ac:chgData name="Kersey, Matthew L" userId="af4f9846-39e2-4a1b-a79b-245b12d4e57d" providerId="ADAL" clId="{B1C9A47A-EFBE-464E-B6F5-12871A7A5CBB}" dt="2022-05-11T18:21:39.835" v="429" actId="478"/>
          <ac:picMkLst>
            <pc:docMk/>
            <pc:sldMk cId="267287350" sldId="336"/>
            <ac:picMk id="8" creationId="{8205559B-0EE8-4397-9B99-6FB69396607D}"/>
          </ac:picMkLst>
        </pc:picChg>
        <pc:picChg chg="add del mod">
          <ac:chgData name="Kersey, Matthew L" userId="af4f9846-39e2-4a1b-a79b-245b12d4e57d" providerId="ADAL" clId="{B1C9A47A-EFBE-464E-B6F5-12871A7A5CBB}" dt="2022-05-11T18:21:39.835" v="429" actId="478"/>
          <ac:picMkLst>
            <pc:docMk/>
            <pc:sldMk cId="267287350" sldId="336"/>
            <ac:picMk id="13" creationId="{689A3297-B0AE-4322-A25E-3F8D0BBD32BA}"/>
          </ac:picMkLst>
        </pc:picChg>
        <pc:picChg chg="add mod">
          <ac:chgData name="Kersey, Matthew L" userId="af4f9846-39e2-4a1b-a79b-245b12d4e57d" providerId="ADAL" clId="{B1C9A47A-EFBE-464E-B6F5-12871A7A5CBB}" dt="2022-05-11T18:23:37.056" v="432" actId="1076"/>
          <ac:picMkLst>
            <pc:docMk/>
            <pc:sldMk cId="267287350" sldId="336"/>
            <ac:picMk id="16" creationId="{FD64FF28-7225-479C-9A80-ACB92B453B7C}"/>
          </ac:picMkLst>
        </pc:picChg>
        <pc:picChg chg="add mod">
          <ac:chgData name="Kersey, Matthew L" userId="af4f9846-39e2-4a1b-a79b-245b12d4e57d" providerId="ADAL" clId="{B1C9A47A-EFBE-464E-B6F5-12871A7A5CBB}" dt="2022-05-11T18:23:37.056" v="432" actId="1076"/>
          <ac:picMkLst>
            <pc:docMk/>
            <pc:sldMk cId="267287350" sldId="336"/>
            <ac:picMk id="21" creationId="{42DB915A-AA85-4B3D-B21B-74E80E3A6618}"/>
          </ac:picMkLst>
        </pc:picChg>
      </pc:sldChg>
      <pc:sldChg chg="addSp delSp modSp new add del mod">
        <pc:chgData name="Kersey, Matthew L" userId="af4f9846-39e2-4a1b-a79b-245b12d4e57d" providerId="ADAL" clId="{B1C9A47A-EFBE-464E-B6F5-12871A7A5CBB}" dt="2022-05-13T19:48:11.496" v="2773" actId="1076"/>
        <pc:sldMkLst>
          <pc:docMk/>
          <pc:sldMk cId="580663063" sldId="337"/>
        </pc:sldMkLst>
        <pc:spChg chg="del">
          <ac:chgData name="Kersey, Matthew L" userId="af4f9846-39e2-4a1b-a79b-245b12d4e57d" providerId="ADAL" clId="{B1C9A47A-EFBE-464E-B6F5-12871A7A5CBB}" dt="2022-05-11T18:29:06.863" v="478" actId="478"/>
          <ac:spMkLst>
            <pc:docMk/>
            <pc:sldMk cId="580663063" sldId="337"/>
            <ac:spMk id="2" creationId="{88F68B3A-2928-47B3-A6EE-4182B1884D7A}"/>
          </ac:spMkLst>
        </pc:spChg>
        <pc:spChg chg="del">
          <ac:chgData name="Kersey, Matthew L" userId="af4f9846-39e2-4a1b-a79b-245b12d4e57d" providerId="ADAL" clId="{B1C9A47A-EFBE-464E-B6F5-12871A7A5CBB}" dt="2022-05-11T18:29:05.073" v="477" actId="478"/>
          <ac:spMkLst>
            <pc:docMk/>
            <pc:sldMk cId="580663063" sldId="337"/>
            <ac:spMk id="3" creationId="{26AA68E9-5AF3-499B-932E-AA0985D6A002}"/>
          </ac:spMkLst>
        </pc:spChg>
        <pc:spChg chg="del">
          <ac:chgData name="Kersey, Matthew L" userId="af4f9846-39e2-4a1b-a79b-245b12d4e57d" providerId="ADAL" clId="{B1C9A47A-EFBE-464E-B6F5-12871A7A5CBB}" dt="2022-05-11T18:28:06.313" v="463" actId="931"/>
          <ac:spMkLst>
            <pc:docMk/>
            <pc:sldMk cId="580663063" sldId="337"/>
            <ac:spMk id="4" creationId="{BDDBCCDF-9CAE-45C4-B214-148AB6ABC345}"/>
          </ac:spMkLst>
        </pc:spChg>
        <pc:spChg chg="del">
          <ac:chgData name="Kersey, Matthew L" userId="af4f9846-39e2-4a1b-a79b-245b12d4e57d" providerId="ADAL" clId="{B1C9A47A-EFBE-464E-B6F5-12871A7A5CBB}" dt="2022-05-11T18:29:03.603" v="476" actId="478"/>
          <ac:spMkLst>
            <pc:docMk/>
            <pc:sldMk cId="580663063" sldId="337"/>
            <ac:spMk id="5" creationId="{B522204E-5485-4106-A2D6-568A9C660823}"/>
          </ac:spMkLst>
        </pc:spChg>
        <pc:spChg chg="mod">
          <ac:chgData name="Kersey, Matthew L" userId="af4f9846-39e2-4a1b-a79b-245b12d4e57d" providerId="ADAL" clId="{B1C9A47A-EFBE-464E-B6F5-12871A7A5CBB}" dt="2022-05-13T19:48:11.496" v="2773" actId="1076"/>
          <ac:spMkLst>
            <pc:docMk/>
            <pc:sldMk cId="580663063" sldId="337"/>
            <ac:spMk id="7" creationId="{7E0E9448-C4C3-DD38-F561-867A796A9001}"/>
          </ac:spMkLst>
        </pc:spChg>
        <pc:spChg chg="mod">
          <ac:chgData name="Kersey, Matthew L" userId="af4f9846-39e2-4a1b-a79b-245b12d4e57d" providerId="ADAL" clId="{B1C9A47A-EFBE-464E-B6F5-12871A7A5CBB}" dt="2022-05-13T19:48:11.496" v="2773" actId="1076"/>
          <ac:spMkLst>
            <pc:docMk/>
            <pc:sldMk cId="580663063" sldId="337"/>
            <ac:spMk id="8" creationId="{3B19B41F-8722-1E8D-601C-A5ED0F77B1D7}"/>
          </ac:spMkLst>
        </pc:spChg>
        <pc:spChg chg="mod">
          <ac:chgData name="Kersey, Matthew L" userId="af4f9846-39e2-4a1b-a79b-245b12d4e57d" providerId="ADAL" clId="{B1C9A47A-EFBE-464E-B6F5-12871A7A5CBB}" dt="2022-05-13T19:48:11.496" v="2773" actId="1076"/>
          <ac:spMkLst>
            <pc:docMk/>
            <pc:sldMk cId="580663063" sldId="337"/>
            <ac:spMk id="9" creationId="{8823AC31-9903-69AA-4837-F028E9C49C10}"/>
          </ac:spMkLst>
        </pc:spChg>
        <pc:spChg chg="add del mod">
          <ac:chgData name="Kersey, Matthew L" userId="af4f9846-39e2-4a1b-a79b-245b12d4e57d" providerId="ADAL" clId="{B1C9A47A-EFBE-464E-B6F5-12871A7A5CBB}" dt="2022-05-11T18:28:18.362" v="465" actId="931"/>
          <ac:spMkLst>
            <pc:docMk/>
            <pc:sldMk cId="580663063" sldId="337"/>
            <ac:spMk id="9" creationId="{EA6C90D5-8933-4811-8BFA-DC96D90CA0D7}"/>
          </ac:spMkLst>
        </pc:spChg>
        <pc:spChg chg="add del mod">
          <ac:chgData name="Kersey, Matthew L" userId="af4f9846-39e2-4a1b-a79b-245b12d4e57d" providerId="ADAL" clId="{B1C9A47A-EFBE-464E-B6F5-12871A7A5CBB}" dt="2022-05-11T18:28:25.483" v="469" actId="478"/>
          <ac:spMkLst>
            <pc:docMk/>
            <pc:sldMk cId="580663063" sldId="337"/>
            <ac:spMk id="13" creationId="{812DE610-3708-4800-9507-930563370FC8}"/>
          </ac:spMkLst>
        </pc:spChg>
        <pc:spChg chg="add mod">
          <ac:chgData name="Kersey, Matthew L" userId="af4f9846-39e2-4a1b-a79b-245b12d4e57d" providerId="ADAL" clId="{B1C9A47A-EFBE-464E-B6F5-12871A7A5CBB}" dt="2022-05-11T18:29:26.783" v="485" actId="1076"/>
          <ac:spMkLst>
            <pc:docMk/>
            <pc:sldMk cId="580663063" sldId="337"/>
            <ac:spMk id="15" creationId="{94C5310C-0B6D-4E5C-BF90-178C3636269A}"/>
          </ac:spMkLst>
        </pc:spChg>
        <pc:spChg chg="add mod">
          <ac:chgData name="Kersey, Matthew L" userId="af4f9846-39e2-4a1b-a79b-245b12d4e57d" providerId="ADAL" clId="{B1C9A47A-EFBE-464E-B6F5-12871A7A5CBB}" dt="2022-05-13T19:48:11.496" v="2773" actId="1076"/>
          <ac:spMkLst>
            <pc:docMk/>
            <pc:sldMk cId="580663063" sldId="337"/>
            <ac:spMk id="16" creationId="{FB08CCC5-3CB6-4CDE-9D53-83D59DD5AAF9}"/>
          </ac:spMkLst>
        </pc:spChg>
        <pc:spChg chg="add mod">
          <ac:chgData name="Kersey, Matthew L" userId="af4f9846-39e2-4a1b-a79b-245b12d4e57d" providerId="ADAL" clId="{B1C9A47A-EFBE-464E-B6F5-12871A7A5CBB}" dt="2022-05-13T17:24:10.766" v="1235" actId="122"/>
          <ac:spMkLst>
            <pc:docMk/>
            <pc:sldMk cId="580663063" sldId="337"/>
            <ac:spMk id="17" creationId="{68D46370-21C9-4555-BF7F-B813A6584D08}"/>
          </ac:spMkLst>
        </pc:spChg>
        <pc:picChg chg="add del mod">
          <ac:chgData name="Kersey, Matthew L" userId="af4f9846-39e2-4a1b-a79b-245b12d4e57d" providerId="ADAL" clId="{B1C9A47A-EFBE-464E-B6F5-12871A7A5CBB}" dt="2022-05-11T18:28:09.433" v="464" actId="478"/>
          <ac:picMkLst>
            <pc:docMk/>
            <pc:sldMk cId="580663063" sldId="337"/>
            <ac:picMk id="7" creationId="{ACBB5E68-7321-42CC-BC4C-8F1E5164ED6C}"/>
          </ac:picMkLst>
        </pc:picChg>
        <pc:picChg chg="add del mod">
          <ac:chgData name="Kersey, Matthew L" userId="af4f9846-39e2-4a1b-a79b-245b12d4e57d" providerId="ADAL" clId="{B1C9A47A-EFBE-464E-B6F5-12871A7A5CBB}" dt="2022-05-11T18:28:23.333" v="468" actId="478"/>
          <ac:picMkLst>
            <pc:docMk/>
            <pc:sldMk cId="580663063" sldId="337"/>
            <ac:picMk id="11" creationId="{6194C56C-2742-45A8-8E3E-5939BF040CEE}"/>
          </ac:picMkLst>
        </pc:picChg>
        <pc:picChg chg="add del mod">
          <ac:chgData name="Kersey, Matthew L" userId="af4f9846-39e2-4a1b-a79b-245b12d4e57d" providerId="ADAL" clId="{B1C9A47A-EFBE-464E-B6F5-12871A7A5CBB}" dt="2022-05-11T18:28:41.321" v="473"/>
          <ac:picMkLst>
            <pc:docMk/>
            <pc:sldMk cId="580663063" sldId="337"/>
            <ac:picMk id="14" creationId="{948AFA4E-1EC0-4E2F-8A1A-76A3E579BCA5}"/>
          </ac:picMkLst>
        </pc:picChg>
        <pc:picChg chg="add mod ord">
          <ac:chgData name="Kersey, Matthew L" userId="af4f9846-39e2-4a1b-a79b-245b12d4e57d" providerId="ADAL" clId="{B1C9A47A-EFBE-464E-B6F5-12871A7A5CBB}" dt="2022-05-13T17:24:28.065" v="1237" actId="166"/>
          <ac:picMkLst>
            <pc:docMk/>
            <pc:sldMk cId="580663063" sldId="337"/>
            <ac:picMk id="18" creationId="{2D7E3CF1-A26B-4364-87CF-991130242A1C}"/>
          </ac:picMkLst>
        </pc:picChg>
        <pc:picChg chg="add mod">
          <ac:chgData name="Kersey, Matthew L" userId="af4f9846-39e2-4a1b-a79b-245b12d4e57d" providerId="ADAL" clId="{B1C9A47A-EFBE-464E-B6F5-12871A7A5CBB}" dt="2022-05-13T17:24:05.459" v="1234" actId="1076"/>
          <ac:picMkLst>
            <pc:docMk/>
            <pc:sldMk cId="580663063" sldId="337"/>
            <ac:picMk id="20" creationId="{7F379D8C-288B-4A6D-A714-6EACFC541FB6}"/>
          </ac:picMkLst>
        </pc:picChg>
      </pc:sldChg>
      <pc:sldChg chg="addSp delSp modSp new mod">
        <pc:chgData name="Kersey, Matthew L" userId="af4f9846-39e2-4a1b-a79b-245b12d4e57d" providerId="ADAL" clId="{B1C9A47A-EFBE-464E-B6F5-12871A7A5CBB}" dt="2022-05-13T19:47:28.247" v="2770" actId="478"/>
        <pc:sldMkLst>
          <pc:docMk/>
          <pc:sldMk cId="451150345" sldId="338"/>
        </pc:sldMkLst>
        <pc:spChg chg="del">
          <ac:chgData name="Kersey, Matthew L" userId="af4f9846-39e2-4a1b-a79b-245b12d4e57d" providerId="ADAL" clId="{B1C9A47A-EFBE-464E-B6F5-12871A7A5CBB}" dt="2022-05-11T18:31:26.783" v="501" actId="478"/>
          <ac:spMkLst>
            <pc:docMk/>
            <pc:sldMk cId="451150345" sldId="338"/>
            <ac:spMk id="2" creationId="{AE7EFEA0-82A3-479C-89E1-83FC6AD3A45F}"/>
          </ac:spMkLst>
        </pc:spChg>
        <pc:spChg chg="del">
          <ac:chgData name="Kersey, Matthew L" userId="af4f9846-39e2-4a1b-a79b-245b12d4e57d" providerId="ADAL" clId="{B1C9A47A-EFBE-464E-B6F5-12871A7A5CBB}" dt="2022-05-11T18:31:20.943" v="499" actId="478"/>
          <ac:spMkLst>
            <pc:docMk/>
            <pc:sldMk cId="451150345" sldId="338"/>
            <ac:spMk id="3" creationId="{7A8AE0A8-B1BB-46BB-9C0F-2B32E2540C3F}"/>
          </ac:spMkLst>
        </pc:spChg>
        <pc:spChg chg="del">
          <ac:chgData name="Kersey, Matthew L" userId="af4f9846-39e2-4a1b-a79b-245b12d4e57d" providerId="ADAL" clId="{B1C9A47A-EFBE-464E-B6F5-12871A7A5CBB}" dt="2022-05-11T18:31:29.803" v="502" actId="478"/>
          <ac:spMkLst>
            <pc:docMk/>
            <pc:sldMk cId="451150345" sldId="338"/>
            <ac:spMk id="4" creationId="{67467BD7-3061-4C34-95C9-A716D1A75D2F}"/>
          </ac:spMkLst>
        </pc:spChg>
        <pc:spChg chg="del">
          <ac:chgData name="Kersey, Matthew L" userId="af4f9846-39e2-4a1b-a79b-245b12d4e57d" providerId="ADAL" clId="{B1C9A47A-EFBE-464E-B6F5-12871A7A5CBB}" dt="2022-05-11T18:31:24.913" v="500" actId="478"/>
          <ac:spMkLst>
            <pc:docMk/>
            <pc:sldMk cId="451150345" sldId="338"/>
            <ac:spMk id="5" creationId="{77942CA7-D30B-4B4D-9C98-990FD57CC571}"/>
          </ac:spMkLst>
        </pc:spChg>
        <pc:spChg chg="add del mod">
          <ac:chgData name="Kersey, Matthew L" userId="af4f9846-39e2-4a1b-a79b-245b12d4e57d" providerId="ADAL" clId="{B1C9A47A-EFBE-464E-B6F5-12871A7A5CBB}" dt="2022-05-13T15:26:18.872" v="1140" actId="478"/>
          <ac:spMkLst>
            <pc:docMk/>
            <pc:sldMk cId="451150345" sldId="338"/>
            <ac:spMk id="6" creationId="{277B0413-2DA6-483A-B9F6-926CBF6E6AFE}"/>
          </ac:spMkLst>
        </pc:spChg>
        <pc:spChg chg="add del mod">
          <ac:chgData name="Kersey, Matthew L" userId="af4f9846-39e2-4a1b-a79b-245b12d4e57d" providerId="ADAL" clId="{B1C9A47A-EFBE-464E-B6F5-12871A7A5CBB}" dt="2022-05-13T19:44:37.884" v="2663" actId="478"/>
          <ac:spMkLst>
            <pc:docMk/>
            <pc:sldMk cId="451150345" sldId="338"/>
            <ac:spMk id="9" creationId="{9EE99FE2-2D95-4677-BF35-4ABF9667E6CA}"/>
          </ac:spMkLst>
        </pc:spChg>
        <pc:spChg chg="del">
          <ac:chgData name="Kersey, Matthew L" userId="af4f9846-39e2-4a1b-a79b-245b12d4e57d" providerId="ADAL" clId="{B1C9A47A-EFBE-464E-B6F5-12871A7A5CBB}" dt="2022-05-13T15:24:05.932" v="999" actId="478"/>
          <ac:spMkLst>
            <pc:docMk/>
            <pc:sldMk cId="451150345" sldId="338"/>
            <ac:spMk id="10" creationId="{21D0F0D5-72E6-6DA5-B253-47268D806130}"/>
          </ac:spMkLst>
        </pc:spChg>
        <pc:spChg chg="del">
          <ac:chgData name="Kersey, Matthew L" userId="af4f9846-39e2-4a1b-a79b-245b12d4e57d" providerId="ADAL" clId="{B1C9A47A-EFBE-464E-B6F5-12871A7A5CBB}" dt="2022-05-13T15:23:33.998" v="990" actId="478"/>
          <ac:spMkLst>
            <pc:docMk/>
            <pc:sldMk cId="451150345" sldId="338"/>
            <ac:spMk id="11" creationId="{5D4B003C-24D3-13FD-64FB-04D628261702}"/>
          </ac:spMkLst>
        </pc:spChg>
        <pc:spChg chg="del">
          <ac:chgData name="Kersey, Matthew L" userId="af4f9846-39e2-4a1b-a79b-245b12d4e57d" providerId="ADAL" clId="{B1C9A47A-EFBE-464E-B6F5-12871A7A5CBB}" dt="2022-05-13T15:24:51.652" v="1011" actId="478"/>
          <ac:spMkLst>
            <pc:docMk/>
            <pc:sldMk cId="451150345" sldId="338"/>
            <ac:spMk id="12" creationId="{E246DC6F-1A22-9D76-1CA7-BEE290F1C9D7}"/>
          </ac:spMkLst>
        </pc:spChg>
        <pc:spChg chg="add del">
          <ac:chgData name="Kersey, Matthew L" userId="af4f9846-39e2-4a1b-a79b-245b12d4e57d" providerId="ADAL" clId="{B1C9A47A-EFBE-464E-B6F5-12871A7A5CBB}" dt="2022-05-13T19:44:08.207" v="2595" actId="22"/>
          <ac:spMkLst>
            <pc:docMk/>
            <pc:sldMk cId="451150345" sldId="338"/>
            <ac:spMk id="15" creationId="{60C73696-C00A-4815-AAC8-FAA6E7F908D7}"/>
          </ac:spMkLst>
        </pc:spChg>
        <pc:spChg chg="add del mod">
          <ac:chgData name="Kersey, Matthew L" userId="af4f9846-39e2-4a1b-a79b-245b12d4e57d" providerId="ADAL" clId="{B1C9A47A-EFBE-464E-B6F5-12871A7A5CBB}" dt="2022-05-13T19:47:28.247" v="2770" actId="478"/>
          <ac:spMkLst>
            <pc:docMk/>
            <pc:sldMk cId="451150345" sldId="338"/>
            <ac:spMk id="16" creationId="{861788AC-08FE-4F2E-BBFA-0CD3CE3DB76B}"/>
          </ac:spMkLst>
        </pc:spChg>
        <pc:spChg chg="add del mod">
          <ac:chgData name="Kersey, Matthew L" userId="af4f9846-39e2-4a1b-a79b-245b12d4e57d" providerId="ADAL" clId="{B1C9A47A-EFBE-464E-B6F5-12871A7A5CBB}" dt="2022-05-13T19:44:41.392" v="2664" actId="478"/>
          <ac:spMkLst>
            <pc:docMk/>
            <pc:sldMk cId="451150345" sldId="338"/>
            <ac:spMk id="18" creationId="{B2ADBFD9-1A9C-4F0B-99AA-B7164239EFDE}"/>
          </ac:spMkLst>
        </pc:spChg>
        <pc:spChg chg="add mod">
          <ac:chgData name="Kersey, Matthew L" userId="af4f9846-39e2-4a1b-a79b-245b12d4e57d" providerId="ADAL" clId="{B1C9A47A-EFBE-464E-B6F5-12871A7A5CBB}" dt="2022-05-13T19:47:25.175" v="2769" actId="207"/>
          <ac:spMkLst>
            <pc:docMk/>
            <pc:sldMk cId="451150345" sldId="338"/>
            <ac:spMk id="19" creationId="{C4B93304-FDBE-4EC4-A809-3AF83BA1FFA0}"/>
          </ac:spMkLst>
        </pc:spChg>
        <pc:picChg chg="add del mod ord">
          <ac:chgData name="Kersey, Matthew L" userId="af4f9846-39e2-4a1b-a79b-245b12d4e57d" providerId="ADAL" clId="{B1C9A47A-EFBE-464E-B6F5-12871A7A5CBB}" dt="2022-05-13T15:27:11.912" v="1145" actId="478"/>
          <ac:picMkLst>
            <pc:docMk/>
            <pc:sldMk cId="451150345" sldId="338"/>
            <ac:picMk id="3" creationId="{2C106059-0E0A-4320-99DA-9CACA07234B6}"/>
          </ac:picMkLst>
        </pc:picChg>
        <pc:picChg chg="add mod ord">
          <ac:chgData name="Kersey, Matthew L" userId="af4f9846-39e2-4a1b-a79b-245b12d4e57d" providerId="ADAL" clId="{B1C9A47A-EFBE-464E-B6F5-12871A7A5CBB}" dt="2022-05-13T15:27:15.177" v="1146" actId="1076"/>
          <ac:picMkLst>
            <pc:docMk/>
            <pc:sldMk cId="451150345" sldId="338"/>
            <ac:picMk id="5" creationId="{1A245492-3E2F-457C-947A-036ADABC7FB0}"/>
          </ac:picMkLst>
        </pc:picChg>
        <pc:picChg chg="add mod">
          <ac:chgData name="Kersey, Matthew L" userId="af4f9846-39e2-4a1b-a79b-245b12d4e57d" providerId="ADAL" clId="{B1C9A47A-EFBE-464E-B6F5-12871A7A5CBB}" dt="2022-05-11T18:32:18.289" v="511" actId="1076"/>
          <ac:picMkLst>
            <pc:docMk/>
            <pc:sldMk cId="451150345" sldId="338"/>
            <ac:picMk id="7" creationId="{F068BD75-2340-4A37-94CA-864955A85B50}"/>
          </ac:picMkLst>
        </pc:picChg>
        <pc:picChg chg="add mod ord">
          <ac:chgData name="Kersey, Matthew L" userId="af4f9846-39e2-4a1b-a79b-245b12d4e57d" providerId="ADAL" clId="{B1C9A47A-EFBE-464E-B6F5-12871A7A5CBB}" dt="2022-05-13T17:27:57.878" v="1326" actId="1076"/>
          <ac:picMkLst>
            <pc:docMk/>
            <pc:sldMk cId="451150345" sldId="338"/>
            <ac:picMk id="8" creationId="{2D15110D-D188-43C8-BBA2-6F1F9B188483}"/>
          </ac:picMkLst>
        </pc:picChg>
        <pc:picChg chg="add mod ord">
          <ac:chgData name="Kersey, Matthew L" userId="af4f9846-39e2-4a1b-a79b-245b12d4e57d" providerId="ADAL" clId="{B1C9A47A-EFBE-464E-B6F5-12871A7A5CBB}" dt="2022-05-13T15:27:08.201" v="1144" actId="1076"/>
          <ac:picMkLst>
            <pc:docMk/>
            <pc:sldMk cId="451150345" sldId="338"/>
            <ac:picMk id="13" creationId="{4346D8ED-0E74-4693-BD55-6766C82142FD}"/>
          </ac:picMkLst>
        </pc:picChg>
      </pc:sldChg>
      <pc:sldChg chg="addSp delSp modSp new mod">
        <pc:chgData name="Kersey, Matthew L" userId="af4f9846-39e2-4a1b-a79b-245b12d4e57d" providerId="ADAL" clId="{B1C9A47A-EFBE-464E-B6F5-12871A7A5CBB}" dt="2022-05-13T19:40:06.632" v="2240" actId="20577"/>
        <pc:sldMkLst>
          <pc:docMk/>
          <pc:sldMk cId="3662588204" sldId="339"/>
        </pc:sldMkLst>
        <pc:spChg chg="del mod">
          <ac:chgData name="Kersey, Matthew L" userId="af4f9846-39e2-4a1b-a79b-245b12d4e57d" providerId="ADAL" clId="{B1C9A47A-EFBE-464E-B6F5-12871A7A5CBB}" dt="2022-05-13T19:39:50.242" v="2207" actId="478"/>
          <ac:spMkLst>
            <pc:docMk/>
            <pc:sldMk cId="3662588204" sldId="339"/>
            <ac:spMk id="2" creationId="{55C31844-7241-4199-9614-47A1DA739C0C}"/>
          </ac:spMkLst>
        </pc:spChg>
        <pc:spChg chg="del">
          <ac:chgData name="Kersey, Matthew L" userId="af4f9846-39e2-4a1b-a79b-245b12d4e57d" providerId="ADAL" clId="{B1C9A47A-EFBE-464E-B6F5-12871A7A5CBB}" dt="2022-05-11T18:55:36.160" v="666" actId="478"/>
          <ac:spMkLst>
            <pc:docMk/>
            <pc:sldMk cId="3662588204" sldId="339"/>
            <ac:spMk id="3" creationId="{9DC116CD-2435-4C69-8C9A-7D5E224A6205}"/>
          </ac:spMkLst>
        </pc:spChg>
        <pc:spChg chg="add del mod">
          <ac:chgData name="Kersey, Matthew L" userId="af4f9846-39e2-4a1b-a79b-245b12d4e57d" providerId="ADAL" clId="{B1C9A47A-EFBE-464E-B6F5-12871A7A5CBB}" dt="2022-05-13T19:39:53.352" v="2208" actId="478"/>
          <ac:spMkLst>
            <pc:docMk/>
            <pc:sldMk cId="3662588204" sldId="339"/>
            <ac:spMk id="4" creationId="{72B25C15-F13A-44A2-9A45-7A7AAF208F24}"/>
          </ac:spMkLst>
        </pc:spChg>
        <pc:spChg chg="del">
          <ac:chgData name="Kersey, Matthew L" userId="af4f9846-39e2-4a1b-a79b-245b12d4e57d" providerId="ADAL" clId="{B1C9A47A-EFBE-464E-B6F5-12871A7A5CBB}" dt="2022-05-11T19:07:25.850" v="864" actId="931"/>
          <ac:spMkLst>
            <pc:docMk/>
            <pc:sldMk cId="3662588204" sldId="339"/>
            <ac:spMk id="4" creationId="{DB7A999C-86C8-4328-83DE-0BB856BAE39F}"/>
          </ac:spMkLst>
        </pc:spChg>
        <pc:spChg chg="del">
          <ac:chgData name="Kersey, Matthew L" userId="af4f9846-39e2-4a1b-a79b-245b12d4e57d" providerId="ADAL" clId="{B1C9A47A-EFBE-464E-B6F5-12871A7A5CBB}" dt="2022-05-11T18:55:38.003" v="667" actId="478"/>
          <ac:spMkLst>
            <pc:docMk/>
            <pc:sldMk cId="3662588204" sldId="339"/>
            <ac:spMk id="5" creationId="{B3CCB851-4E61-4F07-B47F-513E1822667E}"/>
          </ac:spMkLst>
        </pc:spChg>
        <pc:spChg chg="add mod">
          <ac:chgData name="Kersey, Matthew L" userId="af4f9846-39e2-4a1b-a79b-245b12d4e57d" providerId="ADAL" clId="{B1C9A47A-EFBE-464E-B6F5-12871A7A5CBB}" dt="2022-05-13T19:40:06.632" v="2240" actId="20577"/>
          <ac:spMkLst>
            <pc:docMk/>
            <pc:sldMk cId="3662588204" sldId="339"/>
            <ac:spMk id="5" creationId="{E3691959-6698-4797-A051-6C4D7ABB1A3C}"/>
          </ac:spMkLst>
        </pc:spChg>
        <pc:spChg chg="add del">
          <ac:chgData name="Kersey, Matthew L" userId="af4f9846-39e2-4a1b-a79b-245b12d4e57d" providerId="ADAL" clId="{B1C9A47A-EFBE-464E-B6F5-12871A7A5CBB}" dt="2022-05-11T18:55:45.370" v="669" actId="22"/>
          <ac:spMkLst>
            <pc:docMk/>
            <pc:sldMk cId="3662588204" sldId="339"/>
            <ac:spMk id="7" creationId="{F0066CFC-40FC-42B3-A4A4-6407400535EA}"/>
          </ac:spMkLst>
        </pc:spChg>
        <pc:spChg chg="add mod">
          <ac:chgData name="Kersey, Matthew L" userId="af4f9846-39e2-4a1b-a79b-245b12d4e57d" providerId="ADAL" clId="{B1C9A47A-EFBE-464E-B6F5-12871A7A5CBB}" dt="2022-05-13T17:47:25.314" v="1762" actId="20577"/>
          <ac:spMkLst>
            <pc:docMk/>
            <pc:sldMk cId="3662588204" sldId="339"/>
            <ac:spMk id="8" creationId="{EBD4EF72-738B-4DE7-9C25-430720C05F86}"/>
          </ac:spMkLst>
        </pc:spChg>
        <pc:picChg chg="add mod">
          <ac:chgData name="Kersey, Matthew L" userId="af4f9846-39e2-4a1b-a79b-245b12d4e57d" providerId="ADAL" clId="{B1C9A47A-EFBE-464E-B6F5-12871A7A5CBB}" dt="2022-05-11T19:07:27.415" v="866" actId="962"/>
          <ac:picMkLst>
            <pc:docMk/>
            <pc:sldMk cId="3662588204" sldId="339"/>
            <ac:picMk id="10" creationId="{31F9ECEB-D1B2-4235-BD40-1CC4935110FF}"/>
          </ac:picMkLst>
        </pc:picChg>
      </pc:sldChg>
      <pc:sldChg chg="addSp delSp modSp mod modAnim">
        <pc:chgData name="Kersey, Matthew L" userId="af4f9846-39e2-4a1b-a79b-245b12d4e57d" providerId="ADAL" clId="{B1C9A47A-EFBE-464E-B6F5-12871A7A5CBB}" dt="2022-05-13T20:01:24.859" v="2796" actId="478"/>
        <pc:sldMkLst>
          <pc:docMk/>
          <pc:sldMk cId="4025816214" sldId="341"/>
        </pc:sldMkLst>
        <pc:spChg chg="mod">
          <ac:chgData name="Kersey, Matthew L" userId="af4f9846-39e2-4a1b-a79b-245b12d4e57d" providerId="ADAL" clId="{B1C9A47A-EFBE-464E-B6F5-12871A7A5CBB}" dt="2022-05-13T19:45:10.296" v="2669" actId="255"/>
          <ac:spMkLst>
            <pc:docMk/>
            <pc:sldMk cId="4025816214" sldId="341"/>
            <ac:spMk id="74" creationId="{28BFE463-03A7-4CDB-B220-D0CB987481AD}"/>
          </ac:spMkLst>
        </pc:spChg>
        <pc:picChg chg="del">
          <ac:chgData name="Kersey, Matthew L" userId="af4f9846-39e2-4a1b-a79b-245b12d4e57d" providerId="ADAL" clId="{B1C9A47A-EFBE-464E-B6F5-12871A7A5CBB}" dt="2022-05-13T20:01:22.660" v="2794" actId="478"/>
          <ac:picMkLst>
            <pc:docMk/>
            <pc:sldMk cId="4025816214" sldId="341"/>
            <ac:picMk id="34" creationId="{E8787F10-D754-4DB8-BCD7-E14F0439BE89}"/>
          </ac:picMkLst>
        </pc:picChg>
        <pc:picChg chg="del">
          <ac:chgData name="Kersey, Matthew L" userId="af4f9846-39e2-4a1b-a79b-245b12d4e57d" providerId="ADAL" clId="{B1C9A47A-EFBE-464E-B6F5-12871A7A5CBB}" dt="2022-05-13T20:01:24.064" v="2795" actId="478"/>
          <ac:picMkLst>
            <pc:docMk/>
            <pc:sldMk cId="4025816214" sldId="341"/>
            <ac:picMk id="35" creationId="{8105B0DF-CD0D-4F4D-AC60-5F411910B263}"/>
          </ac:picMkLst>
        </pc:picChg>
        <pc:picChg chg="del">
          <ac:chgData name="Kersey, Matthew L" userId="af4f9846-39e2-4a1b-a79b-245b12d4e57d" providerId="ADAL" clId="{B1C9A47A-EFBE-464E-B6F5-12871A7A5CBB}" dt="2022-05-13T20:01:24.859" v="2796" actId="478"/>
          <ac:picMkLst>
            <pc:docMk/>
            <pc:sldMk cId="4025816214" sldId="341"/>
            <ac:picMk id="36" creationId="{65F0783A-872B-43AE-8688-A891BF53ED1A}"/>
          </ac:picMkLst>
        </pc:picChg>
        <pc:picChg chg="add mod">
          <ac:chgData name="Kersey, Matthew L" userId="af4f9846-39e2-4a1b-a79b-245b12d4e57d" providerId="ADAL" clId="{B1C9A47A-EFBE-464E-B6F5-12871A7A5CBB}" dt="2022-05-13T20:01:18.278" v="2793"/>
          <ac:picMkLst>
            <pc:docMk/>
            <pc:sldMk cId="4025816214" sldId="341"/>
            <ac:picMk id="75" creationId="{106AF140-8998-4DF7-9A42-277C506280AA}"/>
          </ac:picMkLst>
        </pc:picChg>
        <pc:picChg chg="add mod">
          <ac:chgData name="Kersey, Matthew L" userId="af4f9846-39e2-4a1b-a79b-245b12d4e57d" providerId="ADAL" clId="{B1C9A47A-EFBE-464E-B6F5-12871A7A5CBB}" dt="2022-05-13T20:01:18.278" v="2793"/>
          <ac:picMkLst>
            <pc:docMk/>
            <pc:sldMk cId="4025816214" sldId="341"/>
            <ac:picMk id="76" creationId="{212B17BB-7FBD-45D0-B779-B14CDD9B9F12}"/>
          </ac:picMkLst>
        </pc:picChg>
        <pc:picChg chg="add mod">
          <ac:chgData name="Kersey, Matthew L" userId="af4f9846-39e2-4a1b-a79b-245b12d4e57d" providerId="ADAL" clId="{B1C9A47A-EFBE-464E-B6F5-12871A7A5CBB}" dt="2022-05-13T20:01:18.278" v="2793"/>
          <ac:picMkLst>
            <pc:docMk/>
            <pc:sldMk cId="4025816214" sldId="341"/>
            <ac:picMk id="77" creationId="{50F05574-0AEE-4E3B-97F0-F143FA17B559}"/>
          </ac:picMkLst>
        </pc:picChg>
        <pc:picChg chg="add mod">
          <ac:chgData name="Kersey, Matthew L" userId="af4f9846-39e2-4a1b-a79b-245b12d4e57d" providerId="ADAL" clId="{B1C9A47A-EFBE-464E-B6F5-12871A7A5CBB}" dt="2022-05-13T20:01:18.278" v="2793"/>
          <ac:picMkLst>
            <pc:docMk/>
            <pc:sldMk cId="4025816214" sldId="341"/>
            <ac:picMk id="78" creationId="{10B437D4-F9E6-42AD-A46C-A6F2F8927AFC}"/>
          </ac:picMkLst>
        </pc:picChg>
        <pc:picChg chg="add mod">
          <ac:chgData name="Kersey, Matthew L" userId="af4f9846-39e2-4a1b-a79b-245b12d4e57d" providerId="ADAL" clId="{B1C9A47A-EFBE-464E-B6F5-12871A7A5CBB}" dt="2022-05-13T20:01:18.278" v="2793"/>
          <ac:picMkLst>
            <pc:docMk/>
            <pc:sldMk cId="4025816214" sldId="341"/>
            <ac:picMk id="79" creationId="{0C58B993-30AC-46EE-829A-1CE000F85F12}"/>
          </ac:picMkLst>
        </pc:picChg>
      </pc:sldChg>
      <pc:sldChg chg="addSp modSp mod ord">
        <pc:chgData name="Kersey, Matthew L" userId="af4f9846-39e2-4a1b-a79b-245b12d4e57d" providerId="ADAL" clId="{B1C9A47A-EFBE-464E-B6F5-12871A7A5CBB}" dt="2022-05-13T20:01:12.938" v="2792" actId="1076"/>
        <pc:sldMkLst>
          <pc:docMk/>
          <pc:sldMk cId="3932596530" sldId="342"/>
        </pc:sldMkLst>
        <pc:spChg chg="mod">
          <ac:chgData name="Kersey, Matthew L" userId="af4f9846-39e2-4a1b-a79b-245b12d4e57d" providerId="ADAL" clId="{B1C9A47A-EFBE-464E-B6F5-12871A7A5CBB}" dt="2022-05-13T19:45:24.329" v="2671" actId="255"/>
          <ac:spMkLst>
            <pc:docMk/>
            <pc:sldMk cId="3932596530" sldId="342"/>
            <ac:spMk id="74" creationId="{28BFE463-03A7-4CDB-B220-D0CB987481AD}"/>
          </ac:spMkLst>
        </pc:spChg>
        <pc:picChg chg="add mod">
          <ac:chgData name="Kersey, Matthew L" userId="af4f9846-39e2-4a1b-a79b-245b12d4e57d" providerId="ADAL" clId="{B1C9A47A-EFBE-464E-B6F5-12871A7A5CBB}" dt="2022-05-13T20:00:45.350" v="2783" actId="1076"/>
          <ac:picMkLst>
            <pc:docMk/>
            <pc:sldMk cId="3932596530" sldId="342"/>
            <ac:picMk id="3" creationId="{77F68EE2-BA12-4F8D-B616-39110324803C}"/>
          </ac:picMkLst>
        </pc:picChg>
        <pc:picChg chg="add mod">
          <ac:chgData name="Kersey, Matthew L" userId="af4f9846-39e2-4a1b-a79b-245b12d4e57d" providerId="ADAL" clId="{B1C9A47A-EFBE-464E-B6F5-12871A7A5CBB}" dt="2022-05-13T20:01:12.938" v="2792" actId="1076"/>
          <ac:picMkLst>
            <pc:docMk/>
            <pc:sldMk cId="3932596530" sldId="342"/>
            <ac:picMk id="5" creationId="{764F4B7C-A6C0-4A63-BE45-740419F778C4}"/>
          </ac:picMkLst>
        </pc:picChg>
        <pc:picChg chg="mod">
          <ac:chgData name="Kersey, Matthew L" userId="af4f9846-39e2-4a1b-a79b-245b12d4e57d" providerId="ADAL" clId="{B1C9A47A-EFBE-464E-B6F5-12871A7A5CBB}" dt="2022-05-13T20:01:10.598" v="2791" actId="1076"/>
          <ac:picMkLst>
            <pc:docMk/>
            <pc:sldMk cId="3932596530" sldId="342"/>
            <ac:picMk id="34" creationId="{E8787F10-D754-4DB8-BCD7-E14F0439BE89}"/>
          </ac:picMkLst>
        </pc:picChg>
        <pc:picChg chg="mod">
          <ac:chgData name="Kersey, Matthew L" userId="af4f9846-39e2-4a1b-a79b-245b12d4e57d" providerId="ADAL" clId="{B1C9A47A-EFBE-464E-B6F5-12871A7A5CBB}" dt="2022-05-13T20:01:10.598" v="2791" actId="1076"/>
          <ac:picMkLst>
            <pc:docMk/>
            <pc:sldMk cId="3932596530" sldId="342"/>
            <ac:picMk id="35" creationId="{8105B0DF-CD0D-4F4D-AC60-5F411910B263}"/>
          </ac:picMkLst>
        </pc:picChg>
        <pc:picChg chg="mod">
          <ac:chgData name="Kersey, Matthew L" userId="af4f9846-39e2-4a1b-a79b-245b12d4e57d" providerId="ADAL" clId="{B1C9A47A-EFBE-464E-B6F5-12871A7A5CBB}" dt="2022-05-13T20:01:10.598" v="2791" actId="1076"/>
          <ac:picMkLst>
            <pc:docMk/>
            <pc:sldMk cId="3932596530" sldId="342"/>
            <ac:picMk id="36" creationId="{65F0783A-872B-43AE-8688-A891BF53ED1A}"/>
          </ac:picMkLst>
        </pc:picChg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178384112" sldId="343"/>
        </pc:sldMkLst>
      </pc:sldChg>
      <pc:sldChg chg="del">
        <pc:chgData name="Kersey, Matthew L" userId="af4f9846-39e2-4a1b-a79b-245b12d4e57d" providerId="ADAL" clId="{B1C9A47A-EFBE-464E-B6F5-12871A7A5CBB}" dt="2022-05-13T20:13:11.391" v="2811" actId="47"/>
        <pc:sldMkLst>
          <pc:docMk/>
          <pc:sldMk cId="2326915592" sldId="344"/>
        </pc:sldMkLst>
      </pc:sldChg>
      <pc:sldChg chg="addSp delSp modSp new mod">
        <pc:chgData name="Kersey, Matthew L" userId="af4f9846-39e2-4a1b-a79b-245b12d4e57d" providerId="ADAL" clId="{B1C9A47A-EFBE-464E-B6F5-12871A7A5CBB}" dt="2022-05-13T19:49:07.273" v="2776" actId="962"/>
        <pc:sldMkLst>
          <pc:docMk/>
          <pc:sldMk cId="2598996612" sldId="345"/>
        </pc:sldMkLst>
        <pc:spChg chg="del">
          <ac:chgData name="Kersey, Matthew L" userId="af4f9846-39e2-4a1b-a79b-245b12d4e57d" providerId="ADAL" clId="{B1C9A47A-EFBE-464E-B6F5-12871A7A5CBB}" dt="2022-05-13T19:29:36.249" v="2032" actId="478"/>
          <ac:spMkLst>
            <pc:docMk/>
            <pc:sldMk cId="2598996612" sldId="345"/>
            <ac:spMk id="2" creationId="{D9FBD245-E7D6-4A82-B2A3-0F51C55AB823}"/>
          </ac:spMkLst>
        </pc:spChg>
        <pc:spChg chg="del">
          <ac:chgData name="Kersey, Matthew L" userId="af4f9846-39e2-4a1b-a79b-245b12d4e57d" providerId="ADAL" clId="{B1C9A47A-EFBE-464E-B6F5-12871A7A5CBB}" dt="2022-05-13T19:29:37.252" v="2033" actId="478"/>
          <ac:spMkLst>
            <pc:docMk/>
            <pc:sldMk cId="2598996612" sldId="345"/>
            <ac:spMk id="3" creationId="{A75185D7-A9D7-4C53-820D-E2E07780BED8}"/>
          </ac:spMkLst>
        </pc:spChg>
        <pc:spChg chg="del">
          <ac:chgData name="Kersey, Matthew L" userId="af4f9846-39e2-4a1b-a79b-245b12d4e57d" providerId="ADAL" clId="{B1C9A47A-EFBE-464E-B6F5-12871A7A5CBB}" dt="2022-05-13T19:49:05.805" v="2774" actId="931"/>
          <ac:spMkLst>
            <pc:docMk/>
            <pc:sldMk cId="2598996612" sldId="345"/>
            <ac:spMk id="4" creationId="{80E86FDC-AA52-44F2-A52A-852CAE5104B5}"/>
          </ac:spMkLst>
        </pc:spChg>
        <pc:spChg chg="del">
          <ac:chgData name="Kersey, Matthew L" userId="af4f9846-39e2-4a1b-a79b-245b12d4e57d" providerId="ADAL" clId="{B1C9A47A-EFBE-464E-B6F5-12871A7A5CBB}" dt="2022-05-13T19:29:39.428" v="2034" actId="478"/>
          <ac:spMkLst>
            <pc:docMk/>
            <pc:sldMk cId="2598996612" sldId="345"/>
            <ac:spMk id="5" creationId="{EC4D8D63-43E4-41E4-A96F-4B5F60BF1298}"/>
          </ac:spMkLst>
        </pc:spChg>
        <pc:spChg chg="add del mod">
          <ac:chgData name="Kersey, Matthew L" userId="af4f9846-39e2-4a1b-a79b-245b12d4e57d" providerId="ADAL" clId="{B1C9A47A-EFBE-464E-B6F5-12871A7A5CBB}" dt="2022-05-13T19:40:52.097" v="2260" actId="478"/>
          <ac:spMkLst>
            <pc:docMk/>
            <pc:sldMk cId="2598996612" sldId="345"/>
            <ac:spMk id="6" creationId="{6BF9F97D-2393-40D5-9B1B-4CA92C376E67}"/>
          </ac:spMkLst>
        </pc:spChg>
        <pc:spChg chg="add del mod">
          <ac:chgData name="Kersey, Matthew L" userId="af4f9846-39e2-4a1b-a79b-245b12d4e57d" providerId="ADAL" clId="{B1C9A47A-EFBE-464E-B6F5-12871A7A5CBB}" dt="2022-05-13T19:41:50.658" v="2457" actId="478"/>
          <ac:spMkLst>
            <pc:docMk/>
            <pc:sldMk cId="2598996612" sldId="345"/>
            <ac:spMk id="7" creationId="{FCFFBC21-39AE-44E1-8A93-36628C3DCB19}"/>
          </ac:spMkLst>
        </pc:spChg>
        <pc:spChg chg="add del mod">
          <ac:chgData name="Kersey, Matthew L" userId="af4f9846-39e2-4a1b-a79b-245b12d4e57d" providerId="ADAL" clId="{B1C9A47A-EFBE-464E-B6F5-12871A7A5CBB}" dt="2022-05-13T19:39:28.141" v="2201" actId="1076"/>
          <ac:spMkLst>
            <pc:docMk/>
            <pc:sldMk cId="2598996612" sldId="345"/>
            <ac:spMk id="8" creationId="{FA61CA50-B7E6-490B-AFB5-A3F6445CAD33}"/>
          </ac:spMkLst>
        </pc:spChg>
        <pc:spChg chg="add del mod">
          <ac:chgData name="Kersey, Matthew L" userId="af4f9846-39e2-4a1b-a79b-245b12d4e57d" providerId="ADAL" clId="{B1C9A47A-EFBE-464E-B6F5-12871A7A5CBB}" dt="2022-05-13T19:30:05.612" v="2041" actId="478"/>
          <ac:spMkLst>
            <pc:docMk/>
            <pc:sldMk cId="2598996612" sldId="345"/>
            <ac:spMk id="9" creationId="{72C05EAD-3A76-4A87-A481-5A3B09E9C01A}"/>
          </ac:spMkLst>
        </pc:spChg>
        <pc:spChg chg="add del mod ord">
          <ac:chgData name="Kersey, Matthew L" userId="af4f9846-39e2-4a1b-a79b-245b12d4e57d" providerId="ADAL" clId="{B1C9A47A-EFBE-464E-B6F5-12871A7A5CBB}" dt="2022-05-13T19:39:30.263" v="2205"/>
          <ac:spMkLst>
            <pc:docMk/>
            <pc:sldMk cId="2598996612" sldId="345"/>
            <ac:spMk id="10" creationId="{25BB94CB-3C06-48D4-B6BD-33C8193047AC}"/>
          </ac:spMkLst>
        </pc:spChg>
        <pc:spChg chg="add del mod ord">
          <ac:chgData name="Kersey, Matthew L" userId="af4f9846-39e2-4a1b-a79b-245b12d4e57d" providerId="ADAL" clId="{B1C9A47A-EFBE-464E-B6F5-12871A7A5CBB}" dt="2022-05-13T19:39:21.172" v="2197" actId="478"/>
          <ac:spMkLst>
            <pc:docMk/>
            <pc:sldMk cId="2598996612" sldId="345"/>
            <ac:spMk id="12" creationId="{0EF75E9F-E2EB-4418-B0AC-688A68898DA2}"/>
          </ac:spMkLst>
        </pc:spChg>
        <pc:spChg chg="add del mod">
          <ac:chgData name="Kersey, Matthew L" userId="af4f9846-39e2-4a1b-a79b-245b12d4e57d" providerId="ADAL" clId="{B1C9A47A-EFBE-464E-B6F5-12871A7A5CBB}" dt="2022-05-13T19:39:27.394" v="2200" actId="478"/>
          <ac:spMkLst>
            <pc:docMk/>
            <pc:sldMk cId="2598996612" sldId="345"/>
            <ac:spMk id="14" creationId="{8FDBABD7-6969-448F-92C6-D72C58D7F04B}"/>
          </ac:spMkLst>
        </pc:spChg>
        <pc:spChg chg="add mod ord">
          <ac:chgData name="Kersey, Matthew L" userId="af4f9846-39e2-4a1b-a79b-245b12d4e57d" providerId="ADAL" clId="{B1C9A47A-EFBE-464E-B6F5-12871A7A5CBB}" dt="2022-05-13T19:49:07.273" v="2776" actId="962"/>
          <ac:spMkLst>
            <pc:docMk/>
            <pc:sldMk cId="2598996612" sldId="345"/>
            <ac:spMk id="15" creationId="{BD67B11B-2593-45BF-8388-E4039BA1C33D}"/>
          </ac:spMkLst>
        </pc:spChg>
        <pc:picChg chg="add mod">
          <ac:chgData name="Kersey, Matthew L" userId="af4f9846-39e2-4a1b-a79b-245b12d4e57d" providerId="ADAL" clId="{B1C9A47A-EFBE-464E-B6F5-12871A7A5CBB}" dt="2022-05-13T19:49:07.273" v="2775" actId="27614"/>
          <ac:picMkLst>
            <pc:docMk/>
            <pc:sldMk cId="2598996612" sldId="345"/>
            <ac:picMk id="17" creationId="{D2CB6FB4-ACF1-4490-A73A-F154933AB005}"/>
          </ac:picMkLst>
        </pc:picChg>
      </pc:sldChg>
      <pc:sldChg chg="addSp delSp modSp new mod ord modAnim">
        <pc:chgData name="Kersey, Matthew L" userId="af4f9846-39e2-4a1b-a79b-245b12d4e57d" providerId="ADAL" clId="{B1C9A47A-EFBE-464E-B6F5-12871A7A5CBB}" dt="2022-05-13T20:09:15.084" v="2810" actId="1076"/>
        <pc:sldMkLst>
          <pc:docMk/>
          <pc:sldMk cId="1418846647" sldId="346"/>
        </pc:sldMkLst>
        <pc:spChg chg="del">
          <ac:chgData name="Kersey, Matthew L" userId="af4f9846-39e2-4a1b-a79b-245b12d4e57d" providerId="ADAL" clId="{B1C9A47A-EFBE-464E-B6F5-12871A7A5CBB}" dt="2022-05-13T19:30:32.534" v="2048" actId="478"/>
          <ac:spMkLst>
            <pc:docMk/>
            <pc:sldMk cId="1418846647" sldId="346"/>
            <ac:spMk id="2" creationId="{17E3F24C-2AC9-4F75-9BD2-9BEA72B23FB0}"/>
          </ac:spMkLst>
        </pc:spChg>
        <pc:spChg chg="del">
          <ac:chgData name="Kersey, Matthew L" userId="af4f9846-39e2-4a1b-a79b-245b12d4e57d" providerId="ADAL" clId="{B1C9A47A-EFBE-464E-B6F5-12871A7A5CBB}" dt="2022-05-13T19:30:33.906" v="2049" actId="478"/>
          <ac:spMkLst>
            <pc:docMk/>
            <pc:sldMk cId="1418846647" sldId="346"/>
            <ac:spMk id="3" creationId="{9A6169E7-45A3-4F7D-A220-C5558BE3865E}"/>
          </ac:spMkLst>
        </pc:spChg>
        <pc:spChg chg="del">
          <ac:chgData name="Kersey, Matthew L" userId="af4f9846-39e2-4a1b-a79b-245b12d4e57d" providerId="ADAL" clId="{B1C9A47A-EFBE-464E-B6F5-12871A7A5CBB}" dt="2022-05-13T20:07:57.672" v="2797" actId="478"/>
          <ac:spMkLst>
            <pc:docMk/>
            <pc:sldMk cId="1418846647" sldId="346"/>
            <ac:spMk id="4" creationId="{1F240A0A-6B3A-4C24-A36C-3E0A280D5601}"/>
          </ac:spMkLst>
        </pc:spChg>
        <pc:spChg chg="del">
          <ac:chgData name="Kersey, Matthew L" userId="af4f9846-39e2-4a1b-a79b-245b12d4e57d" providerId="ADAL" clId="{B1C9A47A-EFBE-464E-B6F5-12871A7A5CBB}" dt="2022-05-13T19:30:34.670" v="2050" actId="478"/>
          <ac:spMkLst>
            <pc:docMk/>
            <pc:sldMk cId="1418846647" sldId="346"/>
            <ac:spMk id="5" creationId="{F2911C91-9500-4360-B1FE-834CF18FD423}"/>
          </ac:spMkLst>
        </pc:spChg>
        <pc:spChg chg="add mod">
          <ac:chgData name="Kersey, Matthew L" userId="af4f9846-39e2-4a1b-a79b-245b12d4e57d" providerId="ADAL" clId="{B1C9A47A-EFBE-464E-B6F5-12871A7A5CBB}" dt="2022-05-13T19:30:35.804" v="2051"/>
          <ac:spMkLst>
            <pc:docMk/>
            <pc:sldMk cId="1418846647" sldId="346"/>
            <ac:spMk id="6" creationId="{11A11519-FE1E-42BA-B911-79EDAA54A777}"/>
          </ac:spMkLst>
        </pc:spChg>
        <pc:spChg chg="add mod">
          <ac:chgData name="Kersey, Matthew L" userId="af4f9846-39e2-4a1b-a79b-245b12d4e57d" providerId="ADAL" clId="{B1C9A47A-EFBE-464E-B6F5-12871A7A5CBB}" dt="2022-05-13T19:43:55.114" v="2593" actId="255"/>
          <ac:spMkLst>
            <pc:docMk/>
            <pc:sldMk cId="1418846647" sldId="346"/>
            <ac:spMk id="7" creationId="{C915A3D0-3A8F-4E65-A8DF-9BE19453D61D}"/>
          </ac:spMkLst>
        </pc:spChg>
        <pc:picChg chg="add mod">
          <ac:chgData name="Kersey, Matthew L" userId="af4f9846-39e2-4a1b-a79b-245b12d4e57d" providerId="ADAL" clId="{B1C9A47A-EFBE-464E-B6F5-12871A7A5CBB}" dt="2022-05-13T20:09:15.084" v="2810" actId="1076"/>
          <ac:picMkLst>
            <pc:docMk/>
            <pc:sldMk cId="1418846647" sldId="346"/>
            <ac:picMk id="8" creationId="{31D8C683-7F3D-4DA5-9C28-89F766DE5241}"/>
          </ac:picMkLst>
        </pc:picChg>
        <pc:picChg chg="add mod">
          <ac:chgData name="Kersey, Matthew L" userId="af4f9846-39e2-4a1b-a79b-245b12d4e57d" providerId="ADAL" clId="{B1C9A47A-EFBE-464E-B6F5-12871A7A5CBB}" dt="2022-05-13T20:09:15.084" v="2810" actId="1076"/>
          <ac:picMkLst>
            <pc:docMk/>
            <pc:sldMk cId="1418846647" sldId="346"/>
            <ac:picMk id="9" creationId="{B98C46B7-C0F7-4E49-9FB9-85B532D71A70}"/>
          </ac:picMkLst>
        </pc:picChg>
        <pc:picChg chg="add mod">
          <ac:chgData name="Kersey, Matthew L" userId="af4f9846-39e2-4a1b-a79b-245b12d4e57d" providerId="ADAL" clId="{B1C9A47A-EFBE-464E-B6F5-12871A7A5CBB}" dt="2022-05-13T20:09:15.084" v="2810" actId="1076"/>
          <ac:picMkLst>
            <pc:docMk/>
            <pc:sldMk cId="1418846647" sldId="346"/>
            <ac:picMk id="10" creationId="{E93EE356-1242-4D7C-983D-1F668848D0AE}"/>
          </ac:picMkLst>
        </pc:picChg>
        <pc:picChg chg="add mod">
          <ac:chgData name="Kersey, Matthew L" userId="af4f9846-39e2-4a1b-a79b-245b12d4e57d" providerId="ADAL" clId="{B1C9A47A-EFBE-464E-B6F5-12871A7A5CBB}" dt="2022-05-13T20:09:15.084" v="2810" actId="1076"/>
          <ac:picMkLst>
            <pc:docMk/>
            <pc:sldMk cId="1418846647" sldId="346"/>
            <ac:picMk id="11" creationId="{1161F673-6C91-4DCA-BB1D-EE8A2777A3BC}"/>
          </ac:picMkLst>
        </pc:picChg>
      </pc:sldChg>
      <pc:sldChg chg="addSp delSp modSp new mod">
        <pc:chgData name="Kersey, Matthew L" userId="af4f9846-39e2-4a1b-a79b-245b12d4e57d" providerId="ADAL" clId="{B1C9A47A-EFBE-464E-B6F5-12871A7A5CBB}" dt="2022-05-13T19:43:30.794" v="2591" actId="478"/>
        <pc:sldMkLst>
          <pc:docMk/>
          <pc:sldMk cId="615733121" sldId="347"/>
        </pc:sldMkLst>
        <pc:spChg chg="del">
          <ac:chgData name="Kersey, Matthew L" userId="af4f9846-39e2-4a1b-a79b-245b12d4e57d" providerId="ADAL" clId="{B1C9A47A-EFBE-464E-B6F5-12871A7A5CBB}" dt="2022-05-13T19:30:50.570" v="2054" actId="478"/>
          <ac:spMkLst>
            <pc:docMk/>
            <pc:sldMk cId="615733121" sldId="347"/>
            <ac:spMk id="2" creationId="{40DFEB27-3409-4CCF-9066-4783E0DADB48}"/>
          </ac:spMkLst>
        </pc:spChg>
        <pc:spChg chg="del">
          <ac:chgData name="Kersey, Matthew L" userId="af4f9846-39e2-4a1b-a79b-245b12d4e57d" providerId="ADAL" clId="{B1C9A47A-EFBE-464E-B6F5-12871A7A5CBB}" dt="2022-05-13T19:30:51.952" v="2055" actId="478"/>
          <ac:spMkLst>
            <pc:docMk/>
            <pc:sldMk cId="615733121" sldId="347"/>
            <ac:spMk id="3" creationId="{6A9AD8A7-288A-43A6-B07D-21078A772118}"/>
          </ac:spMkLst>
        </pc:spChg>
        <pc:spChg chg="del">
          <ac:chgData name="Kersey, Matthew L" userId="af4f9846-39e2-4a1b-a79b-245b12d4e57d" providerId="ADAL" clId="{B1C9A47A-EFBE-464E-B6F5-12871A7A5CBB}" dt="2022-05-13T19:31:04.140" v="2058" actId="478"/>
          <ac:spMkLst>
            <pc:docMk/>
            <pc:sldMk cId="615733121" sldId="347"/>
            <ac:spMk id="4" creationId="{8B8CB51C-1074-4C43-AFB1-EC9DD81B2668}"/>
          </ac:spMkLst>
        </pc:spChg>
        <pc:spChg chg="del">
          <ac:chgData name="Kersey, Matthew L" userId="af4f9846-39e2-4a1b-a79b-245b12d4e57d" providerId="ADAL" clId="{B1C9A47A-EFBE-464E-B6F5-12871A7A5CBB}" dt="2022-05-13T19:30:53.563" v="2056" actId="478"/>
          <ac:spMkLst>
            <pc:docMk/>
            <pc:sldMk cId="615733121" sldId="347"/>
            <ac:spMk id="5" creationId="{4267930D-0068-409E-A5CA-6B3CCFB8F208}"/>
          </ac:spMkLst>
        </pc:spChg>
        <pc:spChg chg="add del mod">
          <ac:chgData name="Kersey, Matthew L" userId="af4f9846-39e2-4a1b-a79b-245b12d4e57d" providerId="ADAL" clId="{B1C9A47A-EFBE-464E-B6F5-12871A7A5CBB}" dt="2022-05-13T19:43:30.794" v="2591" actId="478"/>
          <ac:spMkLst>
            <pc:docMk/>
            <pc:sldMk cId="615733121" sldId="347"/>
            <ac:spMk id="6" creationId="{88F46157-D80A-4AB5-829D-14777D6C258B}"/>
          </ac:spMkLst>
        </pc:spChg>
        <pc:spChg chg="add mod">
          <ac:chgData name="Kersey, Matthew L" userId="af4f9846-39e2-4a1b-a79b-245b12d4e57d" providerId="ADAL" clId="{B1C9A47A-EFBE-464E-B6F5-12871A7A5CBB}" dt="2022-05-13T19:31:00.414" v="2057"/>
          <ac:spMkLst>
            <pc:docMk/>
            <pc:sldMk cId="615733121" sldId="347"/>
            <ac:spMk id="7" creationId="{A100F4EF-0189-4F8B-819A-E352BE20AAAF}"/>
          </ac:spMkLst>
        </pc:spChg>
        <pc:spChg chg="add mod ord">
          <ac:chgData name="Kersey, Matthew L" userId="af4f9846-39e2-4a1b-a79b-245b12d4e57d" providerId="ADAL" clId="{B1C9A47A-EFBE-464E-B6F5-12871A7A5CBB}" dt="2022-05-13T19:43:18.532" v="2589" actId="167"/>
          <ac:spMkLst>
            <pc:docMk/>
            <pc:sldMk cId="615733121" sldId="347"/>
            <ac:spMk id="11" creationId="{9B10D949-CE43-476D-996B-82F3638EBF82}"/>
          </ac:spMkLst>
        </pc:spChg>
        <pc:picChg chg="add mod">
          <ac:chgData name="Kersey, Matthew L" userId="af4f9846-39e2-4a1b-a79b-245b12d4e57d" providerId="ADAL" clId="{B1C9A47A-EFBE-464E-B6F5-12871A7A5CBB}" dt="2022-05-13T19:31:00.414" v="2057"/>
          <ac:picMkLst>
            <pc:docMk/>
            <pc:sldMk cId="615733121" sldId="347"/>
            <ac:picMk id="8" creationId="{795D98DB-6D96-49B3-8A88-6AF097369AFB}"/>
          </ac:picMkLst>
        </pc:picChg>
        <pc:picChg chg="add mod">
          <ac:chgData name="Kersey, Matthew L" userId="af4f9846-39e2-4a1b-a79b-245b12d4e57d" providerId="ADAL" clId="{B1C9A47A-EFBE-464E-B6F5-12871A7A5CBB}" dt="2022-05-13T19:31:00.414" v="2057"/>
          <ac:picMkLst>
            <pc:docMk/>
            <pc:sldMk cId="615733121" sldId="347"/>
            <ac:picMk id="9" creationId="{B4705D0D-5C96-454C-9722-EEF2FAC86A40}"/>
          </ac:picMkLst>
        </pc:picChg>
        <pc:picChg chg="add mod">
          <ac:chgData name="Kersey, Matthew L" userId="af4f9846-39e2-4a1b-a79b-245b12d4e57d" providerId="ADAL" clId="{B1C9A47A-EFBE-464E-B6F5-12871A7A5CBB}" dt="2022-05-13T19:31:00.414" v="2057"/>
          <ac:picMkLst>
            <pc:docMk/>
            <pc:sldMk cId="615733121" sldId="347"/>
            <ac:picMk id="10" creationId="{46038B19-2FE8-40A9-B459-F312E992F52E}"/>
          </ac:picMkLst>
        </pc:picChg>
      </pc:sldChg>
    </pc:docChg>
  </pc:docChgLst>
  <pc:docChgLst>
    <pc:chgData name="Kersey, Matthew L" userId="S::matthew.kersey@umassmed.edu::af4f9846-39e2-4a1b-a79b-245b12d4e57d" providerId="AD" clId="Web-{CB93D688-C818-40DF-B4A2-25DA0B487DDF}"/>
    <pc:docChg chg="modSld">
      <pc:chgData name="Kersey, Matthew L" userId="S::matthew.kersey@umassmed.edu::af4f9846-39e2-4a1b-a79b-245b12d4e57d" providerId="AD" clId="Web-{CB93D688-C818-40DF-B4A2-25DA0B487DDF}" dt="2022-05-13T13:26:14.898" v="4" actId="20577"/>
      <pc:docMkLst>
        <pc:docMk/>
      </pc:docMkLst>
      <pc:sldChg chg="modSp">
        <pc:chgData name="Kersey, Matthew L" userId="S::matthew.kersey@umassmed.edu::af4f9846-39e2-4a1b-a79b-245b12d4e57d" providerId="AD" clId="Web-{CB93D688-C818-40DF-B4A2-25DA0B487DDF}" dt="2022-05-13T13:26:07.898" v="2" actId="20577"/>
        <pc:sldMkLst>
          <pc:docMk/>
          <pc:sldMk cId="151942300" sldId="264"/>
        </pc:sldMkLst>
        <pc:spChg chg="mod">
          <ac:chgData name="Kersey, Matthew L" userId="S::matthew.kersey@umassmed.edu::af4f9846-39e2-4a1b-a79b-245b12d4e57d" providerId="AD" clId="Web-{CB93D688-C818-40DF-B4A2-25DA0B487DDF}" dt="2022-05-13T13:26:07.898" v="2" actId="20577"/>
          <ac:spMkLst>
            <pc:docMk/>
            <pc:sldMk cId="151942300" sldId="264"/>
            <ac:spMk id="4" creationId="{CE5FC1E5-C43B-4AA4-8CAA-FB9813A51A46}"/>
          </ac:spMkLst>
        </pc:spChg>
      </pc:sldChg>
      <pc:sldChg chg="modSp">
        <pc:chgData name="Kersey, Matthew L" userId="S::matthew.kersey@umassmed.edu::af4f9846-39e2-4a1b-a79b-245b12d4e57d" providerId="AD" clId="Web-{CB93D688-C818-40DF-B4A2-25DA0B487DDF}" dt="2022-05-13T13:26:01.945" v="1" actId="20577"/>
        <pc:sldMkLst>
          <pc:docMk/>
          <pc:sldMk cId="2100887126" sldId="265"/>
        </pc:sldMkLst>
        <pc:spChg chg="mod">
          <ac:chgData name="Kersey, Matthew L" userId="S::matthew.kersey@umassmed.edu::af4f9846-39e2-4a1b-a79b-245b12d4e57d" providerId="AD" clId="Web-{CB93D688-C818-40DF-B4A2-25DA0B487DDF}" dt="2022-05-13T13:26:01.945" v="1" actId="20577"/>
          <ac:spMkLst>
            <pc:docMk/>
            <pc:sldMk cId="2100887126" sldId="265"/>
            <ac:spMk id="4" creationId="{CE5FC1E5-C43B-4AA4-8CAA-FB9813A51A46}"/>
          </ac:spMkLst>
        </pc:spChg>
      </pc:sldChg>
      <pc:sldChg chg="modSp">
        <pc:chgData name="Kersey, Matthew L" userId="S::matthew.kersey@umassmed.edu::af4f9846-39e2-4a1b-a79b-245b12d4e57d" providerId="AD" clId="Web-{CB93D688-C818-40DF-B4A2-25DA0B487DDF}" dt="2022-05-13T13:26:14.898" v="4" actId="20577"/>
        <pc:sldMkLst>
          <pc:docMk/>
          <pc:sldMk cId="985491010" sldId="266"/>
        </pc:sldMkLst>
        <pc:spChg chg="mod">
          <ac:chgData name="Kersey, Matthew L" userId="S::matthew.kersey@umassmed.edu::af4f9846-39e2-4a1b-a79b-245b12d4e57d" providerId="AD" clId="Web-{CB93D688-C818-40DF-B4A2-25DA0B487DDF}" dt="2022-05-13T13:26:14.898" v="4" actId="20577"/>
          <ac:spMkLst>
            <pc:docMk/>
            <pc:sldMk cId="985491010" sldId="266"/>
            <ac:spMk id="4" creationId="{CE53FB65-7792-49E4-9F3E-9E3ECFA7DCA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61FA8F-F7E5-4A1E-8C40-F1D06786D7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55B9D-B563-4B17-9C18-F6D8277506C2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0E9D7D7D-3F18-48B6-81D1-CFA204EAE208}" type="parTrans" cxnId="{58CB9A48-2B60-42C6-8DFD-30FABFFA942C}">
      <dgm:prSet/>
      <dgm:spPr/>
      <dgm:t>
        <a:bodyPr/>
        <a:lstStyle/>
        <a:p>
          <a:endParaRPr lang="en-US"/>
        </a:p>
      </dgm:t>
    </dgm:pt>
    <dgm:pt modelId="{5F13CB2B-97B3-4BEC-9CF3-D694A69BCA58}" type="sibTrans" cxnId="{58CB9A48-2B60-42C6-8DFD-30FABFFA942C}">
      <dgm:prSet/>
      <dgm:spPr/>
      <dgm:t>
        <a:bodyPr/>
        <a:lstStyle/>
        <a:p>
          <a:endParaRPr lang="en-US"/>
        </a:p>
      </dgm:t>
    </dgm:pt>
    <dgm:pt modelId="{060CCDFB-DA5C-4842-9E2F-3233DE73484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2283C63-2197-4C55-B28B-2D7347773F7F}" type="parTrans" cxnId="{5060BE0F-B9D4-4C6B-A2A2-8B11EADB6322}">
      <dgm:prSet/>
      <dgm:spPr/>
      <dgm:t>
        <a:bodyPr/>
        <a:lstStyle/>
        <a:p>
          <a:endParaRPr lang="en-US"/>
        </a:p>
      </dgm:t>
    </dgm:pt>
    <dgm:pt modelId="{BDE4A58A-CAC3-4EEF-B8A7-3B2BF0C3A6C1}" type="sibTrans" cxnId="{5060BE0F-B9D4-4C6B-A2A2-8B11EADB6322}">
      <dgm:prSet/>
      <dgm:spPr/>
      <dgm:t>
        <a:bodyPr/>
        <a:lstStyle/>
        <a:p>
          <a:endParaRPr lang="en-US"/>
        </a:p>
      </dgm:t>
    </dgm:pt>
    <dgm:pt modelId="{B5D97C67-44D7-4C5C-B36A-16A9DD098500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3D755C7-3879-4166-A9F2-F16B65D12A75}" type="parTrans" cxnId="{D114DEE2-2D69-4A90-A64A-951791A7D42F}">
      <dgm:prSet/>
      <dgm:spPr/>
      <dgm:t>
        <a:bodyPr/>
        <a:lstStyle/>
        <a:p>
          <a:endParaRPr lang="en-US"/>
        </a:p>
      </dgm:t>
    </dgm:pt>
    <dgm:pt modelId="{630F5A93-B3BD-4486-ABE3-3F39CCBF121E}" type="sibTrans" cxnId="{D114DEE2-2D69-4A90-A64A-951791A7D42F}">
      <dgm:prSet/>
      <dgm:spPr/>
      <dgm:t>
        <a:bodyPr/>
        <a:lstStyle/>
        <a:p>
          <a:endParaRPr lang="en-US"/>
        </a:p>
      </dgm:t>
    </dgm:pt>
    <dgm:pt modelId="{2007636A-118D-421E-B81C-E9B591CFC1B6}">
      <dgm:prSet phldrT="[Text]"/>
      <dgm:spPr/>
      <dgm:t>
        <a:bodyPr/>
        <a:lstStyle/>
        <a:p>
          <a:endParaRPr lang="en-US"/>
        </a:p>
      </dgm:t>
    </dgm:pt>
    <dgm:pt modelId="{52FE8B29-0410-4989-BDF7-D0BDC4C39EDF}" type="parTrans" cxnId="{79B14574-4DD7-41D2-9196-4E662000B156}">
      <dgm:prSet/>
      <dgm:spPr/>
      <dgm:t>
        <a:bodyPr/>
        <a:lstStyle/>
        <a:p>
          <a:endParaRPr lang="en-US"/>
        </a:p>
      </dgm:t>
    </dgm:pt>
    <dgm:pt modelId="{46738D3C-DD9A-4F3F-A64F-3F9ACE8FA7DA}" type="sibTrans" cxnId="{79B14574-4DD7-41D2-9196-4E662000B156}">
      <dgm:prSet/>
      <dgm:spPr/>
      <dgm:t>
        <a:bodyPr/>
        <a:lstStyle/>
        <a:p>
          <a:endParaRPr lang="en-US"/>
        </a:p>
      </dgm:t>
    </dgm:pt>
    <dgm:pt modelId="{8CB37EF2-E959-44E6-8E8C-146E6A619C2A}" type="pres">
      <dgm:prSet presAssocID="{D261FA8F-F7E5-4A1E-8C40-F1D06786D7E7}" presName="Name0" presStyleCnt="0">
        <dgm:presLayoutVars>
          <dgm:chMax val="4"/>
          <dgm:resizeHandles val="exact"/>
        </dgm:presLayoutVars>
      </dgm:prSet>
      <dgm:spPr/>
    </dgm:pt>
    <dgm:pt modelId="{38690ED1-8AB5-4E07-A723-89634F9BE95F}" type="pres">
      <dgm:prSet presAssocID="{D261FA8F-F7E5-4A1E-8C40-F1D06786D7E7}" presName="ellipse" presStyleLbl="trBgShp" presStyleIdx="0" presStyleCnt="1" custLinFactNeighborX="5548" custLinFactNeighborY="48780"/>
      <dgm:spPr/>
    </dgm:pt>
    <dgm:pt modelId="{2D905533-65E4-4712-8D36-DD31176E2469}" type="pres">
      <dgm:prSet presAssocID="{D261FA8F-F7E5-4A1E-8C40-F1D06786D7E7}" presName="arrow1" presStyleLbl="fgShp" presStyleIdx="0" presStyleCnt="1" custAng="16200000" custScaleX="98223" custScaleY="382068" custLinFactX="152613" custLinFactY="-200000" custLinFactNeighborX="200000" custLinFactNeighborY="-235370"/>
      <dgm:spPr/>
    </dgm:pt>
    <dgm:pt modelId="{4438C850-6B5C-4189-A0BE-D0C53FADF6EC}" type="pres">
      <dgm:prSet presAssocID="{D261FA8F-F7E5-4A1E-8C40-F1D06786D7E7}" presName="rectangle" presStyleLbl="revTx" presStyleIdx="0" presStyleCnt="1">
        <dgm:presLayoutVars>
          <dgm:bulletEnabled val="1"/>
        </dgm:presLayoutVars>
      </dgm:prSet>
      <dgm:spPr/>
    </dgm:pt>
    <dgm:pt modelId="{C2E2CA8B-4966-48BB-8EC3-A1634901B926}" type="pres">
      <dgm:prSet presAssocID="{060CCDFB-DA5C-4842-9E2F-3233DE734847}" presName="item1" presStyleLbl="node1" presStyleIdx="0" presStyleCnt="3">
        <dgm:presLayoutVars>
          <dgm:bulletEnabled val="1"/>
        </dgm:presLayoutVars>
      </dgm:prSet>
      <dgm:spPr/>
    </dgm:pt>
    <dgm:pt modelId="{CF892BC7-6B50-409C-A5B8-FB951F28E3D3}" type="pres">
      <dgm:prSet presAssocID="{B5D97C67-44D7-4C5C-B36A-16A9DD098500}" presName="item2" presStyleLbl="node1" presStyleIdx="1" presStyleCnt="3">
        <dgm:presLayoutVars>
          <dgm:bulletEnabled val="1"/>
        </dgm:presLayoutVars>
      </dgm:prSet>
      <dgm:spPr/>
    </dgm:pt>
    <dgm:pt modelId="{959ED458-09DB-4FA7-880C-64C1C1873A40}" type="pres">
      <dgm:prSet presAssocID="{2007636A-118D-421E-B81C-E9B591CFC1B6}" presName="item3" presStyleLbl="node1" presStyleIdx="2" presStyleCnt="3">
        <dgm:presLayoutVars>
          <dgm:bulletEnabled val="1"/>
        </dgm:presLayoutVars>
      </dgm:prSet>
      <dgm:spPr/>
    </dgm:pt>
    <dgm:pt modelId="{737AE8B6-8155-4706-B1DB-746FD57594C8}" type="pres">
      <dgm:prSet presAssocID="{D261FA8F-F7E5-4A1E-8C40-F1D06786D7E7}" presName="funnel" presStyleLbl="trAlignAcc1" presStyleIdx="0" presStyleCnt="1" custAng="16200000" custScaleX="91827" custScaleY="76212" custLinFactNeighborX="19366" custLinFactNeighborY="-51131"/>
      <dgm:spPr/>
    </dgm:pt>
  </dgm:ptLst>
  <dgm:cxnLst>
    <dgm:cxn modelId="{87184606-27D0-4390-AB5C-24BABCCBE710}" type="presOf" srcId="{44B55B9D-B563-4B17-9C18-F6D8277506C2}" destId="{959ED458-09DB-4FA7-880C-64C1C1873A40}" srcOrd="0" destOrd="0" presId="urn:microsoft.com/office/officeart/2005/8/layout/funnel1"/>
    <dgm:cxn modelId="{5060BE0F-B9D4-4C6B-A2A2-8B11EADB6322}" srcId="{D261FA8F-F7E5-4A1E-8C40-F1D06786D7E7}" destId="{060CCDFB-DA5C-4842-9E2F-3233DE734847}" srcOrd="1" destOrd="0" parTransId="{92283C63-2197-4C55-B28B-2D7347773F7F}" sibTransId="{BDE4A58A-CAC3-4EEF-B8A7-3B2BF0C3A6C1}"/>
    <dgm:cxn modelId="{515A7132-3D21-498B-9905-131761033DB4}" type="presOf" srcId="{060CCDFB-DA5C-4842-9E2F-3233DE734847}" destId="{CF892BC7-6B50-409C-A5B8-FB951F28E3D3}" srcOrd="0" destOrd="0" presId="urn:microsoft.com/office/officeart/2005/8/layout/funnel1"/>
    <dgm:cxn modelId="{58CB9A48-2B60-42C6-8DFD-30FABFFA942C}" srcId="{D261FA8F-F7E5-4A1E-8C40-F1D06786D7E7}" destId="{44B55B9D-B563-4B17-9C18-F6D8277506C2}" srcOrd="0" destOrd="0" parTransId="{0E9D7D7D-3F18-48B6-81D1-CFA204EAE208}" sibTransId="{5F13CB2B-97B3-4BEC-9CF3-D694A69BCA58}"/>
    <dgm:cxn modelId="{79B14574-4DD7-41D2-9196-4E662000B156}" srcId="{D261FA8F-F7E5-4A1E-8C40-F1D06786D7E7}" destId="{2007636A-118D-421E-B81C-E9B591CFC1B6}" srcOrd="3" destOrd="0" parTransId="{52FE8B29-0410-4989-BDF7-D0BDC4C39EDF}" sibTransId="{46738D3C-DD9A-4F3F-A64F-3F9ACE8FA7DA}"/>
    <dgm:cxn modelId="{B80A0599-885E-486C-9935-44AFD6B8BB38}" type="presOf" srcId="{D261FA8F-F7E5-4A1E-8C40-F1D06786D7E7}" destId="{8CB37EF2-E959-44E6-8E8C-146E6A619C2A}" srcOrd="0" destOrd="0" presId="urn:microsoft.com/office/officeart/2005/8/layout/funnel1"/>
    <dgm:cxn modelId="{CDAC97C4-70D3-41AB-A5F2-401822DB7687}" type="presOf" srcId="{B5D97C67-44D7-4C5C-B36A-16A9DD098500}" destId="{C2E2CA8B-4966-48BB-8EC3-A1634901B926}" srcOrd="0" destOrd="0" presId="urn:microsoft.com/office/officeart/2005/8/layout/funnel1"/>
    <dgm:cxn modelId="{C3A6A8E0-83FF-492C-B275-6F005B801693}" type="presOf" srcId="{2007636A-118D-421E-B81C-E9B591CFC1B6}" destId="{4438C850-6B5C-4189-A0BE-D0C53FADF6EC}" srcOrd="0" destOrd="0" presId="urn:microsoft.com/office/officeart/2005/8/layout/funnel1"/>
    <dgm:cxn modelId="{D114DEE2-2D69-4A90-A64A-951791A7D42F}" srcId="{D261FA8F-F7E5-4A1E-8C40-F1D06786D7E7}" destId="{B5D97C67-44D7-4C5C-B36A-16A9DD098500}" srcOrd="2" destOrd="0" parTransId="{B3D755C7-3879-4166-A9F2-F16B65D12A75}" sibTransId="{630F5A93-B3BD-4486-ABE3-3F39CCBF121E}"/>
    <dgm:cxn modelId="{50AB25A6-5EBE-4B31-8BC2-1C33519140AC}" type="presParOf" srcId="{8CB37EF2-E959-44E6-8E8C-146E6A619C2A}" destId="{38690ED1-8AB5-4E07-A723-89634F9BE95F}" srcOrd="0" destOrd="0" presId="urn:microsoft.com/office/officeart/2005/8/layout/funnel1"/>
    <dgm:cxn modelId="{EF7522D6-BD3C-4213-9F77-37D235D95B10}" type="presParOf" srcId="{8CB37EF2-E959-44E6-8E8C-146E6A619C2A}" destId="{2D905533-65E4-4712-8D36-DD31176E2469}" srcOrd="1" destOrd="0" presId="urn:microsoft.com/office/officeart/2005/8/layout/funnel1"/>
    <dgm:cxn modelId="{66660D5D-2DDD-4104-8D1B-BA3BE0225067}" type="presParOf" srcId="{8CB37EF2-E959-44E6-8E8C-146E6A619C2A}" destId="{4438C850-6B5C-4189-A0BE-D0C53FADF6EC}" srcOrd="2" destOrd="0" presId="urn:microsoft.com/office/officeart/2005/8/layout/funnel1"/>
    <dgm:cxn modelId="{654A7D44-BB8A-4C18-91C8-932D82A35DE0}" type="presParOf" srcId="{8CB37EF2-E959-44E6-8E8C-146E6A619C2A}" destId="{C2E2CA8B-4966-48BB-8EC3-A1634901B926}" srcOrd="3" destOrd="0" presId="urn:microsoft.com/office/officeart/2005/8/layout/funnel1"/>
    <dgm:cxn modelId="{5CDF5133-8A21-4EB1-8F49-2FE1A6546324}" type="presParOf" srcId="{8CB37EF2-E959-44E6-8E8C-146E6A619C2A}" destId="{CF892BC7-6B50-409C-A5B8-FB951F28E3D3}" srcOrd="4" destOrd="0" presId="urn:microsoft.com/office/officeart/2005/8/layout/funnel1"/>
    <dgm:cxn modelId="{E15ECED0-FE56-4693-BADE-FB1F164E3D4A}" type="presParOf" srcId="{8CB37EF2-E959-44E6-8E8C-146E6A619C2A}" destId="{959ED458-09DB-4FA7-880C-64C1C1873A40}" srcOrd="5" destOrd="0" presId="urn:microsoft.com/office/officeart/2005/8/layout/funnel1"/>
    <dgm:cxn modelId="{1AE5147D-C971-428C-89D6-08610522B980}" type="presParOf" srcId="{8CB37EF2-E959-44E6-8E8C-146E6A619C2A}" destId="{737AE8B6-8155-4706-B1DB-746FD57594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61FA8F-F7E5-4A1E-8C40-F1D06786D7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55B9D-B563-4B17-9C18-F6D8277506C2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0E9D7D7D-3F18-48B6-81D1-CFA204EAE208}" type="parTrans" cxnId="{58CB9A48-2B60-42C6-8DFD-30FABFFA942C}">
      <dgm:prSet/>
      <dgm:spPr/>
      <dgm:t>
        <a:bodyPr/>
        <a:lstStyle/>
        <a:p>
          <a:endParaRPr lang="en-US"/>
        </a:p>
      </dgm:t>
    </dgm:pt>
    <dgm:pt modelId="{5F13CB2B-97B3-4BEC-9CF3-D694A69BCA58}" type="sibTrans" cxnId="{58CB9A48-2B60-42C6-8DFD-30FABFFA942C}">
      <dgm:prSet/>
      <dgm:spPr/>
      <dgm:t>
        <a:bodyPr/>
        <a:lstStyle/>
        <a:p>
          <a:endParaRPr lang="en-US"/>
        </a:p>
      </dgm:t>
    </dgm:pt>
    <dgm:pt modelId="{060CCDFB-DA5C-4842-9E2F-3233DE73484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2283C63-2197-4C55-B28B-2D7347773F7F}" type="parTrans" cxnId="{5060BE0F-B9D4-4C6B-A2A2-8B11EADB6322}">
      <dgm:prSet/>
      <dgm:spPr/>
      <dgm:t>
        <a:bodyPr/>
        <a:lstStyle/>
        <a:p>
          <a:endParaRPr lang="en-US"/>
        </a:p>
      </dgm:t>
    </dgm:pt>
    <dgm:pt modelId="{BDE4A58A-CAC3-4EEF-B8A7-3B2BF0C3A6C1}" type="sibTrans" cxnId="{5060BE0F-B9D4-4C6B-A2A2-8B11EADB6322}">
      <dgm:prSet/>
      <dgm:spPr/>
      <dgm:t>
        <a:bodyPr/>
        <a:lstStyle/>
        <a:p>
          <a:endParaRPr lang="en-US"/>
        </a:p>
      </dgm:t>
    </dgm:pt>
    <dgm:pt modelId="{B5D97C67-44D7-4C5C-B36A-16A9DD098500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3D755C7-3879-4166-A9F2-F16B65D12A75}" type="parTrans" cxnId="{D114DEE2-2D69-4A90-A64A-951791A7D42F}">
      <dgm:prSet/>
      <dgm:spPr/>
      <dgm:t>
        <a:bodyPr/>
        <a:lstStyle/>
        <a:p>
          <a:endParaRPr lang="en-US"/>
        </a:p>
      </dgm:t>
    </dgm:pt>
    <dgm:pt modelId="{630F5A93-B3BD-4486-ABE3-3F39CCBF121E}" type="sibTrans" cxnId="{D114DEE2-2D69-4A90-A64A-951791A7D42F}">
      <dgm:prSet/>
      <dgm:spPr/>
      <dgm:t>
        <a:bodyPr/>
        <a:lstStyle/>
        <a:p>
          <a:endParaRPr lang="en-US"/>
        </a:p>
      </dgm:t>
    </dgm:pt>
    <dgm:pt modelId="{2007636A-118D-421E-B81C-E9B591CFC1B6}">
      <dgm:prSet phldrT="[Text]"/>
      <dgm:spPr/>
      <dgm:t>
        <a:bodyPr/>
        <a:lstStyle/>
        <a:p>
          <a:endParaRPr lang="en-US"/>
        </a:p>
      </dgm:t>
    </dgm:pt>
    <dgm:pt modelId="{52FE8B29-0410-4989-BDF7-D0BDC4C39EDF}" type="parTrans" cxnId="{79B14574-4DD7-41D2-9196-4E662000B156}">
      <dgm:prSet/>
      <dgm:spPr/>
      <dgm:t>
        <a:bodyPr/>
        <a:lstStyle/>
        <a:p>
          <a:endParaRPr lang="en-US"/>
        </a:p>
      </dgm:t>
    </dgm:pt>
    <dgm:pt modelId="{46738D3C-DD9A-4F3F-A64F-3F9ACE8FA7DA}" type="sibTrans" cxnId="{79B14574-4DD7-41D2-9196-4E662000B156}">
      <dgm:prSet/>
      <dgm:spPr/>
      <dgm:t>
        <a:bodyPr/>
        <a:lstStyle/>
        <a:p>
          <a:endParaRPr lang="en-US"/>
        </a:p>
      </dgm:t>
    </dgm:pt>
    <dgm:pt modelId="{8CB37EF2-E959-44E6-8E8C-146E6A619C2A}" type="pres">
      <dgm:prSet presAssocID="{D261FA8F-F7E5-4A1E-8C40-F1D06786D7E7}" presName="Name0" presStyleCnt="0">
        <dgm:presLayoutVars>
          <dgm:chMax val="4"/>
          <dgm:resizeHandles val="exact"/>
        </dgm:presLayoutVars>
      </dgm:prSet>
      <dgm:spPr/>
    </dgm:pt>
    <dgm:pt modelId="{38690ED1-8AB5-4E07-A723-89634F9BE95F}" type="pres">
      <dgm:prSet presAssocID="{D261FA8F-F7E5-4A1E-8C40-F1D06786D7E7}" presName="ellipse" presStyleLbl="trBgShp" presStyleIdx="0" presStyleCnt="1" custLinFactNeighborX="5548" custLinFactNeighborY="48780"/>
      <dgm:spPr/>
    </dgm:pt>
    <dgm:pt modelId="{2D905533-65E4-4712-8D36-DD31176E2469}" type="pres">
      <dgm:prSet presAssocID="{D261FA8F-F7E5-4A1E-8C40-F1D06786D7E7}" presName="arrow1" presStyleLbl="fgShp" presStyleIdx="0" presStyleCnt="1" custAng="16200000" custScaleX="98223" custScaleY="382068" custLinFactX="152613" custLinFactY="-200000" custLinFactNeighborX="200000" custLinFactNeighborY="-235370"/>
      <dgm:spPr/>
    </dgm:pt>
    <dgm:pt modelId="{4438C850-6B5C-4189-A0BE-D0C53FADF6EC}" type="pres">
      <dgm:prSet presAssocID="{D261FA8F-F7E5-4A1E-8C40-F1D06786D7E7}" presName="rectangle" presStyleLbl="revTx" presStyleIdx="0" presStyleCnt="1">
        <dgm:presLayoutVars>
          <dgm:bulletEnabled val="1"/>
        </dgm:presLayoutVars>
      </dgm:prSet>
      <dgm:spPr/>
    </dgm:pt>
    <dgm:pt modelId="{C2E2CA8B-4966-48BB-8EC3-A1634901B926}" type="pres">
      <dgm:prSet presAssocID="{060CCDFB-DA5C-4842-9E2F-3233DE734847}" presName="item1" presStyleLbl="node1" presStyleIdx="0" presStyleCnt="3">
        <dgm:presLayoutVars>
          <dgm:bulletEnabled val="1"/>
        </dgm:presLayoutVars>
      </dgm:prSet>
      <dgm:spPr/>
    </dgm:pt>
    <dgm:pt modelId="{CF892BC7-6B50-409C-A5B8-FB951F28E3D3}" type="pres">
      <dgm:prSet presAssocID="{B5D97C67-44D7-4C5C-B36A-16A9DD098500}" presName="item2" presStyleLbl="node1" presStyleIdx="1" presStyleCnt="3">
        <dgm:presLayoutVars>
          <dgm:bulletEnabled val="1"/>
        </dgm:presLayoutVars>
      </dgm:prSet>
      <dgm:spPr/>
    </dgm:pt>
    <dgm:pt modelId="{959ED458-09DB-4FA7-880C-64C1C1873A40}" type="pres">
      <dgm:prSet presAssocID="{2007636A-118D-421E-B81C-E9B591CFC1B6}" presName="item3" presStyleLbl="node1" presStyleIdx="2" presStyleCnt="3">
        <dgm:presLayoutVars>
          <dgm:bulletEnabled val="1"/>
        </dgm:presLayoutVars>
      </dgm:prSet>
      <dgm:spPr/>
    </dgm:pt>
    <dgm:pt modelId="{737AE8B6-8155-4706-B1DB-746FD57594C8}" type="pres">
      <dgm:prSet presAssocID="{D261FA8F-F7E5-4A1E-8C40-F1D06786D7E7}" presName="funnel" presStyleLbl="trAlignAcc1" presStyleIdx="0" presStyleCnt="1" custAng="16200000" custScaleX="91827" custScaleY="76212" custLinFactNeighborX="19366" custLinFactNeighborY="-51131"/>
      <dgm:spPr/>
    </dgm:pt>
  </dgm:ptLst>
  <dgm:cxnLst>
    <dgm:cxn modelId="{87184606-27D0-4390-AB5C-24BABCCBE710}" type="presOf" srcId="{44B55B9D-B563-4B17-9C18-F6D8277506C2}" destId="{959ED458-09DB-4FA7-880C-64C1C1873A40}" srcOrd="0" destOrd="0" presId="urn:microsoft.com/office/officeart/2005/8/layout/funnel1"/>
    <dgm:cxn modelId="{5060BE0F-B9D4-4C6B-A2A2-8B11EADB6322}" srcId="{D261FA8F-F7E5-4A1E-8C40-F1D06786D7E7}" destId="{060CCDFB-DA5C-4842-9E2F-3233DE734847}" srcOrd="1" destOrd="0" parTransId="{92283C63-2197-4C55-B28B-2D7347773F7F}" sibTransId="{BDE4A58A-CAC3-4EEF-B8A7-3B2BF0C3A6C1}"/>
    <dgm:cxn modelId="{515A7132-3D21-498B-9905-131761033DB4}" type="presOf" srcId="{060CCDFB-DA5C-4842-9E2F-3233DE734847}" destId="{CF892BC7-6B50-409C-A5B8-FB951F28E3D3}" srcOrd="0" destOrd="0" presId="urn:microsoft.com/office/officeart/2005/8/layout/funnel1"/>
    <dgm:cxn modelId="{58CB9A48-2B60-42C6-8DFD-30FABFFA942C}" srcId="{D261FA8F-F7E5-4A1E-8C40-F1D06786D7E7}" destId="{44B55B9D-B563-4B17-9C18-F6D8277506C2}" srcOrd="0" destOrd="0" parTransId="{0E9D7D7D-3F18-48B6-81D1-CFA204EAE208}" sibTransId="{5F13CB2B-97B3-4BEC-9CF3-D694A69BCA58}"/>
    <dgm:cxn modelId="{79B14574-4DD7-41D2-9196-4E662000B156}" srcId="{D261FA8F-F7E5-4A1E-8C40-F1D06786D7E7}" destId="{2007636A-118D-421E-B81C-E9B591CFC1B6}" srcOrd="3" destOrd="0" parTransId="{52FE8B29-0410-4989-BDF7-D0BDC4C39EDF}" sibTransId="{46738D3C-DD9A-4F3F-A64F-3F9ACE8FA7DA}"/>
    <dgm:cxn modelId="{B80A0599-885E-486C-9935-44AFD6B8BB38}" type="presOf" srcId="{D261FA8F-F7E5-4A1E-8C40-F1D06786D7E7}" destId="{8CB37EF2-E959-44E6-8E8C-146E6A619C2A}" srcOrd="0" destOrd="0" presId="urn:microsoft.com/office/officeart/2005/8/layout/funnel1"/>
    <dgm:cxn modelId="{CDAC97C4-70D3-41AB-A5F2-401822DB7687}" type="presOf" srcId="{B5D97C67-44D7-4C5C-B36A-16A9DD098500}" destId="{C2E2CA8B-4966-48BB-8EC3-A1634901B926}" srcOrd="0" destOrd="0" presId="urn:microsoft.com/office/officeart/2005/8/layout/funnel1"/>
    <dgm:cxn modelId="{C3A6A8E0-83FF-492C-B275-6F005B801693}" type="presOf" srcId="{2007636A-118D-421E-B81C-E9B591CFC1B6}" destId="{4438C850-6B5C-4189-A0BE-D0C53FADF6EC}" srcOrd="0" destOrd="0" presId="urn:microsoft.com/office/officeart/2005/8/layout/funnel1"/>
    <dgm:cxn modelId="{D114DEE2-2D69-4A90-A64A-951791A7D42F}" srcId="{D261FA8F-F7E5-4A1E-8C40-F1D06786D7E7}" destId="{B5D97C67-44D7-4C5C-B36A-16A9DD098500}" srcOrd="2" destOrd="0" parTransId="{B3D755C7-3879-4166-A9F2-F16B65D12A75}" sibTransId="{630F5A93-B3BD-4486-ABE3-3F39CCBF121E}"/>
    <dgm:cxn modelId="{50AB25A6-5EBE-4B31-8BC2-1C33519140AC}" type="presParOf" srcId="{8CB37EF2-E959-44E6-8E8C-146E6A619C2A}" destId="{38690ED1-8AB5-4E07-A723-89634F9BE95F}" srcOrd="0" destOrd="0" presId="urn:microsoft.com/office/officeart/2005/8/layout/funnel1"/>
    <dgm:cxn modelId="{EF7522D6-BD3C-4213-9F77-37D235D95B10}" type="presParOf" srcId="{8CB37EF2-E959-44E6-8E8C-146E6A619C2A}" destId="{2D905533-65E4-4712-8D36-DD31176E2469}" srcOrd="1" destOrd="0" presId="urn:microsoft.com/office/officeart/2005/8/layout/funnel1"/>
    <dgm:cxn modelId="{66660D5D-2DDD-4104-8D1B-BA3BE0225067}" type="presParOf" srcId="{8CB37EF2-E959-44E6-8E8C-146E6A619C2A}" destId="{4438C850-6B5C-4189-A0BE-D0C53FADF6EC}" srcOrd="2" destOrd="0" presId="urn:microsoft.com/office/officeart/2005/8/layout/funnel1"/>
    <dgm:cxn modelId="{654A7D44-BB8A-4C18-91C8-932D82A35DE0}" type="presParOf" srcId="{8CB37EF2-E959-44E6-8E8C-146E6A619C2A}" destId="{C2E2CA8B-4966-48BB-8EC3-A1634901B926}" srcOrd="3" destOrd="0" presId="urn:microsoft.com/office/officeart/2005/8/layout/funnel1"/>
    <dgm:cxn modelId="{5CDF5133-8A21-4EB1-8F49-2FE1A6546324}" type="presParOf" srcId="{8CB37EF2-E959-44E6-8E8C-146E6A619C2A}" destId="{CF892BC7-6B50-409C-A5B8-FB951F28E3D3}" srcOrd="4" destOrd="0" presId="urn:microsoft.com/office/officeart/2005/8/layout/funnel1"/>
    <dgm:cxn modelId="{E15ECED0-FE56-4693-BADE-FB1F164E3D4A}" type="presParOf" srcId="{8CB37EF2-E959-44E6-8E8C-146E6A619C2A}" destId="{959ED458-09DB-4FA7-880C-64C1C1873A40}" srcOrd="5" destOrd="0" presId="urn:microsoft.com/office/officeart/2005/8/layout/funnel1"/>
    <dgm:cxn modelId="{1AE5147D-C971-428C-89D6-08610522B980}" type="presParOf" srcId="{8CB37EF2-E959-44E6-8E8C-146E6A619C2A}" destId="{737AE8B6-8155-4706-B1DB-746FD57594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61FA8F-F7E5-4A1E-8C40-F1D06786D7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55B9D-B563-4B17-9C18-F6D8277506C2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0E9D7D7D-3F18-48B6-81D1-CFA204EAE208}" type="parTrans" cxnId="{58CB9A48-2B60-42C6-8DFD-30FABFFA942C}">
      <dgm:prSet/>
      <dgm:spPr/>
      <dgm:t>
        <a:bodyPr/>
        <a:lstStyle/>
        <a:p>
          <a:endParaRPr lang="en-US"/>
        </a:p>
      </dgm:t>
    </dgm:pt>
    <dgm:pt modelId="{5F13CB2B-97B3-4BEC-9CF3-D694A69BCA58}" type="sibTrans" cxnId="{58CB9A48-2B60-42C6-8DFD-30FABFFA942C}">
      <dgm:prSet/>
      <dgm:spPr/>
      <dgm:t>
        <a:bodyPr/>
        <a:lstStyle/>
        <a:p>
          <a:endParaRPr lang="en-US"/>
        </a:p>
      </dgm:t>
    </dgm:pt>
    <dgm:pt modelId="{060CCDFB-DA5C-4842-9E2F-3233DE73484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2283C63-2197-4C55-B28B-2D7347773F7F}" type="parTrans" cxnId="{5060BE0F-B9D4-4C6B-A2A2-8B11EADB6322}">
      <dgm:prSet/>
      <dgm:spPr/>
      <dgm:t>
        <a:bodyPr/>
        <a:lstStyle/>
        <a:p>
          <a:endParaRPr lang="en-US"/>
        </a:p>
      </dgm:t>
    </dgm:pt>
    <dgm:pt modelId="{BDE4A58A-CAC3-4EEF-B8A7-3B2BF0C3A6C1}" type="sibTrans" cxnId="{5060BE0F-B9D4-4C6B-A2A2-8B11EADB6322}">
      <dgm:prSet/>
      <dgm:spPr/>
      <dgm:t>
        <a:bodyPr/>
        <a:lstStyle/>
        <a:p>
          <a:endParaRPr lang="en-US"/>
        </a:p>
      </dgm:t>
    </dgm:pt>
    <dgm:pt modelId="{B5D97C67-44D7-4C5C-B36A-16A9DD098500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3D755C7-3879-4166-A9F2-F16B65D12A75}" type="parTrans" cxnId="{D114DEE2-2D69-4A90-A64A-951791A7D42F}">
      <dgm:prSet/>
      <dgm:spPr/>
      <dgm:t>
        <a:bodyPr/>
        <a:lstStyle/>
        <a:p>
          <a:endParaRPr lang="en-US"/>
        </a:p>
      </dgm:t>
    </dgm:pt>
    <dgm:pt modelId="{630F5A93-B3BD-4486-ABE3-3F39CCBF121E}" type="sibTrans" cxnId="{D114DEE2-2D69-4A90-A64A-951791A7D42F}">
      <dgm:prSet/>
      <dgm:spPr/>
      <dgm:t>
        <a:bodyPr/>
        <a:lstStyle/>
        <a:p>
          <a:endParaRPr lang="en-US"/>
        </a:p>
      </dgm:t>
    </dgm:pt>
    <dgm:pt modelId="{2007636A-118D-421E-B81C-E9B591CFC1B6}">
      <dgm:prSet phldrT="[Text]"/>
      <dgm:spPr/>
      <dgm:t>
        <a:bodyPr/>
        <a:lstStyle/>
        <a:p>
          <a:endParaRPr lang="en-US"/>
        </a:p>
      </dgm:t>
    </dgm:pt>
    <dgm:pt modelId="{52FE8B29-0410-4989-BDF7-D0BDC4C39EDF}" type="parTrans" cxnId="{79B14574-4DD7-41D2-9196-4E662000B156}">
      <dgm:prSet/>
      <dgm:spPr/>
      <dgm:t>
        <a:bodyPr/>
        <a:lstStyle/>
        <a:p>
          <a:endParaRPr lang="en-US"/>
        </a:p>
      </dgm:t>
    </dgm:pt>
    <dgm:pt modelId="{46738D3C-DD9A-4F3F-A64F-3F9ACE8FA7DA}" type="sibTrans" cxnId="{79B14574-4DD7-41D2-9196-4E662000B156}">
      <dgm:prSet/>
      <dgm:spPr/>
      <dgm:t>
        <a:bodyPr/>
        <a:lstStyle/>
        <a:p>
          <a:endParaRPr lang="en-US"/>
        </a:p>
      </dgm:t>
    </dgm:pt>
    <dgm:pt modelId="{8CB37EF2-E959-44E6-8E8C-146E6A619C2A}" type="pres">
      <dgm:prSet presAssocID="{D261FA8F-F7E5-4A1E-8C40-F1D06786D7E7}" presName="Name0" presStyleCnt="0">
        <dgm:presLayoutVars>
          <dgm:chMax val="4"/>
          <dgm:resizeHandles val="exact"/>
        </dgm:presLayoutVars>
      </dgm:prSet>
      <dgm:spPr/>
    </dgm:pt>
    <dgm:pt modelId="{38690ED1-8AB5-4E07-A723-89634F9BE95F}" type="pres">
      <dgm:prSet presAssocID="{D261FA8F-F7E5-4A1E-8C40-F1D06786D7E7}" presName="ellipse" presStyleLbl="trBgShp" presStyleIdx="0" presStyleCnt="1" custLinFactNeighborX="5548" custLinFactNeighborY="48780"/>
      <dgm:spPr/>
    </dgm:pt>
    <dgm:pt modelId="{2D905533-65E4-4712-8D36-DD31176E2469}" type="pres">
      <dgm:prSet presAssocID="{D261FA8F-F7E5-4A1E-8C40-F1D06786D7E7}" presName="arrow1" presStyleLbl="fgShp" presStyleIdx="0" presStyleCnt="1" custAng="16200000" custScaleX="98223" custScaleY="382068" custLinFactX="152613" custLinFactY="-200000" custLinFactNeighborX="200000" custLinFactNeighborY="-235370"/>
      <dgm:spPr/>
    </dgm:pt>
    <dgm:pt modelId="{4438C850-6B5C-4189-A0BE-D0C53FADF6EC}" type="pres">
      <dgm:prSet presAssocID="{D261FA8F-F7E5-4A1E-8C40-F1D06786D7E7}" presName="rectangle" presStyleLbl="revTx" presStyleIdx="0" presStyleCnt="1">
        <dgm:presLayoutVars>
          <dgm:bulletEnabled val="1"/>
        </dgm:presLayoutVars>
      </dgm:prSet>
      <dgm:spPr/>
    </dgm:pt>
    <dgm:pt modelId="{C2E2CA8B-4966-48BB-8EC3-A1634901B926}" type="pres">
      <dgm:prSet presAssocID="{060CCDFB-DA5C-4842-9E2F-3233DE734847}" presName="item1" presStyleLbl="node1" presStyleIdx="0" presStyleCnt="3">
        <dgm:presLayoutVars>
          <dgm:bulletEnabled val="1"/>
        </dgm:presLayoutVars>
      </dgm:prSet>
      <dgm:spPr/>
    </dgm:pt>
    <dgm:pt modelId="{CF892BC7-6B50-409C-A5B8-FB951F28E3D3}" type="pres">
      <dgm:prSet presAssocID="{B5D97C67-44D7-4C5C-B36A-16A9DD098500}" presName="item2" presStyleLbl="node1" presStyleIdx="1" presStyleCnt="3">
        <dgm:presLayoutVars>
          <dgm:bulletEnabled val="1"/>
        </dgm:presLayoutVars>
      </dgm:prSet>
      <dgm:spPr/>
    </dgm:pt>
    <dgm:pt modelId="{959ED458-09DB-4FA7-880C-64C1C1873A40}" type="pres">
      <dgm:prSet presAssocID="{2007636A-118D-421E-B81C-E9B591CFC1B6}" presName="item3" presStyleLbl="node1" presStyleIdx="2" presStyleCnt="3">
        <dgm:presLayoutVars>
          <dgm:bulletEnabled val="1"/>
        </dgm:presLayoutVars>
      </dgm:prSet>
      <dgm:spPr/>
    </dgm:pt>
    <dgm:pt modelId="{737AE8B6-8155-4706-B1DB-746FD57594C8}" type="pres">
      <dgm:prSet presAssocID="{D261FA8F-F7E5-4A1E-8C40-F1D06786D7E7}" presName="funnel" presStyleLbl="trAlignAcc1" presStyleIdx="0" presStyleCnt="1" custAng="16200000" custScaleX="91827" custScaleY="76212" custLinFactNeighborX="19366" custLinFactNeighborY="-51131"/>
      <dgm:spPr/>
    </dgm:pt>
  </dgm:ptLst>
  <dgm:cxnLst>
    <dgm:cxn modelId="{87184606-27D0-4390-AB5C-24BABCCBE710}" type="presOf" srcId="{44B55B9D-B563-4B17-9C18-F6D8277506C2}" destId="{959ED458-09DB-4FA7-880C-64C1C1873A40}" srcOrd="0" destOrd="0" presId="urn:microsoft.com/office/officeart/2005/8/layout/funnel1"/>
    <dgm:cxn modelId="{5060BE0F-B9D4-4C6B-A2A2-8B11EADB6322}" srcId="{D261FA8F-F7E5-4A1E-8C40-F1D06786D7E7}" destId="{060CCDFB-DA5C-4842-9E2F-3233DE734847}" srcOrd="1" destOrd="0" parTransId="{92283C63-2197-4C55-B28B-2D7347773F7F}" sibTransId="{BDE4A58A-CAC3-4EEF-B8A7-3B2BF0C3A6C1}"/>
    <dgm:cxn modelId="{515A7132-3D21-498B-9905-131761033DB4}" type="presOf" srcId="{060CCDFB-DA5C-4842-9E2F-3233DE734847}" destId="{CF892BC7-6B50-409C-A5B8-FB951F28E3D3}" srcOrd="0" destOrd="0" presId="urn:microsoft.com/office/officeart/2005/8/layout/funnel1"/>
    <dgm:cxn modelId="{58CB9A48-2B60-42C6-8DFD-30FABFFA942C}" srcId="{D261FA8F-F7E5-4A1E-8C40-F1D06786D7E7}" destId="{44B55B9D-B563-4B17-9C18-F6D8277506C2}" srcOrd="0" destOrd="0" parTransId="{0E9D7D7D-3F18-48B6-81D1-CFA204EAE208}" sibTransId="{5F13CB2B-97B3-4BEC-9CF3-D694A69BCA58}"/>
    <dgm:cxn modelId="{79B14574-4DD7-41D2-9196-4E662000B156}" srcId="{D261FA8F-F7E5-4A1E-8C40-F1D06786D7E7}" destId="{2007636A-118D-421E-B81C-E9B591CFC1B6}" srcOrd="3" destOrd="0" parTransId="{52FE8B29-0410-4989-BDF7-D0BDC4C39EDF}" sibTransId="{46738D3C-DD9A-4F3F-A64F-3F9ACE8FA7DA}"/>
    <dgm:cxn modelId="{B80A0599-885E-486C-9935-44AFD6B8BB38}" type="presOf" srcId="{D261FA8F-F7E5-4A1E-8C40-F1D06786D7E7}" destId="{8CB37EF2-E959-44E6-8E8C-146E6A619C2A}" srcOrd="0" destOrd="0" presId="urn:microsoft.com/office/officeart/2005/8/layout/funnel1"/>
    <dgm:cxn modelId="{CDAC97C4-70D3-41AB-A5F2-401822DB7687}" type="presOf" srcId="{B5D97C67-44D7-4C5C-B36A-16A9DD098500}" destId="{C2E2CA8B-4966-48BB-8EC3-A1634901B926}" srcOrd="0" destOrd="0" presId="urn:microsoft.com/office/officeart/2005/8/layout/funnel1"/>
    <dgm:cxn modelId="{C3A6A8E0-83FF-492C-B275-6F005B801693}" type="presOf" srcId="{2007636A-118D-421E-B81C-E9B591CFC1B6}" destId="{4438C850-6B5C-4189-A0BE-D0C53FADF6EC}" srcOrd="0" destOrd="0" presId="urn:microsoft.com/office/officeart/2005/8/layout/funnel1"/>
    <dgm:cxn modelId="{D114DEE2-2D69-4A90-A64A-951791A7D42F}" srcId="{D261FA8F-F7E5-4A1E-8C40-F1D06786D7E7}" destId="{B5D97C67-44D7-4C5C-B36A-16A9DD098500}" srcOrd="2" destOrd="0" parTransId="{B3D755C7-3879-4166-A9F2-F16B65D12A75}" sibTransId="{630F5A93-B3BD-4486-ABE3-3F39CCBF121E}"/>
    <dgm:cxn modelId="{50AB25A6-5EBE-4B31-8BC2-1C33519140AC}" type="presParOf" srcId="{8CB37EF2-E959-44E6-8E8C-146E6A619C2A}" destId="{38690ED1-8AB5-4E07-A723-89634F9BE95F}" srcOrd="0" destOrd="0" presId="urn:microsoft.com/office/officeart/2005/8/layout/funnel1"/>
    <dgm:cxn modelId="{EF7522D6-BD3C-4213-9F77-37D235D95B10}" type="presParOf" srcId="{8CB37EF2-E959-44E6-8E8C-146E6A619C2A}" destId="{2D905533-65E4-4712-8D36-DD31176E2469}" srcOrd="1" destOrd="0" presId="urn:microsoft.com/office/officeart/2005/8/layout/funnel1"/>
    <dgm:cxn modelId="{66660D5D-2DDD-4104-8D1B-BA3BE0225067}" type="presParOf" srcId="{8CB37EF2-E959-44E6-8E8C-146E6A619C2A}" destId="{4438C850-6B5C-4189-A0BE-D0C53FADF6EC}" srcOrd="2" destOrd="0" presId="urn:microsoft.com/office/officeart/2005/8/layout/funnel1"/>
    <dgm:cxn modelId="{654A7D44-BB8A-4C18-91C8-932D82A35DE0}" type="presParOf" srcId="{8CB37EF2-E959-44E6-8E8C-146E6A619C2A}" destId="{C2E2CA8B-4966-48BB-8EC3-A1634901B926}" srcOrd="3" destOrd="0" presId="urn:microsoft.com/office/officeart/2005/8/layout/funnel1"/>
    <dgm:cxn modelId="{5CDF5133-8A21-4EB1-8F49-2FE1A6546324}" type="presParOf" srcId="{8CB37EF2-E959-44E6-8E8C-146E6A619C2A}" destId="{CF892BC7-6B50-409C-A5B8-FB951F28E3D3}" srcOrd="4" destOrd="0" presId="urn:microsoft.com/office/officeart/2005/8/layout/funnel1"/>
    <dgm:cxn modelId="{E15ECED0-FE56-4693-BADE-FB1F164E3D4A}" type="presParOf" srcId="{8CB37EF2-E959-44E6-8E8C-146E6A619C2A}" destId="{959ED458-09DB-4FA7-880C-64C1C1873A40}" srcOrd="5" destOrd="0" presId="urn:microsoft.com/office/officeart/2005/8/layout/funnel1"/>
    <dgm:cxn modelId="{1AE5147D-C971-428C-89D6-08610522B980}" type="presParOf" srcId="{8CB37EF2-E959-44E6-8E8C-146E6A619C2A}" destId="{737AE8B6-8155-4706-B1DB-746FD57594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61FA8F-F7E5-4A1E-8C40-F1D06786D7E7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B55B9D-B563-4B17-9C18-F6D8277506C2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0E9D7D7D-3F18-48B6-81D1-CFA204EAE208}" type="parTrans" cxnId="{58CB9A48-2B60-42C6-8DFD-30FABFFA942C}">
      <dgm:prSet/>
      <dgm:spPr/>
      <dgm:t>
        <a:bodyPr/>
        <a:lstStyle/>
        <a:p>
          <a:endParaRPr lang="en-US"/>
        </a:p>
      </dgm:t>
    </dgm:pt>
    <dgm:pt modelId="{5F13CB2B-97B3-4BEC-9CF3-D694A69BCA58}" type="sibTrans" cxnId="{58CB9A48-2B60-42C6-8DFD-30FABFFA942C}">
      <dgm:prSet/>
      <dgm:spPr/>
      <dgm:t>
        <a:bodyPr/>
        <a:lstStyle/>
        <a:p>
          <a:endParaRPr lang="en-US"/>
        </a:p>
      </dgm:t>
    </dgm:pt>
    <dgm:pt modelId="{060CCDFB-DA5C-4842-9E2F-3233DE734847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92283C63-2197-4C55-B28B-2D7347773F7F}" type="parTrans" cxnId="{5060BE0F-B9D4-4C6B-A2A2-8B11EADB6322}">
      <dgm:prSet/>
      <dgm:spPr/>
      <dgm:t>
        <a:bodyPr/>
        <a:lstStyle/>
        <a:p>
          <a:endParaRPr lang="en-US"/>
        </a:p>
      </dgm:t>
    </dgm:pt>
    <dgm:pt modelId="{BDE4A58A-CAC3-4EEF-B8A7-3B2BF0C3A6C1}" type="sibTrans" cxnId="{5060BE0F-B9D4-4C6B-A2A2-8B11EADB6322}">
      <dgm:prSet/>
      <dgm:spPr/>
      <dgm:t>
        <a:bodyPr/>
        <a:lstStyle/>
        <a:p>
          <a:endParaRPr lang="en-US"/>
        </a:p>
      </dgm:t>
    </dgm:pt>
    <dgm:pt modelId="{B5D97C67-44D7-4C5C-B36A-16A9DD098500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B3D755C7-3879-4166-A9F2-F16B65D12A75}" type="parTrans" cxnId="{D114DEE2-2D69-4A90-A64A-951791A7D42F}">
      <dgm:prSet/>
      <dgm:spPr/>
      <dgm:t>
        <a:bodyPr/>
        <a:lstStyle/>
        <a:p>
          <a:endParaRPr lang="en-US"/>
        </a:p>
      </dgm:t>
    </dgm:pt>
    <dgm:pt modelId="{630F5A93-B3BD-4486-ABE3-3F39CCBF121E}" type="sibTrans" cxnId="{D114DEE2-2D69-4A90-A64A-951791A7D42F}">
      <dgm:prSet/>
      <dgm:spPr/>
      <dgm:t>
        <a:bodyPr/>
        <a:lstStyle/>
        <a:p>
          <a:endParaRPr lang="en-US"/>
        </a:p>
      </dgm:t>
    </dgm:pt>
    <dgm:pt modelId="{2007636A-118D-421E-B81C-E9B591CFC1B6}">
      <dgm:prSet phldrT="[Text]"/>
      <dgm:spPr/>
      <dgm:t>
        <a:bodyPr/>
        <a:lstStyle/>
        <a:p>
          <a:endParaRPr lang="en-US"/>
        </a:p>
      </dgm:t>
    </dgm:pt>
    <dgm:pt modelId="{52FE8B29-0410-4989-BDF7-D0BDC4C39EDF}" type="parTrans" cxnId="{79B14574-4DD7-41D2-9196-4E662000B156}">
      <dgm:prSet/>
      <dgm:spPr/>
      <dgm:t>
        <a:bodyPr/>
        <a:lstStyle/>
        <a:p>
          <a:endParaRPr lang="en-US"/>
        </a:p>
      </dgm:t>
    </dgm:pt>
    <dgm:pt modelId="{46738D3C-DD9A-4F3F-A64F-3F9ACE8FA7DA}" type="sibTrans" cxnId="{79B14574-4DD7-41D2-9196-4E662000B156}">
      <dgm:prSet/>
      <dgm:spPr/>
      <dgm:t>
        <a:bodyPr/>
        <a:lstStyle/>
        <a:p>
          <a:endParaRPr lang="en-US"/>
        </a:p>
      </dgm:t>
    </dgm:pt>
    <dgm:pt modelId="{8CB37EF2-E959-44E6-8E8C-146E6A619C2A}" type="pres">
      <dgm:prSet presAssocID="{D261FA8F-F7E5-4A1E-8C40-F1D06786D7E7}" presName="Name0" presStyleCnt="0">
        <dgm:presLayoutVars>
          <dgm:chMax val="4"/>
          <dgm:resizeHandles val="exact"/>
        </dgm:presLayoutVars>
      </dgm:prSet>
      <dgm:spPr/>
    </dgm:pt>
    <dgm:pt modelId="{38690ED1-8AB5-4E07-A723-89634F9BE95F}" type="pres">
      <dgm:prSet presAssocID="{D261FA8F-F7E5-4A1E-8C40-F1D06786D7E7}" presName="ellipse" presStyleLbl="trBgShp" presStyleIdx="0" presStyleCnt="1" custLinFactNeighborX="5548" custLinFactNeighborY="48780"/>
      <dgm:spPr/>
    </dgm:pt>
    <dgm:pt modelId="{2D905533-65E4-4712-8D36-DD31176E2469}" type="pres">
      <dgm:prSet presAssocID="{D261FA8F-F7E5-4A1E-8C40-F1D06786D7E7}" presName="arrow1" presStyleLbl="fgShp" presStyleIdx="0" presStyleCnt="1" custAng="16200000" custScaleX="98223" custScaleY="382068" custLinFactX="152613" custLinFactY="-200000" custLinFactNeighborX="200000" custLinFactNeighborY="-235370"/>
      <dgm:spPr/>
    </dgm:pt>
    <dgm:pt modelId="{4438C850-6B5C-4189-A0BE-D0C53FADF6EC}" type="pres">
      <dgm:prSet presAssocID="{D261FA8F-F7E5-4A1E-8C40-F1D06786D7E7}" presName="rectangle" presStyleLbl="revTx" presStyleIdx="0" presStyleCnt="1">
        <dgm:presLayoutVars>
          <dgm:bulletEnabled val="1"/>
        </dgm:presLayoutVars>
      </dgm:prSet>
      <dgm:spPr/>
    </dgm:pt>
    <dgm:pt modelId="{C2E2CA8B-4966-48BB-8EC3-A1634901B926}" type="pres">
      <dgm:prSet presAssocID="{060CCDFB-DA5C-4842-9E2F-3233DE734847}" presName="item1" presStyleLbl="node1" presStyleIdx="0" presStyleCnt="3">
        <dgm:presLayoutVars>
          <dgm:bulletEnabled val="1"/>
        </dgm:presLayoutVars>
      </dgm:prSet>
      <dgm:spPr/>
    </dgm:pt>
    <dgm:pt modelId="{CF892BC7-6B50-409C-A5B8-FB951F28E3D3}" type="pres">
      <dgm:prSet presAssocID="{B5D97C67-44D7-4C5C-B36A-16A9DD098500}" presName="item2" presStyleLbl="node1" presStyleIdx="1" presStyleCnt="3">
        <dgm:presLayoutVars>
          <dgm:bulletEnabled val="1"/>
        </dgm:presLayoutVars>
      </dgm:prSet>
      <dgm:spPr/>
    </dgm:pt>
    <dgm:pt modelId="{959ED458-09DB-4FA7-880C-64C1C1873A40}" type="pres">
      <dgm:prSet presAssocID="{2007636A-118D-421E-B81C-E9B591CFC1B6}" presName="item3" presStyleLbl="node1" presStyleIdx="2" presStyleCnt="3">
        <dgm:presLayoutVars>
          <dgm:bulletEnabled val="1"/>
        </dgm:presLayoutVars>
      </dgm:prSet>
      <dgm:spPr/>
    </dgm:pt>
    <dgm:pt modelId="{737AE8B6-8155-4706-B1DB-746FD57594C8}" type="pres">
      <dgm:prSet presAssocID="{D261FA8F-F7E5-4A1E-8C40-F1D06786D7E7}" presName="funnel" presStyleLbl="trAlignAcc1" presStyleIdx="0" presStyleCnt="1" custAng="16200000" custScaleX="91827" custScaleY="76212" custLinFactNeighborX="19366" custLinFactNeighborY="-51131"/>
      <dgm:spPr/>
    </dgm:pt>
  </dgm:ptLst>
  <dgm:cxnLst>
    <dgm:cxn modelId="{87184606-27D0-4390-AB5C-24BABCCBE710}" type="presOf" srcId="{44B55B9D-B563-4B17-9C18-F6D8277506C2}" destId="{959ED458-09DB-4FA7-880C-64C1C1873A40}" srcOrd="0" destOrd="0" presId="urn:microsoft.com/office/officeart/2005/8/layout/funnel1"/>
    <dgm:cxn modelId="{5060BE0F-B9D4-4C6B-A2A2-8B11EADB6322}" srcId="{D261FA8F-F7E5-4A1E-8C40-F1D06786D7E7}" destId="{060CCDFB-DA5C-4842-9E2F-3233DE734847}" srcOrd="1" destOrd="0" parTransId="{92283C63-2197-4C55-B28B-2D7347773F7F}" sibTransId="{BDE4A58A-CAC3-4EEF-B8A7-3B2BF0C3A6C1}"/>
    <dgm:cxn modelId="{515A7132-3D21-498B-9905-131761033DB4}" type="presOf" srcId="{060CCDFB-DA5C-4842-9E2F-3233DE734847}" destId="{CF892BC7-6B50-409C-A5B8-FB951F28E3D3}" srcOrd="0" destOrd="0" presId="urn:microsoft.com/office/officeart/2005/8/layout/funnel1"/>
    <dgm:cxn modelId="{58CB9A48-2B60-42C6-8DFD-30FABFFA942C}" srcId="{D261FA8F-F7E5-4A1E-8C40-F1D06786D7E7}" destId="{44B55B9D-B563-4B17-9C18-F6D8277506C2}" srcOrd="0" destOrd="0" parTransId="{0E9D7D7D-3F18-48B6-81D1-CFA204EAE208}" sibTransId="{5F13CB2B-97B3-4BEC-9CF3-D694A69BCA58}"/>
    <dgm:cxn modelId="{79B14574-4DD7-41D2-9196-4E662000B156}" srcId="{D261FA8F-F7E5-4A1E-8C40-F1D06786D7E7}" destId="{2007636A-118D-421E-B81C-E9B591CFC1B6}" srcOrd="3" destOrd="0" parTransId="{52FE8B29-0410-4989-BDF7-D0BDC4C39EDF}" sibTransId="{46738D3C-DD9A-4F3F-A64F-3F9ACE8FA7DA}"/>
    <dgm:cxn modelId="{B80A0599-885E-486C-9935-44AFD6B8BB38}" type="presOf" srcId="{D261FA8F-F7E5-4A1E-8C40-F1D06786D7E7}" destId="{8CB37EF2-E959-44E6-8E8C-146E6A619C2A}" srcOrd="0" destOrd="0" presId="urn:microsoft.com/office/officeart/2005/8/layout/funnel1"/>
    <dgm:cxn modelId="{CDAC97C4-70D3-41AB-A5F2-401822DB7687}" type="presOf" srcId="{B5D97C67-44D7-4C5C-B36A-16A9DD098500}" destId="{C2E2CA8B-4966-48BB-8EC3-A1634901B926}" srcOrd="0" destOrd="0" presId="urn:microsoft.com/office/officeart/2005/8/layout/funnel1"/>
    <dgm:cxn modelId="{C3A6A8E0-83FF-492C-B275-6F005B801693}" type="presOf" srcId="{2007636A-118D-421E-B81C-E9B591CFC1B6}" destId="{4438C850-6B5C-4189-A0BE-D0C53FADF6EC}" srcOrd="0" destOrd="0" presId="urn:microsoft.com/office/officeart/2005/8/layout/funnel1"/>
    <dgm:cxn modelId="{D114DEE2-2D69-4A90-A64A-951791A7D42F}" srcId="{D261FA8F-F7E5-4A1E-8C40-F1D06786D7E7}" destId="{B5D97C67-44D7-4C5C-B36A-16A9DD098500}" srcOrd="2" destOrd="0" parTransId="{B3D755C7-3879-4166-A9F2-F16B65D12A75}" sibTransId="{630F5A93-B3BD-4486-ABE3-3F39CCBF121E}"/>
    <dgm:cxn modelId="{50AB25A6-5EBE-4B31-8BC2-1C33519140AC}" type="presParOf" srcId="{8CB37EF2-E959-44E6-8E8C-146E6A619C2A}" destId="{38690ED1-8AB5-4E07-A723-89634F9BE95F}" srcOrd="0" destOrd="0" presId="urn:microsoft.com/office/officeart/2005/8/layout/funnel1"/>
    <dgm:cxn modelId="{EF7522D6-BD3C-4213-9F77-37D235D95B10}" type="presParOf" srcId="{8CB37EF2-E959-44E6-8E8C-146E6A619C2A}" destId="{2D905533-65E4-4712-8D36-DD31176E2469}" srcOrd="1" destOrd="0" presId="urn:microsoft.com/office/officeart/2005/8/layout/funnel1"/>
    <dgm:cxn modelId="{66660D5D-2DDD-4104-8D1B-BA3BE0225067}" type="presParOf" srcId="{8CB37EF2-E959-44E6-8E8C-146E6A619C2A}" destId="{4438C850-6B5C-4189-A0BE-D0C53FADF6EC}" srcOrd="2" destOrd="0" presId="urn:microsoft.com/office/officeart/2005/8/layout/funnel1"/>
    <dgm:cxn modelId="{654A7D44-BB8A-4C18-91C8-932D82A35DE0}" type="presParOf" srcId="{8CB37EF2-E959-44E6-8E8C-146E6A619C2A}" destId="{C2E2CA8B-4966-48BB-8EC3-A1634901B926}" srcOrd="3" destOrd="0" presId="urn:microsoft.com/office/officeart/2005/8/layout/funnel1"/>
    <dgm:cxn modelId="{5CDF5133-8A21-4EB1-8F49-2FE1A6546324}" type="presParOf" srcId="{8CB37EF2-E959-44E6-8E8C-146E6A619C2A}" destId="{CF892BC7-6B50-409C-A5B8-FB951F28E3D3}" srcOrd="4" destOrd="0" presId="urn:microsoft.com/office/officeart/2005/8/layout/funnel1"/>
    <dgm:cxn modelId="{E15ECED0-FE56-4693-BADE-FB1F164E3D4A}" type="presParOf" srcId="{8CB37EF2-E959-44E6-8E8C-146E6A619C2A}" destId="{959ED458-09DB-4FA7-880C-64C1C1873A40}" srcOrd="5" destOrd="0" presId="urn:microsoft.com/office/officeart/2005/8/layout/funnel1"/>
    <dgm:cxn modelId="{1AE5147D-C971-428C-89D6-08610522B980}" type="presParOf" srcId="{8CB37EF2-E959-44E6-8E8C-146E6A619C2A}" destId="{737AE8B6-8155-4706-B1DB-746FD57594C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0ED1-8AB5-4E07-A723-89634F9BE95F}">
      <dsp:nvSpPr>
        <dsp:cNvPr id="0" name=""/>
        <dsp:cNvSpPr/>
      </dsp:nvSpPr>
      <dsp:spPr>
        <a:xfrm>
          <a:off x="373634" y="199633"/>
          <a:ext cx="1005829" cy="3493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5533-65E4-4712-8D36-DD31176E2469}">
      <dsp:nvSpPr>
        <dsp:cNvPr id="0" name=""/>
        <dsp:cNvSpPr/>
      </dsp:nvSpPr>
      <dsp:spPr>
        <a:xfrm rot="16200000">
          <a:off x="1307438" y="165496"/>
          <a:ext cx="191464" cy="4766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C850-6B5C-4189-A0BE-D0C53FADF6EC}">
      <dsp:nvSpPr>
        <dsp:cNvPr id="0" name=""/>
        <dsp:cNvSpPr/>
      </dsp:nvSpPr>
      <dsp:spPr>
        <a:xfrm>
          <a:off x="354478" y="984387"/>
          <a:ext cx="935655" cy="23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4478" y="984387"/>
        <a:ext cx="935655" cy="233913"/>
      </dsp:txXfrm>
    </dsp:sp>
    <dsp:sp modelId="{C2E2CA8B-4966-48BB-8EC3-A1634901B926}">
      <dsp:nvSpPr>
        <dsp:cNvPr id="0" name=""/>
        <dsp:cNvSpPr/>
      </dsp:nvSpPr>
      <dsp:spPr>
        <a:xfrm>
          <a:off x="683516" y="405528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734900" y="456912"/>
        <a:ext cx="248102" cy="248102"/>
      </dsp:txXfrm>
    </dsp:sp>
    <dsp:sp modelId="{CF892BC7-6B50-409C-A5B8-FB951F28E3D3}">
      <dsp:nvSpPr>
        <dsp:cNvPr id="0" name=""/>
        <dsp:cNvSpPr/>
      </dsp:nvSpPr>
      <dsp:spPr>
        <a:xfrm>
          <a:off x="432449" y="142297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483833" y="193681"/>
        <a:ext cx="248102" cy="248102"/>
      </dsp:txXfrm>
    </dsp:sp>
    <dsp:sp modelId="{959ED458-09DB-4FA7-880C-64C1C1873A40}">
      <dsp:nvSpPr>
        <dsp:cNvPr id="0" name=""/>
        <dsp:cNvSpPr/>
      </dsp:nvSpPr>
      <dsp:spPr>
        <a:xfrm>
          <a:off x="791117" y="57464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842501" y="108848"/>
        <a:ext cx="248102" cy="248102"/>
      </dsp:txXfrm>
    </dsp:sp>
    <dsp:sp modelId="{737AE8B6-8155-4706-B1DB-746FD57594C8}">
      <dsp:nvSpPr>
        <dsp:cNvPr id="0" name=""/>
        <dsp:cNvSpPr/>
      </dsp:nvSpPr>
      <dsp:spPr>
        <a:xfrm rot="16200000">
          <a:off x="532513" y="90222"/>
          <a:ext cx="1002382" cy="6655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0ED1-8AB5-4E07-A723-89634F9BE95F}">
      <dsp:nvSpPr>
        <dsp:cNvPr id="0" name=""/>
        <dsp:cNvSpPr/>
      </dsp:nvSpPr>
      <dsp:spPr>
        <a:xfrm>
          <a:off x="373634" y="199633"/>
          <a:ext cx="1005829" cy="3493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5533-65E4-4712-8D36-DD31176E2469}">
      <dsp:nvSpPr>
        <dsp:cNvPr id="0" name=""/>
        <dsp:cNvSpPr/>
      </dsp:nvSpPr>
      <dsp:spPr>
        <a:xfrm rot="16200000">
          <a:off x="1307438" y="165496"/>
          <a:ext cx="191464" cy="4766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C850-6B5C-4189-A0BE-D0C53FADF6EC}">
      <dsp:nvSpPr>
        <dsp:cNvPr id="0" name=""/>
        <dsp:cNvSpPr/>
      </dsp:nvSpPr>
      <dsp:spPr>
        <a:xfrm>
          <a:off x="354478" y="984387"/>
          <a:ext cx="935655" cy="23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4478" y="984387"/>
        <a:ext cx="935655" cy="233913"/>
      </dsp:txXfrm>
    </dsp:sp>
    <dsp:sp modelId="{C2E2CA8B-4966-48BB-8EC3-A1634901B926}">
      <dsp:nvSpPr>
        <dsp:cNvPr id="0" name=""/>
        <dsp:cNvSpPr/>
      </dsp:nvSpPr>
      <dsp:spPr>
        <a:xfrm>
          <a:off x="683516" y="405528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734900" y="456912"/>
        <a:ext cx="248102" cy="248102"/>
      </dsp:txXfrm>
    </dsp:sp>
    <dsp:sp modelId="{CF892BC7-6B50-409C-A5B8-FB951F28E3D3}">
      <dsp:nvSpPr>
        <dsp:cNvPr id="0" name=""/>
        <dsp:cNvSpPr/>
      </dsp:nvSpPr>
      <dsp:spPr>
        <a:xfrm>
          <a:off x="432449" y="142297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483833" y="193681"/>
        <a:ext cx="248102" cy="248102"/>
      </dsp:txXfrm>
    </dsp:sp>
    <dsp:sp modelId="{959ED458-09DB-4FA7-880C-64C1C1873A40}">
      <dsp:nvSpPr>
        <dsp:cNvPr id="0" name=""/>
        <dsp:cNvSpPr/>
      </dsp:nvSpPr>
      <dsp:spPr>
        <a:xfrm>
          <a:off x="791117" y="57464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842501" y="108848"/>
        <a:ext cx="248102" cy="248102"/>
      </dsp:txXfrm>
    </dsp:sp>
    <dsp:sp modelId="{737AE8B6-8155-4706-B1DB-746FD57594C8}">
      <dsp:nvSpPr>
        <dsp:cNvPr id="0" name=""/>
        <dsp:cNvSpPr/>
      </dsp:nvSpPr>
      <dsp:spPr>
        <a:xfrm rot="16200000">
          <a:off x="532513" y="90222"/>
          <a:ext cx="1002382" cy="6655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0ED1-8AB5-4E07-A723-89634F9BE95F}">
      <dsp:nvSpPr>
        <dsp:cNvPr id="0" name=""/>
        <dsp:cNvSpPr/>
      </dsp:nvSpPr>
      <dsp:spPr>
        <a:xfrm>
          <a:off x="373634" y="199633"/>
          <a:ext cx="1005829" cy="3493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5533-65E4-4712-8D36-DD31176E2469}">
      <dsp:nvSpPr>
        <dsp:cNvPr id="0" name=""/>
        <dsp:cNvSpPr/>
      </dsp:nvSpPr>
      <dsp:spPr>
        <a:xfrm rot="16200000">
          <a:off x="1307438" y="165496"/>
          <a:ext cx="191464" cy="4766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C850-6B5C-4189-A0BE-D0C53FADF6EC}">
      <dsp:nvSpPr>
        <dsp:cNvPr id="0" name=""/>
        <dsp:cNvSpPr/>
      </dsp:nvSpPr>
      <dsp:spPr>
        <a:xfrm>
          <a:off x="354478" y="984387"/>
          <a:ext cx="935655" cy="23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4478" y="984387"/>
        <a:ext cx="935655" cy="233913"/>
      </dsp:txXfrm>
    </dsp:sp>
    <dsp:sp modelId="{C2E2CA8B-4966-48BB-8EC3-A1634901B926}">
      <dsp:nvSpPr>
        <dsp:cNvPr id="0" name=""/>
        <dsp:cNvSpPr/>
      </dsp:nvSpPr>
      <dsp:spPr>
        <a:xfrm>
          <a:off x="683516" y="405528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734900" y="456912"/>
        <a:ext cx="248102" cy="248102"/>
      </dsp:txXfrm>
    </dsp:sp>
    <dsp:sp modelId="{CF892BC7-6B50-409C-A5B8-FB951F28E3D3}">
      <dsp:nvSpPr>
        <dsp:cNvPr id="0" name=""/>
        <dsp:cNvSpPr/>
      </dsp:nvSpPr>
      <dsp:spPr>
        <a:xfrm>
          <a:off x="432449" y="142297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483833" y="193681"/>
        <a:ext cx="248102" cy="248102"/>
      </dsp:txXfrm>
    </dsp:sp>
    <dsp:sp modelId="{959ED458-09DB-4FA7-880C-64C1C1873A40}">
      <dsp:nvSpPr>
        <dsp:cNvPr id="0" name=""/>
        <dsp:cNvSpPr/>
      </dsp:nvSpPr>
      <dsp:spPr>
        <a:xfrm>
          <a:off x="791117" y="57464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842501" y="108848"/>
        <a:ext cx="248102" cy="248102"/>
      </dsp:txXfrm>
    </dsp:sp>
    <dsp:sp modelId="{737AE8B6-8155-4706-B1DB-746FD57594C8}">
      <dsp:nvSpPr>
        <dsp:cNvPr id="0" name=""/>
        <dsp:cNvSpPr/>
      </dsp:nvSpPr>
      <dsp:spPr>
        <a:xfrm rot="16200000">
          <a:off x="532513" y="90222"/>
          <a:ext cx="1002382" cy="6655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90ED1-8AB5-4E07-A723-89634F9BE95F}">
      <dsp:nvSpPr>
        <dsp:cNvPr id="0" name=""/>
        <dsp:cNvSpPr/>
      </dsp:nvSpPr>
      <dsp:spPr>
        <a:xfrm>
          <a:off x="373634" y="199633"/>
          <a:ext cx="1005829" cy="34931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905533-65E4-4712-8D36-DD31176E2469}">
      <dsp:nvSpPr>
        <dsp:cNvPr id="0" name=""/>
        <dsp:cNvSpPr/>
      </dsp:nvSpPr>
      <dsp:spPr>
        <a:xfrm rot="16200000">
          <a:off x="1307438" y="165496"/>
          <a:ext cx="191464" cy="47664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8C850-6B5C-4189-A0BE-D0C53FADF6EC}">
      <dsp:nvSpPr>
        <dsp:cNvPr id="0" name=""/>
        <dsp:cNvSpPr/>
      </dsp:nvSpPr>
      <dsp:spPr>
        <a:xfrm>
          <a:off x="354478" y="984387"/>
          <a:ext cx="935655" cy="233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54478" y="984387"/>
        <a:ext cx="935655" cy="233913"/>
      </dsp:txXfrm>
    </dsp:sp>
    <dsp:sp modelId="{C2E2CA8B-4966-48BB-8EC3-A1634901B926}">
      <dsp:nvSpPr>
        <dsp:cNvPr id="0" name=""/>
        <dsp:cNvSpPr/>
      </dsp:nvSpPr>
      <dsp:spPr>
        <a:xfrm>
          <a:off x="683516" y="405528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734900" y="456912"/>
        <a:ext cx="248102" cy="248102"/>
      </dsp:txXfrm>
    </dsp:sp>
    <dsp:sp modelId="{CF892BC7-6B50-409C-A5B8-FB951F28E3D3}">
      <dsp:nvSpPr>
        <dsp:cNvPr id="0" name=""/>
        <dsp:cNvSpPr/>
      </dsp:nvSpPr>
      <dsp:spPr>
        <a:xfrm>
          <a:off x="432449" y="142297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483833" y="193681"/>
        <a:ext cx="248102" cy="248102"/>
      </dsp:txXfrm>
    </dsp:sp>
    <dsp:sp modelId="{959ED458-09DB-4FA7-880C-64C1C1873A40}">
      <dsp:nvSpPr>
        <dsp:cNvPr id="0" name=""/>
        <dsp:cNvSpPr/>
      </dsp:nvSpPr>
      <dsp:spPr>
        <a:xfrm>
          <a:off x="791117" y="57464"/>
          <a:ext cx="350870" cy="3508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 </a:t>
          </a:r>
        </a:p>
      </dsp:txBody>
      <dsp:txXfrm>
        <a:off x="842501" y="108848"/>
        <a:ext cx="248102" cy="248102"/>
      </dsp:txXfrm>
    </dsp:sp>
    <dsp:sp modelId="{737AE8B6-8155-4706-B1DB-746FD57594C8}">
      <dsp:nvSpPr>
        <dsp:cNvPr id="0" name=""/>
        <dsp:cNvSpPr/>
      </dsp:nvSpPr>
      <dsp:spPr>
        <a:xfrm rot="16200000">
          <a:off x="532513" y="90222"/>
          <a:ext cx="1002382" cy="66554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99976-E76E-4D0D-84EC-54FA4F542EBB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53015-5160-4687-A20A-590EA59AA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1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965" indent="-227965"/>
            <a:r>
              <a:rPr lang="en-US"/>
              <a:t>Faculty and community members provide domain knowledge about medicine and places where XR, or other technologies, could be used</a:t>
            </a:r>
          </a:p>
          <a:p>
            <a:pPr marL="685165" lvl="1" indent="-227965"/>
            <a:r>
              <a:rPr lang="en-US"/>
              <a:t>Suggest areas where technology can augment medical education</a:t>
            </a:r>
            <a:endParaRPr lang="en-US">
              <a:cs typeface="Arial" panose="020B0604020202020204"/>
            </a:endParaRPr>
          </a:p>
          <a:p>
            <a:pPr marL="685165" lvl="1" indent="-227965"/>
            <a:r>
              <a:rPr lang="en-US"/>
              <a:t>Partner with intern and students throughout development lifecycle</a:t>
            </a:r>
            <a:endParaRPr lang="en-US">
              <a:cs typeface="Arial" panose="020B0604020202020204"/>
            </a:endParaRPr>
          </a:p>
          <a:p>
            <a:pPr marL="227965" indent="-227965"/>
            <a:r>
              <a:rPr lang="en-US"/>
              <a:t>Students provide insight into how applications can best serve them </a:t>
            </a:r>
            <a:endParaRPr lang="en-US">
              <a:cs typeface="Arial" panose="020B0604020202020204"/>
            </a:endParaRPr>
          </a:p>
          <a:p>
            <a:pPr marL="227965" indent="-227965"/>
            <a:r>
              <a:rPr lang="en-US"/>
              <a:t>Students actively participate in testing the concepts and provide feedback</a:t>
            </a:r>
            <a:endParaRPr lang="en-US">
              <a:cs typeface="Arial" panose="020B0604020202020204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71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07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58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53015-5160-4687-A20A-590EA59AA4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2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7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 spc="133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/>
              <a:t>DATE OF PRESENTATION  |  LOCATION OF PRESENTATION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0E2DEC-A81F-B34C-9637-7809EFDF3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6200" y="4770233"/>
            <a:ext cx="4419600" cy="10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+OneList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8B5D73-EB86-BD47-9FE4-8007B6D64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5229"/>
            <a:ext cx="1113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9824"/>
            <a:ext cx="11137232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FB25F9-8E93-6D43-B0F6-9892F2537D3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69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24986"/>
            <a:ext cx="11277600" cy="15040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 lorem ipsum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16103-B16D-A04C-8864-10DE367B1113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C9A8B0-52AA-8E44-A154-7CD7A124DC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2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>
          <p15:clr>
            <a:srgbClr val="FBAE40"/>
          </p15:clr>
        </p15:guide>
        <p15:guide id="2" orient="horz" pos="576">
          <p15:clr>
            <a:srgbClr val="FBAE40"/>
          </p15:clr>
        </p15:guide>
        <p15:guide id="3" pos="739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Lists+Narrow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277737-A8CC-9D41-AF92-CEF6E2652DA8}"/>
              </a:ext>
            </a:extLst>
          </p:cNvPr>
          <p:cNvSpPr/>
          <p:nvPr userDrawn="1"/>
        </p:nvSpPr>
        <p:spPr>
          <a:xfrm>
            <a:off x="9455150" y="-1"/>
            <a:ext cx="2736850" cy="47974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5D44FD-EC2B-BA47-A5B7-8FBCA2CC7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529" t="69899"/>
          <a:stretch/>
        </p:blipFill>
        <p:spPr>
          <a:xfrm>
            <a:off x="9455150" y="4797467"/>
            <a:ext cx="2736850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8380803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3936819" cy="31897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1"/>
            <a:ext cx="2743200" cy="47974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1C0C7-7F08-FD45-A343-7AAFCD6966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4573" y="1825628"/>
            <a:ext cx="3936819" cy="318971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5A9663-203F-3248-A289-4ECD0CB132AA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417125-6698-9B46-9F82-998F2B6323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9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3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svg"/><Relationship Id="rId11" Type="http://schemas.openxmlformats.org/officeDocument/2006/relationships/diagramData" Target="../diagrams/data1.xml"/><Relationship Id="rId5" Type="http://schemas.openxmlformats.org/officeDocument/2006/relationships/image" Target="../media/image29.png"/><Relationship Id="rId15" Type="http://schemas.microsoft.com/office/2007/relationships/diagramDrawing" Target="../diagrams/drawing1.xml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34.svg"/><Relationship Id="rId39" Type="http://schemas.openxmlformats.org/officeDocument/2006/relationships/image" Target="../media/image64.png"/><Relationship Id="rId21" Type="http://schemas.openxmlformats.org/officeDocument/2006/relationships/image" Target="../media/image29.png"/><Relationship Id="rId34" Type="http://schemas.openxmlformats.org/officeDocument/2006/relationships/image" Target="../media/image59.png"/><Relationship Id="rId42" Type="http://schemas.openxmlformats.org/officeDocument/2006/relationships/diagramQuickStyle" Target="../diagrams/quickStyle2.xml"/><Relationship Id="rId47" Type="http://schemas.openxmlformats.org/officeDocument/2006/relationships/image" Target="../media/image6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32.sv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diagramData" Target="../diagrams/data2.xml"/><Relationship Id="rId45" Type="http://schemas.openxmlformats.org/officeDocument/2006/relationships/image" Target="../media/image35.jpe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31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27.png"/><Relationship Id="rId31" Type="http://schemas.openxmlformats.org/officeDocument/2006/relationships/image" Target="../media/image56.png"/><Relationship Id="rId44" Type="http://schemas.microsoft.com/office/2007/relationships/diagramDrawing" Target="../diagrams/drawing2.xml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30.sv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35" Type="http://schemas.openxmlformats.org/officeDocument/2006/relationships/image" Target="../media/image60.png"/><Relationship Id="rId43" Type="http://schemas.openxmlformats.org/officeDocument/2006/relationships/diagramColors" Target="../diagrams/colors2.xml"/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33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46" Type="http://schemas.openxmlformats.org/officeDocument/2006/relationships/image" Target="../media/image65.png"/><Relationship Id="rId20" Type="http://schemas.openxmlformats.org/officeDocument/2006/relationships/image" Target="../media/image28.svg"/><Relationship Id="rId41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27.png"/><Relationship Id="rId26" Type="http://schemas.openxmlformats.org/officeDocument/2006/relationships/image" Target="../media/image52.png"/><Relationship Id="rId39" Type="http://schemas.openxmlformats.org/officeDocument/2006/relationships/diagramData" Target="../diagrams/data3.xml"/><Relationship Id="rId21" Type="http://schemas.openxmlformats.org/officeDocument/2006/relationships/image" Target="../media/image30.svg"/><Relationship Id="rId34" Type="http://schemas.openxmlformats.org/officeDocument/2006/relationships/image" Target="../media/image60.png"/><Relationship Id="rId42" Type="http://schemas.openxmlformats.org/officeDocument/2006/relationships/diagramColors" Target="../diagrams/colors3.xml"/><Relationship Id="rId47" Type="http://schemas.openxmlformats.org/officeDocument/2006/relationships/image" Target="../media/image69.png"/><Relationship Id="rId50" Type="http://schemas.openxmlformats.org/officeDocument/2006/relationships/image" Target="../media/image72.sv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0.png"/><Relationship Id="rId29" Type="http://schemas.openxmlformats.org/officeDocument/2006/relationships/image" Target="../media/image55.png"/><Relationship Id="rId11" Type="http://schemas.openxmlformats.org/officeDocument/2006/relationships/image" Target="../media/image44.png"/><Relationship Id="rId24" Type="http://schemas.openxmlformats.org/officeDocument/2006/relationships/image" Target="../media/image33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diagramLayout" Target="../diagrams/layout3.xml"/><Relationship Id="rId45" Type="http://schemas.openxmlformats.org/officeDocument/2006/relationships/image" Target="../media/image67.png"/><Relationship Id="rId53" Type="http://schemas.openxmlformats.org/officeDocument/2006/relationships/image" Target="../media/image66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19" Type="http://schemas.openxmlformats.org/officeDocument/2006/relationships/image" Target="../media/image28.svg"/><Relationship Id="rId31" Type="http://schemas.openxmlformats.org/officeDocument/2006/relationships/image" Target="../media/image57.png"/><Relationship Id="rId44" Type="http://schemas.openxmlformats.org/officeDocument/2006/relationships/image" Target="../media/image35.jpeg"/><Relationship Id="rId52" Type="http://schemas.openxmlformats.org/officeDocument/2006/relationships/image" Target="../media/image6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microsoft.com/office/2007/relationships/diagramDrawing" Target="../diagrams/drawing3.xml"/><Relationship Id="rId48" Type="http://schemas.openxmlformats.org/officeDocument/2006/relationships/image" Target="../media/image70.svg"/><Relationship Id="rId8" Type="http://schemas.openxmlformats.org/officeDocument/2006/relationships/image" Target="../media/image41.png"/><Relationship Id="rId51" Type="http://schemas.openxmlformats.org/officeDocument/2006/relationships/image" Target="../media/image46.png"/><Relationship Id="rId3" Type="http://schemas.openxmlformats.org/officeDocument/2006/relationships/image" Target="../media/image36.jpeg"/><Relationship Id="rId12" Type="http://schemas.openxmlformats.org/officeDocument/2006/relationships/image" Target="../media/image45.png"/><Relationship Id="rId17" Type="http://schemas.openxmlformats.org/officeDocument/2006/relationships/image" Target="../media/image51.png"/><Relationship Id="rId25" Type="http://schemas.openxmlformats.org/officeDocument/2006/relationships/image" Target="../media/image34.sv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68.svg"/><Relationship Id="rId20" Type="http://schemas.openxmlformats.org/officeDocument/2006/relationships/image" Target="../media/image29.png"/><Relationship Id="rId41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32.sv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27.png"/><Relationship Id="rId26" Type="http://schemas.openxmlformats.org/officeDocument/2006/relationships/image" Target="../media/image52.png"/><Relationship Id="rId39" Type="http://schemas.openxmlformats.org/officeDocument/2006/relationships/diagramData" Target="../diagrams/data4.xml"/><Relationship Id="rId21" Type="http://schemas.openxmlformats.org/officeDocument/2006/relationships/image" Target="../media/image30.svg"/><Relationship Id="rId34" Type="http://schemas.openxmlformats.org/officeDocument/2006/relationships/image" Target="../media/image60.png"/><Relationship Id="rId42" Type="http://schemas.openxmlformats.org/officeDocument/2006/relationships/diagramColors" Target="../diagrams/colors4.xml"/><Relationship Id="rId47" Type="http://schemas.openxmlformats.org/officeDocument/2006/relationships/image" Target="../media/image69.png"/><Relationship Id="rId50" Type="http://schemas.openxmlformats.org/officeDocument/2006/relationships/image" Target="../media/image72.sv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9" Type="http://schemas.openxmlformats.org/officeDocument/2006/relationships/image" Target="../media/image55.png"/><Relationship Id="rId11" Type="http://schemas.openxmlformats.org/officeDocument/2006/relationships/image" Target="../media/image44.png"/><Relationship Id="rId24" Type="http://schemas.openxmlformats.org/officeDocument/2006/relationships/image" Target="../media/image33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diagramLayout" Target="../diagrams/layout4.xml"/><Relationship Id="rId45" Type="http://schemas.openxmlformats.org/officeDocument/2006/relationships/image" Target="../media/image67.png"/><Relationship Id="rId53" Type="http://schemas.openxmlformats.org/officeDocument/2006/relationships/image" Target="../media/image66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19" Type="http://schemas.openxmlformats.org/officeDocument/2006/relationships/image" Target="../media/image28.svg"/><Relationship Id="rId31" Type="http://schemas.openxmlformats.org/officeDocument/2006/relationships/image" Target="../media/image57.png"/><Relationship Id="rId44" Type="http://schemas.openxmlformats.org/officeDocument/2006/relationships/image" Target="../media/image35.jpeg"/><Relationship Id="rId52" Type="http://schemas.openxmlformats.org/officeDocument/2006/relationships/image" Target="../media/image6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Relationship Id="rId22" Type="http://schemas.openxmlformats.org/officeDocument/2006/relationships/image" Target="../media/image31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microsoft.com/office/2007/relationships/diagramDrawing" Target="../diagrams/drawing4.xml"/><Relationship Id="rId48" Type="http://schemas.openxmlformats.org/officeDocument/2006/relationships/image" Target="../media/image70.svg"/><Relationship Id="rId8" Type="http://schemas.openxmlformats.org/officeDocument/2006/relationships/image" Target="../media/image41.png"/><Relationship Id="rId51" Type="http://schemas.openxmlformats.org/officeDocument/2006/relationships/image" Target="../media/image46.png"/><Relationship Id="rId3" Type="http://schemas.openxmlformats.org/officeDocument/2006/relationships/image" Target="../media/image36.jpeg"/><Relationship Id="rId12" Type="http://schemas.openxmlformats.org/officeDocument/2006/relationships/image" Target="../media/image45.png"/><Relationship Id="rId17" Type="http://schemas.openxmlformats.org/officeDocument/2006/relationships/image" Target="../media/image51.png"/><Relationship Id="rId25" Type="http://schemas.openxmlformats.org/officeDocument/2006/relationships/image" Target="../media/image34.sv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image" Target="../media/image68.svg"/><Relationship Id="rId20" Type="http://schemas.openxmlformats.org/officeDocument/2006/relationships/image" Target="../media/image29.png"/><Relationship Id="rId41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32.sv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4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73B4-6E22-884D-950E-02A472EA3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670" y="915427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XR Ideation and Pilots for Medical Education via Community Engagement and Internships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7B0CF-B937-AF45-A726-7B7A7DA9F8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June 2, 2022 | 2022 Information Technology in Academic Medicine Conference</a:t>
            </a:r>
          </a:p>
          <a:p>
            <a:r>
              <a:rPr lang="en-US"/>
              <a:t>New York, NY</a:t>
            </a:r>
          </a:p>
        </p:txBody>
      </p:sp>
    </p:spTree>
    <p:extLst>
      <p:ext uri="{BB962C8B-B14F-4D97-AF65-F5344CB8AC3E}">
        <p14:creationId xmlns:p14="http://schemas.microsoft.com/office/powerpoint/2010/main" val="414827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068BD75-2340-4A37-94CA-864955A8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59" y="2265040"/>
            <a:ext cx="4151971" cy="233548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2D15110D-D188-43C8-BBA2-6F1F9B18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985" y="1850684"/>
            <a:ext cx="5207954" cy="135962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346D8ED-0E74-4693-BD55-6766C8214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848" y="2947800"/>
            <a:ext cx="3397016" cy="1868359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245492-3E2F-457C-947A-036ADABC7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81" y="4685650"/>
            <a:ext cx="3513679" cy="1011990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C4B93304-FDBE-4EC4-A809-3AF83BA1F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4201"/>
            <a:ext cx="11264210" cy="82749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/>
              <a:t>Multi-modal tools</a:t>
            </a:r>
            <a:br>
              <a:rPr lang="en-US" sz="3200"/>
            </a:br>
            <a:r>
              <a:rPr lang="en-US" sz="3200"/>
              <a:t>maintain engagement &amp; productive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5115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A11519-FE1E-42BA-B911-79EDAA54A777}"/>
              </a:ext>
            </a:extLst>
          </p:cNvPr>
          <p:cNvSpPr txBox="1">
            <a:spLocks/>
          </p:cNvSpPr>
          <p:nvPr/>
        </p:nvSpPr>
        <p:spPr>
          <a:xfrm>
            <a:off x="457200" y="1375230"/>
            <a:ext cx="11137232" cy="36837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1" i="1">
              <a:cs typeface="Calibri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915A3D0-3A8F-4E65-A8DF-9BE19453D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12" y="374068"/>
            <a:ext cx="11109466" cy="1977687"/>
          </a:xfrm>
        </p:spPr>
        <p:txBody>
          <a:bodyPr>
            <a:normAutofit/>
          </a:bodyPr>
          <a:lstStyle/>
          <a:p>
            <a:r>
              <a:rPr lang="en-US" sz="3200" i="1">
                <a:latin typeface="Arial Black"/>
              </a:rPr>
              <a:t>Pitching an internship </a:t>
            </a:r>
            <a:br>
              <a:rPr lang="en-US" sz="3200" i="1">
                <a:latin typeface="Arial Black"/>
              </a:rPr>
            </a:br>
            <a:r>
              <a:rPr lang="en-US" sz="3200" i="1">
                <a:latin typeface="Arial Black"/>
              </a:rPr>
              <a:t>&amp; building an ideation campaign </a:t>
            </a:r>
            <a:endParaRPr lang="en-US" sz="3200" b="0">
              <a:latin typeface="Arial Black"/>
            </a:endParaRPr>
          </a:p>
          <a:p>
            <a:endParaRPr lang="en-US" sz="3200" dirty="0"/>
          </a:p>
        </p:txBody>
      </p:sp>
      <p:pic>
        <p:nvPicPr>
          <p:cNvPr id="8" name="Picture 7" descr="A picture containing person, wall, smiling, indoor&#10;&#10;Description automatically generated">
            <a:extLst>
              <a:ext uri="{FF2B5EF4-FFF2-40B4-BE49-F238E27FC236}">
                <a16:creationId xmlns:a16="http://schemas.microsoft.com/office/drawing/2014/main" id="{31D8C683-7F3D-4DA5-9C28-89F766DE5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588" y="1375230"/>
            <a:ext cx="1147317" cy="1143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C46B7-C0F7-4E49-9FB9-85B532D71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5925" y="1375231"/>
            <a:ext cx="1139268" cy="1139268"/>
          </a:xfrm>
          <a:prstGeom prst="rect">
            <a:avLst/>
          </a:prstGeom>
        </p:spPr>
      </p:pic>
      <p:pic>
        <p:nvPicPr>
          <p:cNvPr id="10" name="Picture 9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E93EE356-1242-4D7C-983D-1F668848D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581" y="2764518"/>
            <a:ext cx="1139268" cy="1139268"/>
          </a:xfrm>
          <a:prstGeom prst="rect">
            <a:avLst/>
          </a:prstGeom>
        </p:spPr>
      </p:pic>
      <p:pic>
        <p:nvPicPr>
          <p:cNvPr id="11" name="Picture 10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1161F673-6C91-4DCA-BB1D-EE8A2777A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4868" y="2764518"/>
            <a:ext cx="1139268" cy="113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0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D294B-DE29-4A05-BA67-901AE25C66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Creating XR Experiences</a:t>
            </a:r>
          </a:p>
        </p:txBody>
      </p:sp>
    </p:spTree>
    <p:extLst>
      <p:ext uri="{BB962C8B-B14F-4D97-AF65-F5344CB8AC3E}">
        <p14:creationId xmlns:p14="http://schemas.microsoft.com/office/powerpoint/2010/main" val="305751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F861639-8E59-41D7-9FC0-016EAA88F519}"/>
              </a:ext>
            </a:extLst>
          </p:cNvPr>
          <p:cNvSpPr txBox="1"/>
          <p:nvPr/>
        </p:nvSpPr>
        <p:spPr>
          <a:xfrm>
            <a:off x="1373002" y="3311759"/>
            <a:ext cx="107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kern="1200">
                <a:solidFill>
                  <a:schemeClr val="bg1"/>
                </a:solidFill>
                <a:latin typeface="Calibri" panose="020F0502020204030204"/>
              </a:rPr>
              <a:t>Tools</a:t>
            </a:r>
            <a:endParaRPr lang="en-IE" sz="2000" b="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59AEA7-CBB9-4EAD-839D-9EA0804A8FB1}"/>
              </a:ext>
            </a:extLst>
          </p:cNvPr>
          <p:cNvSpPr txBox="1"/>
          <p:nvPr/>
        </p:nvSpPr>
        <p:spPr>
          <a:xfrm>
            <a:off x="3794647" y="1226420"/>
            <a:ext cx="2548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Define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Storyboard, Scripts, &amp;  Engagement Plan </a:t>
            </a:r>
            <a:endParaRPr lang="en-I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4E5C-FFB1-4472-BEC9-BE806981F406}"/>
              </a:ext>
            </a:extLst>
          </p:cNvPr>
          <p:cNvSpPr txBox="1"/>
          <p:nvPr/>
        </p:nvSpPr>
        <p:spPr>
          <a:xfrm>
            <a:off x="4637477" y="2165604"/>
            <a:ext cx="13847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Create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Procure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Record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Model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Animate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B5780-1958-4190-8C00-262E983D3CEC}"/>
              </a:ext>
            </a:extLst>
          </p:cNvPr>
          <p:cNvSpPr txBox="1"/>
          <p:nvPr/>
        </p:nvSpPr>
        <p:spPr>
          <a:xfrm>
            <a:off x="5338365" y="3667592"/>
            <a:ext cx="2733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Establish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Game Engines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SW dev.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3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rd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 Party Libs, APIs, etc.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92432-6CFB-4176-BAE0-A5CA80E19E37}"/>
              </a:ext>
            </a:extLst>
          </p:cNvPr>
          <p:cNvCxnSpPr>
            <a:cxnSpLocks/>
          </p:cNvCxnSpPr>
          <p:nvPr/>
        </p:nvCxnSpPr>
        <p:spPr>
          <a:xfrm>
            <a:off x="4199440" y="2149750"/>
            <a:ext cx="22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60C474-247E-4487-A762-50FC5924BEE4}"/>
              </a:ext>
            </a:extLst>
          </p:cNvPr>
          <p:cNvCxnSpPr>
            <a:cxnSpLocks/>
          </p:cNvCxnSpPr>
          <p:nvPr/>
        </p:nvCxnSpPr>
        <p:spPr>
          <a:xfrm>
            <a:off x="5022196" y="3638072"/>
            <a:ext cx="246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73D618-4328-40B9-A565-788179CB4C74}"/>
              </a:ext>
            </a:extLst>
          </p:cNvPr>
          <p:cNvCxnSpPr>
            <a:cxnSpLocks/>
          </p:cNvCxnSpPr>
          <p:nvPr/>
        </p:nvCxnSpPr>
        <p:spPr>
          <a:xfrm>
            <a:off x="5673424" y="4922339"/>
            <a:ext cx="2881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83F95CF-B347-4C29-8A0C-F8F2CDBE9891}"/>
              </a:ext>
            </a:extLst>
          </p:cNvPr>
          <p:cNvSpPr txBox="1"/>
          <p:nvPr/>
        </p:nvSpPr>
        <p:spPr>
          <a:xfrm>
            <a:off x="6234414" y="4956166"/>
            <a:ext cx="27334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Deploy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Displays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Apps/Viewers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Platforms, Hosting</a:t>
            </a:r>
          </a:p>
          <a:p>
            <a:pPr lvl="0"/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45" name="Graphic 44" descr="Topography Map with solid fill">
            <a:extLst>
              <a:ext uri="{FF2B5EF4-FFF2-40B4-BE49-F238E27FC236}">
                <a16:creationId xmlns:a16="http://schemas.microsoft.com/office/drawing/2014/main" id="{3F7D0455-9E6D-4D7A-B0CB-074A9BB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02483" y="2134322"/>
            <a:ext cx="671239" cy="671239"/>
          </a:xfrm>
          <a:prstGeom prst="rect">
            <a:avLst/>
          </a:prstGeom>
        </p:spPr>
      </p:pic>
      <p:pic>
        <p:nvPicPr>
          <p:cNvPr id="46" name="Graphic 45" descr="Building Brick Wall with solid fill">
            <a:extLst>
              <a:ext uri="{FF2B5EF4-FFF2-40B4-BE49-F238E27FC236}">
                <a16:creationId xmlns:a16="http://schemas.microsoft.com/office/drawing/2014/main" id="{2B41DE4E-59D8-435A-9221-401543809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07461" y="3668815"/>
            <a:ext cx="914400" cy="914400"/>
          </a:xfrm>
          <a:prstGeom prst="rect">
            <a:avLst/>
          </a:prstGeom>
        </p:spPr>
      </p:pic>
      <p:pic>
        <p:nvPicPr>
          <p:cNvPr id="47" name="Graphic 46" descr="Rocket with solid fill">
            <a:extLst>
              <a:ext uri="{FF2B5EF4-FFF2-40B4-BE49-F238E27FC236}">
                <a16:creationId xmlns:a16="http://schemas.microsoft.com/office/drawing/2014/main" id="{CBAF8B77-E245-4E94-B591-49F499917C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1034" y="5150186"/>
            <a:ext cx="914400" cy="914400"/>
          </a:xfrm>
          <a:prstGeom prst="rect">
            <a:avLst/>
          </a:prstGeom>
        </p:spPr>
      </p:pic>
      <p:pic>
        <p:nvPicPr>
          <p:cNvPr id="48" name="Graphic 47" descr="Target with solid fill">
            <a:extLst>
              <a:ext uri="{FF2B5EF4-FFF2-40B4-BE49-F238E27FC236}">
                <a16:creationId xmlns:a16="http://schemas.microsoft.com/office/drawing/2014/main" id="{6539C6B1-FD4A-41A1-863E-F371D54D91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10954" y="1012398"/>
            <a:ext cx="768533" cy="76853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DBD0BED-DA6C-4212-8C94-08B80884B7A7}"/>
              </a:ext>
            </a:extLst>
          </p:cNvPr>
          <p:cNvGrpSpPr/>
          <p:nvPr/>
        </p:nvGrpSpPr>
        <p:grpSpPr>
          <a:xfrm>
            <a:off x="-329782" y="1245941"/>
            <a:ext cx="3440733" cy="1247541"/>
            <a:chOff x="3392600" y="3665044"/>
            <a:chExt cx="3077003" cy="1042987"/>
          </a:xfrm>
        </p:grpSpPr>
        <p:graphicFrame>
          <p:nvGraphicFramePr>
            <p:cNvPr id="64" name="Diagram 63">
              <a:extLst>
                <a:ext uri="{FF2B5EF4-FFF2-40B4-BE49-F238E27FC236}">
                  <a16:creationId xmlns:a16="http://schemas.microsoft.com/office/drawing/2014/main" id="{DBBD7BD5-B723-4C9A-9205-9FB0DEB47299}"/>
                </a:ext>
              </a:extLst>
            </p:cNvPr>
            <p:cNvGraphicFramePr/>
            <p:nvPr/>
          </p:nvGraphicFramePr>
          <p:xfrm>
            <a:off x="3392600" y="3665044"/>
            <a:ext cx="1467966" cy="10429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055CE08-870B-4FCC-BA2B-933E2369B545}"/>
                </a:ext>
              </a:extLst>
            </p:cNvPr>
            <p:cNvGrpSpPr/>
            <p:nvPr/>
          </p:nvGrpSpPr>
          <p:grpSpPr>
            <a:xfrm>
              <a:off x="4860564" y="3762375"/>
              <a:ext cx="1609039" cy="470346"/>
              <a:chOff x="5109673" y="2883412"/>
              <a:chExt cx="3088619" cy="779282"/>
            </a:xfrm>
          </p:grpSpPr>
          <p:sp>
            <p:nvSpPr>
              <p:cNvPr id="66" name="Can 2">
                <a:extLst>
                  <a:ext uri="{FF2B5EF4-FFF2-40B4-BE49-F238E27FC236}">
                    <a16:creationId xmlns:a16="http://schemas.microsoft.com/office/drawing/2014/main" id="{29020DF5-3871-4AD7-BE40-50F7C37FBF66}"/>
                  </a:ext>
                </a:extLst>
              </p:cNvPr>
              <p:cNvSpPr/>
              <p:nvPr/>
            </p:nvSpPr>
            <p:spPr>
              <a:xfrm rot="16200000" flipH="1">
                <a:off x="5822797" y="2170288"/>
                <a:ext cx="779282" cy="2205529"/>
              </a:xfrm>
              <a:prstGeom prst="can">
                <a:avLst/>
              </a:prstGeom>
              <a:blipFill>
                <a:blip r:embed="rId16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Pipeline</a:t>
                </a:r>
              </a:p>
            </p:txBody>
          </p:sp>
          <p:sp>
            <p:nvSpPr>
              <p:cNvPr id="67" name="Down Arrow 33">
                <a:extLst>
                  <a:ext uri="{FF2B5EF4-FFF2-40B4-BE49-F238E27FC236}">
                    <a16:creationId xmlns:a16="http://schemas.microsoft.com/office/drawing/2014/main" id="{ED6D43CB-A0B1-48FB-ADB5-071C0BE64F1C}"/>
                  </a:ext>
                </a:extLst>
              </p:cNvPr>
              <p:cNvSpPr/>
              <p:nvPr/>
            </p:nvSpPr>
            <p:spPr>
              <a:xfrm rot="16200000">
                <a:off x="7649614" y="2880321"/>
                <a:ext cx="308869" cy="788486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74" name="Title 3">
            <a:extLst>
              <a:ext uri="{FF2B5EF4-FFF2-40B4-BE49-F238E27FC236}">
                <a16:creationId xmlns:a16="http://schemas.microsoft.com/office/drawing/2014/main" id="{28BFE463-03A7-4CDB-B220-D0CB9874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</p:spPr>
        <p:txBody>
          <a:bodyPr>
            <a:normAutofit/>
          </a:bodyPr>
          <a:lstStyle/>
          <a:p>
            <a:r>
              <a:rPr lang="en-US" sz="3200"/>
              <a:t>Creating XR Experiences</a:t>
            </a:r>
          </a:p>
        </p:txBody>
      </p:sp>
    </p:spTree>
    <p:extLst>
      <p:ext uri="{BB962C8B-B14F-4D97-AF65-F5344CB8AC3E}">
        <p14:creationId xmlns:p14="http://schemas.microsoft.com/office/powerpoint/2010/main" val="1787015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D6E94-99DE-4B73-869D-D27845EA14AF}"/>
              </a:ext>
            </a:extLst>
          </p:cNvPr>
          <p:cNvGrpSpPr/>
          <p:nvPr/>
        </p:nvGrpSpPr>
        <p:grpSpPr>
          <a:xfrm>
            <a:off x="765780" y="3079684"/>
            <a:ext cx="2080757" cy="822094"/>
            <a:chOff x="745207" y="3429000"/>
            <a:chExt cx="1328014" cy="747008"/>
          </a:xfrm>
        </p:grpSpPr>
        <p:pic>
          <p:nvPicPr>
            <p:cNvPr id="18" name="Picture 4" descr="Hammer and Nails">
              <a:extLst>
                <a:ext uri="{FF2B5EF4-FFF2-40B4-BE49-F238E27FC236}">
                  <a16:creationId xmlns:a16="http://schemas.microsoft.com/office/drawing/2014/main" id="{C3CDA932-A5F6-48F7-819F-123DBDE3F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07" y="3429000"/>
              <a:ext cx="1328014" cy="7470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861639-8E59-41D7-9FC0-016EAA88F519}"/>
                </a:ext>
              </a:extLst>
            </p:cNvPr>
            <p:cNvSpPr txBox="1"/>
            <p:nvPr/>
          </p:nvSpPr>
          <p:spPr>
            <a:xfrm>
              <a:off x="1132758" y="3639878"/>
              <a:ext cx="683419" cy="36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Calibri" panose="020F0502020204030204"/>
                </a:rPr>
                <a:t>Tools</a:t>
              </a:r>
              <a:endParaRPr lang="en-IE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59AEA7-CBB9-4EAD-839D-9EA0804A8FB1}"/>
              </a:ext>
            </a:extLst>
          </p:cNvPr>
          <p:cNvSpPr txBox="1"/>
          <p:nvPr/>
        </p:nvSpPr>
        <p:spPr>
          <a:xfrm>
            <a:off x="3794647" y="1226420"/>
            <a:ext cx="2548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Define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Storyboard, Scripts, &amp;  Engagement Plan </a:t>
            </a:r>
            <a:endParaRPr lang="en-I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4E5C-FFB1-4472-BEC9-BE806981F406}"/>
              </a:ext>
            </a:extLst>
          </p:cNvPr>
          <p:cNvSpPr txBox="1"/>
          <p:nvPr/>
        </p:nvSpPr>
        <p:spPr>
          <a:xfrm>
            <a:off x="4637477" y="2165604"/>
            <a:ext cx="13847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Create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Procure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Record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Model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Animate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B5780-1958-4190-8C00-262E983D3CEC}"/>
              </a:ext>
            </a:extLst>
          </p:cNvPr>
          <p:cNvSpPr txBox="1"/>
          <p:nvPr/>
        </p:nvSpPr>
        <p:spPr>
          <a:xfrm>
            <a:off x="5338365" y="3667592"/>
            <a:ext cx="2733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Establish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Game Engines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SW dev.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3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rd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 Party Libs, APIs, etc.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3C056-9ECE-4318-A971-CEFA3EA4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590" y="2349059"/>
            <a:ext cx="800109" cy="267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74AF57-FF13-4EF1-86F9-E5AA959E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984" y="2316278"/>
            <a:ext cx="573475" cy="279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DCCDD8-48E6-4A3B-8689-3BCCC49B9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523" y="2903130"/>
            <a:ext cx="400760" cy="467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0035F9-85E0-40A4-94EE-6B283C890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889" y="2703311"/>
            <a:ext cx="446038" cy="346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B595B3-6955-4490-AB98-F7B6CFABA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1744" y="2282308"/>
            <a:ext cx="446038" cy="425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8D4236-3939-436B-8BA4-88A45F8EF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571" y="2282308"/>
            <a:ext cx="952700" cy="3752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20F849-6CD3-4951-86A6-45AFD8D35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245" y="2220630"/>
            <a:ext cx="400760" cy="4369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2AC46-FAD3-4BAF-BADC-7A5018B82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6015" y="4019876"/>
            <a:ext cx="809938" cy="2835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98E9-2FBA-499B-9C14-2B3942EAC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6952" y="3854009"/>
            <a:ext cx="435238" cy="4603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92432-6CFB-4176-BAE0-A5CA80E19E37}"/>
              </a:ext>
            </a:extLst>
          </p:cNvPr>
          <p:cNvCxnSpPr>
            <a:cxnSpLocks/>
          </p:cNvCxnSpPr>
          <p:nvPr/>
        </p:nvCxnSpPr>
        <p:spPr>
          <a:xfrm>
            <a:off x="4199440" y="2149750"/>
            <a:ext cx="22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60C474-247E-4487-A762-50FC5924BEE4}"/>
              </a:ext>
            </a:extLst>
          </p:cNvPr>
          <p:cNvCxnSpPr>
            <a:cxnSpLocks/>
          </p:cNvCxnSpPr>
          <p:nvPr/>
        </p:nvCxnSpPr>
        <p:spPr>
          <a:xfrm>
            <a:off x="5022196" y="3638072"/>
            <a:ext cx="246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E8787F10-D754-4DB8-BCD7-E14F0439BE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56373" y="2900614"/>
            <a:ext cx="338037" cy="4801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105B0DF-CD0D-4F4D-AC60-5F411910B2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6855" y="2993428"/>
            <a:ext cx="809938" cy="2835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F0783A-872B-43AE-8688-A891BF53ED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4298" y="2947713"/>
            <a:ext cx="435238" cy="4603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EC78E7-9075-4E38-AE0F-CADFB6326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63520" y="2220000"/>
            <a:ext cx="400760" cy="3889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A640DF-1F52-475E-979B-A73D12A7F1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64280" y="2404763"/>
            <a:ext cx="517323" cy="40847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73D618-4328-40B9-A565-788179CB4C74}"/>
              </a:ext>
            </a:extLst>
          </p:cNvPr>
          <p:cNvCxnSpPr>
            <a:cxnSpLocks/>
          </p:cNvCxnSpPr>
          <p:nvPr/>
        </p:nvCxnSpPr>
        <p:spPr>
          <a:xfrm>
            <a:off x="5673424" y="4922339"/>
            <a:ext cx="2881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9D96BC7-88D4-47CE-9DEC-5FB063A524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82972" y="4489579"/>
            <a:ext cx="404901" cy="3671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0E4338-D572-4342-82C7-0E9DA2CEC9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7482" y="4538839"/>
            <a:ext cx="743262" cy="2214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7B6AA94-8B17-4216-B69C-ABEA2D103E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97860" y="4544965"/>
            <a:ext cx="364680" cy="44534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83F95CF-B347-4C29-8A0C-F8F2CDBE9891}"/>
              </a:ext>
            </a:extLst>
          </p:cNvPr>
          <p:cNvSpPr txBox="1"/>
          <p:nvPr/>
        </p:nvSpPr>
        <p:spPr>
          <a:xfrm>
            <a:off x="6234414" y="4956166"/>
            <a:ext cx="27334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Deploy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Displays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Apps/Viewers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Platforms, Hosting</a:t>
            </a:r>
          </a:p>
          <a:p>
            <a:pPr lvl="0"/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45" name="Graphic 44" descr="Topography Map with solid fill">
            <a:extLst>
              <a:ext uri="{FF2B5EF4-FFF2-40B4-BE49-F238E27FC236}">
                <a16:creationId xmlns:a16="http://schemas.microsoft.com/office/drawing/2014/main" id="{3F7D0455-9E6D-4D7A-B0CB-074A9BBF96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02483" y="2134322"/>
            <a:ext cx="671239" cy="671239"/>
          </a:xfrm>
          <a:prstGeom prst="rect">
            <a:avLst/>
          </a:prstGeom>
        </p:spPr>
      </p:pic>
      <p:pic>
        <p:nvPicPr>
          <p:cNvPr id="46" name="Graphic 45" descr="Building Brick Wall with solid fill">
            <a:extLst>
              <a:ext uri="{FF2B5EF4-FFF2-40B4-BE49-F238E27FC236}">
                <a16:creationId xmlns:a16="http://schemas.microsoft.com/office/drawing/2014/main" id="{2B41DE4E-59D8-435A-9221-401543809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507461" y="3668815"/>
            <a:ext cx="914400" cy="914400"/>
          </a:xfrm>
          <a:prstGeom prst="rect">
            <a:avLst/>
          </a:prstGeom>
        </p:spPr>
      </p:pic>
      <p:pic>
        <p:nvPicPr>
          <p:cNvPr id="47" name="Graphic 46" descr="Rocket with solid fill">
            <a:extLst>
              <a:ext uri="{FF2B5EF4-FFF2-40B4-BE49-F238E27FC236}">
                <a16:creationId xmlns:a16="http://schemas.microsoft.com/office/drawing/2014/main" id="{CBAF8B77-E245-4E94-B591-49F499917CB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251034" y="5150186"/>
            <a:ext cx="914400" cy="914400"/>
          </a:xfrm>
          <a:prstGeom prst="rect">
            <a:avLst/>
          </a:prstGeom>
        </p:spPr>
      </p:pic>
      <p:pic>
        <p:nvPicPr>
          <p:cNvPr id="48" name="Graphic 47" descr="Target with solid fill">
            <a:extLst>
              <a:ext uri="{FF2B5EF4-FFF2-40B4-BE49-F238E27FC236}">
                <a16:creationId xmlns:a16="http://schemas.microsoft.com/office/drawing/2014/main" id="{6539C6B1-FD4A-41A1-863E-F371D54D911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110954" y="1012398"/>
            <a:ext cx="768533" cy="7685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28BE94-289A-440B-84A9-FD7EF4EF53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49525" y="1422653"/>
            <a:ext cx="383840" cy="416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BA0812-104F-45AD-9E4D-B3EEE20394C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686796" y="3122546"/>
            <a:ext cx="378855" cy="3461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0F0F30B-583F-4C11-9AB4-7A2E6A2B754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04753" y="2986957"/>
            <a:ext cx="433388" cy="3381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AE6374-E7C6-4A8F-9D38-A478EADEF3A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67375" y="5226795"/>
            <a:ext cx="446724" cy="36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EBF84-C6ED-4441-83AE-AFF432612BE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41008" y="5235409"/>
            <a:ext cx="491117" cy="358750"/>
          </a:xfrm>
          <a:prstGeom prst="rect">
            <a:avLst/>
          </a:prstGeom>
        </p:spPr>
      </p:pic>
      <p:pic>
        <p:nvPicPr>
          <p:cNvPr id="54" name="Picture 4" descr="Vuzix's Competitors, Revenue, Number of Employees, Funding, Acquisitions &amp;  News - Owler Company Profile">
            <a:extLst>
              <a:ext uri="{FF2B5EF4-FFF2-40B4-BE49-F238E27FC236}">
                <a16:creationId xmlns:a16="http://schemas.microsoft.com/office/drawing/2014/main" id="{AB29E6AE-2C7A-4BD7-B79C-A5FE2E14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00" y="5227864"/>
            <a:ext cx="908440" cy="1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AWE 2016">
            <a:extLst>
              <a:ext uri="{FF2B5EF4-FFF2-40B4-BE49-F238E27FC236}">
                <a16:creationId xmlns:a16="http://schemas.microsoft.com/office/drawing/2014/main" id="{A7C49AC8-6ACA-41E0-8C54-844FFDF2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68" y="5413165"/>
            <a:ext cx="1366838" cy="2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89BFA5-5683-4F2B-B5AA-FEFC4BB6A2A5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467858" y="6010733"/>
            <a:ext cx="358656" cy="2495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24A445-0F91-4BF6-845F-C987D416738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54663" y="5986317"/>
            <a:ext cx="585127" cy="3033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3C0C677-1932-47FA-948F-E2B6B952DA1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047072" y="6041851"/>
            <a:ext cx="606623" cy="4369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BCC329F-2A21-4DC3-9A57-65FFB84DC95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141008" y="6342915"/>
            <a:ext cx="860808" cy="2682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9358767-1E99-41EB-B109-1D870C29D96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536134" y="5741768"/>
            <a:ext cx="694870" cy="20188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66EC71D-660C-40B2-8CF3-21EA2CE56DA9}"/>
              </a:ext>
            </a:extLst>
          </p:cNvPr>
          <p:cNvSpPr txBox="1"/>
          <p:nvPr/>
        </p:nvSpPr>
        <p:spPr>
          <a:xfrm>
            <a:off x="9070892" y="5658046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C#</a:t>
            </a:r>
            <a:endParaRPr lang="en-IE" sz="1600" b="1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747B07-5B75-40C4-8816-65D9F3C0F04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432791" y="1418640"/>
            <a:ext cx="352778" cy="41653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DBD0BED-DA6C-4212-8C94-08B80884B7A7}"/>
              </a:ext>
            </a:extLst>
          </p:cNvPr>
          <p:cNvGrpSpPr/>
          <p:nvPr/>
        </p:nvGrpSpPr>
        <p:grpSpPr>
          <a:xfrm>
            <a:off x="-329783" y="1245941"/>
            <a:ext cx="3440732" cy="1247541"/>
            <a:chOff x="3392600" y="3665044"/>
            <a:chExt cx="3077003" cy="1042987"/>
          </a:xfrm>
        </p:grpSpPr>
        <p:graphicFrame>
          <p:nvGraphicFramePr>
            <p:cNvPr id="64" name="Diagram 63">
              <a:extLst>
                <a:ext uri="{FF2B5EF4-FFF2-40B4-BE49-F238E27FC236}">
                  <a16:creationId xmlns:a16="http://schemas.microsoft.com/office/drawing/2014/main" id="{DBBD7BD5-B723-4C9A-9205-9FB0DEB47299}"/>
                </a:ext>
              </a:extLst>
            </p:cNvPr>
            <p:cNvGraphicFramePr/>
            <p:nvPr/>
          </p:nvGraphicFramePr>
          <p:xfrm>
            <a:off x="3392600" y="3665044"/>
            <a:ext cx="1467966" cy="10429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0" r:lo="rId41" r:qs="rId42" r:cs="rId43"/>
            </a:graphicData>
          </a:graphic>
        </p:graphicFrame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055CE08-870B-4FCC-BA2B-933E2369B545}"/>
                </a:ext>
              </a:extLst>
            </p:cNvPr>
            <p:cNvGrpSpPr/>
            <p:nvPr/>
          </p:nvGrpSpPr>
          <p:grpSpPr>
            <a:xfrm>
              <a:off x="4860564" y="3762375"/>
              <a:ext cx="1609039" cy="470346"/>
              <a:chOff x="5109673" y="2883412"/>
              <a:chExt cx="3088619" cy="779282"/>
            </a:xfrm>
          </p:grpSpPr>
          <p:sp>
            <p:nvSpPr>
              <p:cNvPr id="66" name="Can 2">
                <a:extLst>
                  <a:ext uri="{FF2B5EF4-FFF2-40B4-BE49-F238E27FC236}">
                    <a16:creationId xmlns:a16="http://schemas.microsoft.com/office/drawing/2014/main" id="{29020DF5-3871-4AD7-BE40-50F7C37FBF66}"/>
                  </a:ext>
                </a:extLst>
              </p:cNvPr>
              <p:cNvSpPr/>
              <p:nvPr/>
            </p:nvSpPr>
            <p:spPr>
              <a:xfrm rot="16200000" flipH="1">
                <a:off x="5822797" y="2170288"/>
                <a:ext cx="779282" cy="2205529"/>
              </a:xfrm>
              <a:prstGeom prst="can">
                <a:avLst/>
              </a:prstGeom>
              <a:blipFill>
                <a:blip r:embed="rId45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Pipeline</a:t>
                </a:r>
              </a:p>
            </p:txBody>
          </p:sp>
          <p:sp>
            <p:nvSpPr>
              <p:cNvPr id="67" name="Down Arrow 33">
                <a:extLst>
                  <a:ext uri="{FF2B5EF4-FFF2-40B4-BE49-F238E27FC236}">
                    <a16:creationId xmlns:a16="http://schemas.microsoft.com/office/drawing/2014/main" id="{ED6D43CB-A0B1-48FB-ADB5-071C0BE64F1C}"/>
                  </a:ext>
                </a:extLst>
              </p:cNvPr>
              <p:cNvSpPr/>
              <p:nvPr/>
            </p:nvSpPr>
            <p:spPr>
              <a:xfrm rot="16200000">
                <a:off x="7649614" y="2880321"/>
                <a:ext cx="308869" cy="788486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sp>
        <p:nvSpPr>
          <p:cNvPr id="74" name="Title 3">
            <a:extLst>
              <a:ext uri="{FF2B5EF4-FFF2-40B4-BE49-F238E27FC236}">
                <a16:creationId xmlns:a16="http://schemas.microsoft.com/office/drawing/2014/main" id="{28BFE463-03A7-4CDB-B220-D0CB9874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</p:spPr>
        <p:txBody>
          <a:bodyPr>
            <a:normAutofit/>
          </a:bodyPr>
          <a:lstStyle/>
          <a:p>
            <a:r>
              <a:rPr lang="en-US" sz="3200"/>
              <a:t>Creating XR Experiences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68EE2-BA12-4F8D-B616-39110324803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96" y="3246934"/>
            <a:ext cx="762387" cy="22172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64F4B7C-A6C0-4A63-BE45-740419F778C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71" y="2918491"/>
            <a:ext cx="552543" cy="4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D6E94-99DE-4B73-869D-D27845EA14AF}"/>
              </a:ext>
            </a:extLst>
          </p:cNvPr>
          <p:cNvGrpSpPr/>
          <p:nvPr/>
        </p:nvGrpSpPr>
        <p:grpSpPr>
          <a:xfrm>
            <a:off x="765780" y="3079684"/>
            <a:ext cx="2080757" cy="822094"/>
            <a:chOff x="745207" y="3429000"/>
            <a:chExt cx="1328014" cy="747008"/>
          </a:xfrm>
        </p:grpSpPr>
        <p:pic>
          <p:nvPicPr>
            <p:cNvPr id="18" name="Picture 4" descr="Hammer and Nails">
              <a:extLst>
                <a:ext uri="{FF2B5EF4-FFF2-40B4-BE49-F238E27FC236}">
                  <a16:creationId xmlns:a16="http://schemas.microsoft.com/office/drawing/2014/main" id="{C3CDA932-A5F6-48F7-819F-123DBDE3F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07" y="3429000"/>
              <a:ext cx="1328014" cy="7470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861639-8E59-41D7-9FC0-016EAA88F519}"/>
                </a:ext>
              </a:extLst>
            </p:cNvPr>
            <p:cNvSpPr txBox="1"/>
            <p:nvPr/>
          </p:nvSpPr>
          <p:spPr>
            <a:xfrm>
              <a:off x="1132758" y="3639878"/>
              <a:ext cx="683419" cy="36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Calibri" panose="020F0502020204030204"/>
                </a:rPr>
                <a:t>Tools</a:t>
              </a:r>
              <a:endParaRPr lang="en-IE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59AEA7-CBB9-4EAD-839D-9EA0804A8FB1}"/>
              </a:ext>
            </a:extLst>
          </p:cNvPr>
          <p:cNvSpPr txBox="1"/>
          <p:nvPr/>
        </p:nvSpPr>
        <p:spPr>
          <a:xfrm>
            <a:off x="3794647" y="1226420"/>
            <a:ext cx="2548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Define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Storyboard, Scripts, &amp;  Engagement Plan </a:t>
            </a:r>
            <a:endParaRPr lang="en-I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4E5C-FFB1-4472-BEC9-BE806981F406}"/>
              </a:ext>
            </a:extLst>
          </p:cNvPr>
          <p:cNvSpPr txBox="1"/>
          <p:nvPr/>
        </p:nvSpPr>
        <p:spPr>
          <a:xfrm>
            <a:off x="4637477" y="2165604"/>
            <a:ext cx="13847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Create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Procure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Record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Model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Animate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B5780-1958-4190-8C00-262E983D3CEC}"/>
              </a:ext>
            </a:extLst>
          </p:cNvPr>
          <p:cNvSpPr txBox="1"/>
          <p:nvPr/>
        </p:nvSpPr>
        <p:spPr>
          <a:xfrm>
            <a:off x="5338365" y="3667592"/>
            <a:ext cx="2733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Establish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Game Engines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SW dev.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3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rd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 Party Libs, APIs, etc.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3C056-9ECE-4318-A971-CEFA3EA4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590" y="2349059"/>
            <a:ext cx="800109" cy="267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74AF57-FF13-4EF1-86F9-E5AA959E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984" y="2316278"/>
            <a:ext cx="573475" cy="279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DCCDD8-48E6-4A3B-8689-3BCCC49B9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523" y="2903130"/>
            <a:ext cx="400760" cy="467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0035F9-85E0-40A4-94EE-6B283C890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889" y="2703311"/>
            <a:ext cx="446038" cy="346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B595B3-6955-4490-AB98-F7B6CFABA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1744" y="2282308"/>
            <a:ext cx="446038" cy="425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8D4236-3939-436B-8BA4-88A45F8EF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571" y="2282308"/>
            <a:ext cx="952700" cy="3752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20F849-6CD3-4951-86A6-45AFD8D35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245" y="2220630"/>
            <a:ext cx="400760" cy="4369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2AC46-FAD3-4BAF-BADC-7A5018B82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6015" y="4019876"/>
            <a:ext cx="809938" cy="2835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98E9-2FBA-499B-9C14-2B3942EAC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6952" y="3854009"/>
            <a:ext cx="435238" cy="4603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92432-6CFB-4176-BAE0-A5CA80E19E37}"/>
              </a:ext>
            </a:extLst>
          </p:cNvPr>
          <p:cNvCxnSpPr>
            <a:cxnSpLocks/>
          </p:cNvCxnSpPr>
          <p:nvPr/>
        </p:nvCxnSpPr>
        <p:spPr>
          <a:xfrm>
            <a:off x="4199440" y="2149750"/>
            <a:ext cx="22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60C474-247E-4487-A762-50FC5924BEE4}"/>
              </a:ext>
            </a:extLst>
          </p:cNvPr>
          <p:cNvCxnSpPr>
            <a:cxnSpLocks/>
          </p:cNvCxnSpPr>
          <p:nvPr/>
        </p:nvCxnSpPr>
        <p:spPr>
          <a:xfrm>
            <a:off x="5022196" y="3638072"/>
            <a:ext cx="246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DEC78E7-9075-4E38-AE0F-CADFB6326E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3520" y="2220000"/>
            <a:ext cx="400760" cy="3889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A640DF-1F52-475E-979B-A73D12A7F1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4280" y="2404763"/>
            <a:ext cx="517323" cy="40847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73D618-4328-40B9-A565-788179CB4C74}"/>
              </a:ext>
            </a:extLst>
          </p:cNvPr>
          <p:cNvCxnSpPr>
            <a:cxnSpLocks/>
          </p:cNvCxnSpPr>
          <p:nvPr/>
        </p:nvCxnSpPr>
        <p:spPr>
          <a:xfrm>
            <a:off x="5673424" y="4922339"/>
            <a:ext cx="2881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9D96BC7-88D4-47CE-9DEC-5FB063A524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2972" y="4489579"/>
            <a:ext cx="404901" cy="3671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0E4338-D572-4342-82C7-0E9DA2CEC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07482" y="4538839"/>
            <a:ext cx="743262" cy="2214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7B6AA94-8B17-4216-B69C-ABEA2D103E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7860" y="4544965"/>
            <a:ext cx="364680" cy="44534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83F95CF-B347-4C29-8A0C-F8F2CDBE9891}"/>
              </a:ext>
            </a:extLst>
          </p:cNvPr>
          <p:cNvSpPr txBox="1"/>
          <p:nvPr/>
        </p:nvSpPr>
        <p:spPr>
          <a:xfrm>
            <a:off x="6234414" y="4956166"/>
            <a:ext cx="27334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Deploy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Displays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Apps/Viewers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Platforms, Hosting</a:t>
            </a:r>
          </a:p>
          <a:p>
            <a:pPr lvl="0"/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45" name="Graphic 44" descr="Topography Map with solid fill">
            <a:extLst>
              <a:ext uri="{FF2B5EF4-FFF2-40B4-BE49-F238E27FC236}">
                <a16:creationId xmlns:a16="http://schemas.microsoft.com/office/drawing/2014/main" id="{3F7D0455-9E6D-4D7A-B0CB-074A9BBF96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02483" y="2134322"/>
            <a:ext cx="671239" cy="671239"/>
          </a:xfrm>
          <a:prstGeom prst="rect">
            <a:avLst/>
          </a:prstGeom>
        </p:spPr>
      </p:pic>
      <p:pic>
        <p:nvPicPr>
          <p:cNvPr id="46" name="Graphic 45" descr="Building Brick Wall with solid fill">
            <a:extLst>
              <a:ext uri="{FF2B5EF4-FFF2-40B4-BE49-F238E27FC236}">
                <a16:creationId xmlns:a16="http://schemas.microsoft.com/office/drawing/2014/main" id="{2B41DE4E-59D8-435A-9221-401543809B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07461" y="3668815"/>
            <a:ext cx="914400" cy="914400"/>
          </a:xfrm>
          <a:prstGeom prst="rect">
            <a:avLst/>
          </a:prstGeom>
        </p:spPr>
      </p:pic>
      <p:pic>
        <p:nvPicPr>
          <p:cNvPr id="47" name="Graphic 46" descr="Rocket with solid fill">
            <a:extLst>
              <a:ext uri="{FF2B5EF4-FFF2-40B4-BE49-F238E27FC236}">
                <a16:creationId xmlns:a16="http://schemas.microsoft.com/office/drawing/2014/main" id="{CBAF8B77-E245-4E94-B591-49F499917C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51034" y="5150186"/>
            <a:ext cx="914400" cy="914400"/>
          </a:xfrm>
          <a:prstGeom prst="rect">
            <a:avLst/>
          </a:prstGeom>
        </p:spPr>
      </p:pic>
      <p:pic>
        <p:nvPicPr>
          <p:cNvPr id="48" name="Graphic 47" descr="Target with solid fill">
            <a:extLst>
              <a:ext uri="{FF2B5EF4-FFF2-40B4-BE49-F238E27FC236}">
                <a16:creationId xmlns:a16="http://schemas.microsoft.com/office/drawing/2014/main" id="{6539C6B1-FD4A-41A1-863E-F371D54D91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10954" y="1012398"/>
            <a:ext cx="768533" cy="7685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28BE94-289A-440B-84A9-FD7EF4EF534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49525" y="1422653"/>
            <a:ext cx="383840" cy="416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BA0812-104F-45AD-9E4D-B3EEE20394C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86796" y="3122546"/>
            <a:ext cx="378855" cy="3461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0F0F30B-583F-4C11-9AB4-7A2E6A2B754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004753" y="2986957"/>
            <a:ext cx="433388" cy="3381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AE6374-E7C6-4A8F-9D38-A478EADEF3A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67375" y="5226795"/>
            <a:ext cx="446724" cy="36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EBF84-C6ED-4441-83AE-AFF432612BE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41008" y="5235409"/>
            <a:ext cx="491117" cy="358750"/>
          </a:xfrm>
          <a:prstGeom prst="rect">
            <a:avLst/>
          </a:prstGeom>
        </p:spPr>
      </p:pic>
      <p:pic>
        <p:nvPicPr>
          <p:cNvPr id="54" name="Picture 4" descr="Vuzix's Competitors, Revenue, Number of Employees, Funding, Acquisitions &amp;  News - Owler Company Profile">
            <a:extLst>
              <a:ext uri="{FF2B5EF4-FFF2-40B4-BE49-F238E27FC236}">
                <a16:creationId xmlns:a16="http://schemas.microsoft.com/office/drawing/2014/main" id="{AB29E6AE-2C7A-4BD7-B79C-A5FE2E14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00" y="5227864"/>
            <a:ext cx="908440" cy="1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AWE 2016">
            <a:extLst>
              <a:ext uri="{FF2B5EF4-FFF2-40B4-BE49-F238E27FC236}">
                <a16:creationId xmlns:a16="http://schemas.microsoft.com/office/drawing/2014/main" id="{A7C49AC8-6ACA-41E0-8C54-844FFDF2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68" y="5413165"/>
            <a:ext cx="1366838" cy="2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89BFA5-5683-4F2B-B5AA-FEFC4BB6A2A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67858" y="6010733"/>
            <a:ext cx="358656" cy="2495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24A445-0F91-4BF6-845F-C987D416738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54663" y="5986317"/>
            <a:ext cx="585127" cy="3033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3C0C677-1932-47FA-948F-E2B6B952DA1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047072" y="6041851"/>
            <a:ext cx="606623" cy="4369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BCC329F-2A21-4DC3-9A57-65FFB84DC95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41008" y="6342915"/>
            <a:ext cx="860808" cy="2682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9358767-1E99-41EB-B109-1D870C29D96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6134" y="5741768"/>
            <a:ext cx="694870" cy="20188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66EC71D-660C-40B2-8CF3-21EA2CE56DA9}"/>
              </a:ext>
            </a:extLst>
          </p:cNvPr>
          <p:cNvSpPr txBox="1"/>
          <p:nvPr/>
        </p:nvSpPr>
        <p:spPr>
          <a:xfrm>
            <a:off x="9070892" y="5658046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C#</a:t>
            </a:r>
            <a:endParaRPr lang="en-IE" sz="1600" b="1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747B07-5B75-40C4-8816-65D9F3C0F04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32791" y="1418640"/>
            <a:ext cx="352778" cy="41653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DBD0BED-DA6C-4212-8C94-08B80884B7A7}"/>
              </a:ext>
            </a:extLst>
          </p:cNvPr>
          <p:cNvGrpSpPr/>
          <p:nvPr/>
        </p:nvGrpSpPr>
        <p:grpSpPr>
          <a:xfrm>
            <a:off x="-329783" y="1245941"/>
            <a:ext cx="3440732" cy="1247541"/>
            <a:chOff x="3392600" y="3665044"/>
            <a:chExt cx="3077003" cy="1042987"/>
          </a:xfrm>
        </p:grpSpPr>
        <p:graphicFrame>
          <p:nvGraphicFramePr>
            <p:cNvPr id="64" name="Diagram 63">
              <a:extLst>
                <a:ext uri="{FF2B5EF4-FFF2-40B4-BE49-F238E27FC236}">
                  <a16:creationId xmlns:a16="http://schemas.microsoft.com/office/drawing/2014/main" id="{DBBD7BD5-B723-4C9A-9205-9FB0DEB47299}"/>
                </a:ext>
              </a:extLst>
            </p:cNvPr>
            <p:cNvGraphicFramePr/>
            <p:nvPr/>
          </p:nvGraphicFramePr>
          <p:xfrm>
            <a:off x="3392600" y="3665044"/>
            <a:ext cx="1467966" cy="10429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9" r:lo="rId40" r:qs="rId41" r:cs="rId42"/>
            </a:graphicData>
          </a:graphic>
        </p:graphicFrame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055CE08-870B-4FCC-BA2B-933E2369B545}"/>
                </a:ext>
              </a:extLst>
            </p:cNvPr>
            <p:cNvGrpSpPr/>
            <p:nvPr/>
          </p:nvGrpSpPr>
          <p:grpSpPr>
            <a:xfrm>
              <a:off x="4860564" y="3762375"/>
              <a:ext cx="1609039" cy="470346"/>
              <a:chOff x="5109673" y="2883412"/>
              <a:chExt cx="3088619" cy="779282"/>
            </a:xfrm>
          </p:grpSpPr>
          <p:sp>
            <p:nvSpPr>
              <p:cNvPr id="66" name="Can 2">
                <a:extLst>
                  <a:ext uri="{FF2B5EF4-FFF2-40B4-BE49-F238E27FC236}">
                    <a16:creationId xmlns:a16="http://schemas.microsoft.com/office/drawing/2014/main" id="{29020DF5-3871-4AD7-BE40-50F7C37FBF66}"/>
                  </a:ext>
                </a:extLst>
              </p:cNvPr>
              <p:cNvSpPr/>
              <p:nvPr/>
            </p:nvSpPr>
            <p:spPr>
              <a:xfrm rot="16200000" flipH="1">
                <a:off x="5822797" y="2170288"/>
                <a:ext cx="779282" cy="2205529"/>
              </a:xfrm>
              <a:prstGeom prst="can">
                <a:avLst/>
              </a:prstGeom>
              <a:blipFill>
                <a:blip r:embed="rId44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Pipeline</a:t>
                </a:r>
              </a:p>
            </p:txBody>
          </p:sp>
          <p:sp>
            <p:nvSpPr>
              <p:cNvPr id="67" name="Down Arrow 33">
                <a:extLst>
                  <a:ext uri="{FF2B5EF4-FFF2-40B4-BE49-F238E27FC236}">
                    <a16:creationId xmlns:a16="http://schemas.microsoft.com/office/drawing/2014/main" id="{ED6D43CB-A0B1-48FB-ADB5-071C0BE64F1C}"/>
                  </a:ext>
                </a:extLst>
              </p:cNvPr>
              <p:cNvSpPr/>
              <p:nvPr/>
            </p:nvSpPr>
            <p:spPr>
              <a:xfrm rot="16200000">
                <a:off x="7649614" y="2880321"/>
                <a:ext cx="308869" cy="788486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C6F7C98-5F71-41B7-B09B-301CC2B5078C}"/>
              </a:ext>
            </a:extLst>
          </p:cNvPr>
          <p:cNvGrpSpPr/>
          <p:nvPr/>
        </p:nvGrpSpPr>
        <p:grpSpPr>
          <a:xfrm>
            <a:off x="997460" y="4949440"/>
            <a:ext cx="2080757" cy="822094"/>
            <a:chOff x="780008" y="4964791"/>
            <a:chExt cx="2080757" cy="822094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7CEB8B0-E950-4827-8ADC-E6C939BC8E48}"/>
                </a:ext>
              </a:extLst>
            </p:cNvPr>
            <p:cNvSpPr/>
            <p:nvPr/>
          </p:nvSpPr>
          <p:spPr>
            <a:xfrm>
              <a:off x="780008" y="4964791"/>
              <a:ext cx="2080757" cy="822094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70" name="Graphic 69" descr="Confused person with solid fill">
              <a:extLst>
                <a:ext uri="{FF2B5EF4-FFF2-40B4-BE49-F238E27FC236}">
                  <a16:creationId xmlns:a16="http://schemas.microsoft.com/office/drawing/2014/main" id="{F57B7EDB-266D-4E27-B7DB-15E41C19A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22875" y="5017182"/>
              <a:ext cx="658559" cy="658559"/>
            </a:xfrm>
            <a:prstGeom prst="rect">
              <a:avLst/>
            </a:prstGeom>
          </p:spPr>
        </p:pic>
        <p:pic>
          <p:nvPicPr>
            <p:cNvPr id="71" name="Graphic 70" descr="Hero Female with solid fill">
              <a:extLst>
                <a:ext uri="{FF2B5EF4-FFF2-40B4-BE49-F238E27FC236}">
                  <a16:creationId xmlns:a16="http://schemas.microsoft.com/office/drawing/2014/main" id="{D8629614-2FAE-4479-8000-0027B62A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 rot="804133">
              <a:off x="1418778" y="5038872"/>
              <a:ext cx="658559" cy="658559"/>
            </a:xfrm>
            <a:prstGeom prst="rect">
              <a:avLst/>
            </a:prstGeom>
          </p:spPr>
        </p:pic>
        <p:pic>
          <p:nvPicPr>
            <p:cNvPr id="72" name="Graphic 71" descr="Person in wheelchair with solid fill">
              <a:extLst>
                <a:ext uri="{FF2B5EF4-FFF2-40B4-BE49-F238E27FC236}">
                  <a16:creationId xmlns:a16="http://schemas.microsoft.com/office/drawing/2014/main" id="{CB1885E9-A4E4-45EA-83F0-313E65706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2078233" y="5017183"/>
              <a:ext cx="658559" cy="65855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752B045-BD4C-469E-86BC-A5501292A5CB}"/>
                </a:ext>
              </a:extLst>
            </p:cNvPr>
            <p:cNvSpPr txBox="1"/>
            <p:nvPr/>
          </p:nvSpPr>
          <p:spPr>
            <a:xfrm>
              <a:off x="1284989" y="5386775"/>
              <a:ext cx="10707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Calibri" panose="020F0502020204030204"/>
                </a:rPr>
                <a:t>Talent</a:t>
              </a:r>
              <a:endParaRPr lang="en-IE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74" name="Title 3">
            <a:extLst>
              <a:ext uri="{FF2B5EF4-FFF2-40B4-BE49-F238E27FC236}">
                <a16:creationId xmlns:a16="http://schemas.microsoft.com/office/drawing/2014/main" id="{28BFE463-03A7-4CDB-B220-D0CB9874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</p:spPr>
        <p:txBody>
          <a:bodyPr>
            <a:normAutofit/>
          </a:bodyPr>
          <a:lstStyle/>
          <a:p>
            <a:r>
              <a:rPr lang="en-US" sz="3200"/>
              <a:t>Creating XR Experiences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06AF140-8998-4DF7-9A42-277C506280A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656373" y="2900614"/>
            <a:ext cx="338037" cy="4801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12B17BB-7FBD-45D0-B779-B14CDD9B9F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6855" y="2993428"/>
            <a:ext cx="809938" cy="2835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0F05574-0AEE-4E3B-97F0-F143FA17B5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4298" y="2947713"/>
            <a:ext cx="435238" cy="460365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437D4-F9E6-42AD-A46C-A6F2F8927AF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96" y="3246934"/>
            <a:ext cx="762387" cy="221726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0C58B993-30AC-46EE-829A-1CE000F85F1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71" y="2918491"/>
            <a:ext cx="552543" cy="4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16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CDD6E94-99DE-4B73-869D-D27845EA14AF}"/>
              </a:ext>
            </a:extLst>
          </p:cNvPr>
          <p:cNvGrpSpPr/>
          <p:nvPr/>
        </p:nvGrpSpPr>
        <p:grpSpPr>
          <a:xfrm>
            <a:off x="765780" y="3079684"/>
            <a:ext cx="2080757" cy="822094"/>
            <a:chOff x="745207" y="3429000"/>
            <a:chExt cx="1328014" cy="747008"/>
          </a:xfrm>
        </p:grpSpPr>
        <p:pic>
          <p:nvPicPr>
            <p:cNvPr id="18" name="Picture 4" descr="Hammer and Nails">
              <a:extLst>
                <a:ext uri="{FF2B5EF4-FFF2-40B4-BE49-F238E27FC236}">
                  <a16:creationId xmlns:a16="http://schemas.microsoft.com/office/drawing/2014/main" id="{C3CDA932-A5F6-48F7-819F-123DBDE3F2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07" y="3429000"/>
              <a:ext cx="1328014" cy="74700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861639-8E59-41D7-9FC0-016EAA88F519}"/>
                </a:ext>
              </a:extLst>
            </p:cNvPr>
            <p:cNvSpPr txBox="1"/>
            <p:nvPr/>
          </p:nvSpPr>
          <p:spPr>
            <a:xfrm>
              <a:off x="1132758" y="3639878"/>
              <a:ext cx="683419" cy="3635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Calibri" panose="020F0502020204030204"/>
                </a:rPr>
                <a:t>Tools</a:t>
              </a:r>
              <a:endParaRPr lang="en-IE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259AEA7-CBB9-4EAD-839D-9EA0804A8FB1}"/>
              </a:ext>
            </a:extLst>
          </p:cNvPr>
          <p:cNvSpPr txBox="1"/>
          <p:nvPr/>
        </p:nvSpPr>
        <p:spPr>
          <a:xfrm>
            <a:off x="3794647" y="1226420"/>
            <a:ext cx="2548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Define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Storyboard, Scripts, &amp;  Engagement Plan </a:t>
            </a:r>
            <a:endParaRPr lang="en-I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84E5C-FFB1-4472-BEC9-BE806981F406}"/>
              </a:ext>
            </a:extLst>
          </p:cNvPr>
          <p:cNvSpPr txBox="1"/>
          <p:nvPr/>
        </p:nvSpPr>
        <p:spPr>
          <a:xfrm>
            <a:off x="4637477" y="2165604"/>
            <a:ext cx="13847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Create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Procure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Record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Model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Animate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B5780-1958-4190-8C00-262E983D3CEC}"/>
              </a:ext>
            </a:extLst>
          </p:cNvPr>
          <p:cNvSpPr txBox="1"/>
          <p:nvPr/>
        </p:nvSpPr>
        <p:spPr>
          <a:xfrm>
            <a:off x="5338365" y="3667592"/>
            <a:ext cx="27334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Establish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Game Engines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SW dev.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3</a:t>
            </a:r>
            <a:r>
              <a:rPr lang="en-US" b="1" baseline="30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rd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 Party Libs, APIs, etc.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3C056-9ECE-4318-A971-CEFA3EA4B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590" y="2349059"/>
            <a:ext cx="800109" cy="267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74AF57-FF13-4EF1-86F9-E5AA959EA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984" y="2316278"/>
            <a:ext cx="573475" cy="2793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DCCDD8-48E6-4A3B-8689-3BCCC49B9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626" y="2903415"/>
            <a:ext cx="400760" cy="467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0035F9-85E0-40A4-94EE-6B283C890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3889" y="2703311"/>
            <a:ext cx="446038" cy="346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B595B3-6955-4490-AB98-F7B6CFABA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1744" y="2282308"/>
            <a:ext cx="446038" cy="4257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8D4236-3939-436B-8BA4-88A45F8EF8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4571" y="2282308"/>
            <a:ext cx="952700" cy="3752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20F849-6CD3-4951-86A6-45AFD8D35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245" y="2220630"/>
            <a:ext cx="400760" cy="4369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22AC46-FAD3-4BAF-BADC-7A5018B82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6015" y="4019876"/>
            <a:ext cx="809938" cy="2835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98E9-2FBA-499B-9C14-2B3942EAC4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6952" y="3854009"/>
            <a:ext cx="435238" cy="46036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92432-6CFB-4176-BAE0-A5CA80E19E37}"/>
              </a:ext>
            </a:extLst>
          </p:cNvPr>
          <p:cNvCxnSpPr>
            <a:cxnSpLocks/>
          </p:cNvCxnSpPr>
          <p:nvPr/>
        </p:nvCxnSpPr>
        <p:spPr>
          <a:xfrm>
            <a:off x="4199440" y="2149750"/>
            <a:ext cx="2277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60C474-247E-4487-A762-50FC5924BEE4}"/>
              </a:ext>
            </a:extLst>
          </p:cNvPr>
          <p:cNvCxnSpPr>
            <a:cxnSpLocks/>
          </p:cNvCxnSpPr>
          <p:nvPr/>
        </p:nvCxnSpPr>
        <p:spPr>
          <a:xfrm>
            <a:off x="5022196" y="3638072"/>
            <a:ext cx="24611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DEC78E7-9075-4E38-AE0F-CADFB6326E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63520" y="2220000"/>
            <a:ext cx="400760" cy="3889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BA640DF-1F52-475E-979B-A73D12A7F1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4280" y="2404763"/>
            <a:ext cx="517323" cy="40847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773D618-4328-40B9-A565-788179CB4C74}"/>
              </a:ext>
            </a:extLst>
          </p:cNvPr>
          <p:cNvCxnSpPr>
            <a:cxnSpLocks/>
          </p:cNvCxnSpPr>
          <p:nvPr/>
        </p:nvCxnSpPr>
        <p:spPr>
          <a:xfrm>
            <a:off x="5673424" y="4922339"/>
            <a:ext cx="2881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19D96BC7-88D4-47CE-9DEC-5FB063A524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2972" y="4489579"/>
            <a:ext cx="404901" cy="3671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0E4338-D572-4342-82C7-0E9DA2CEC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07482" y="4538839"/>
            <a:ext cx="743262" cy="2214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7B6AA94-8B17-4216-B69C-ABEA2D103E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7860" y="4544965"/>
            <a:ext cx="364680" cy="44534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83F95CF-B347-4C29-8A0C-F8F2CDBE9891}"/>
              </a:ext>
            </a:extLst>
          </p:cNvPr>
          <p:cNvSpPr txBox="1"/>
          <p:nvPr/>
        </p:nvSpPr>
        <p:spPr>
          <a:xfrm>
            <a:off x="6234414" y="4956166"/>
            <a:ext cx="27334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Deploy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Displays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Apps/Viewers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Services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Platforms, Hosting</a:t>
            </a:r>
          </a:p>
          <a:p>
            <a:pPr lvl="0"/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45" name="Graphic 44" descr="Topography Map with solid fill">
            <a:extLst>
              <a:ext uri="{FF2B5EF4-FFF2-40B4-BE49-F238E27FC236}">
                <a16:creationId xmlns:a16="http://schemas.microsoft.com/office/drawing/2014/main" id="{3F7D0455-9E6D-4D7A-B0CB-074A9BBF962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02483" y="2134322"/>
            <a:ext cx="671239" cy="671239"/>
          </a:xfrm>
          <a:prstGeom prst="rect">
            <a:avLst/>
          </a:prstGeom>
        </p:spPr>
      </p:pic>
      <p:pic>
        <p:nvPicPr>
          <p:cNvPr id="46" name="Graphic 45" descr="Building Brick Wall with solid fill">
            <a:extLst>
              <a:ext uri="{FF2B5EF4-FFF2-40B4-BE49-F238E27FC236}">
                <a16:creationId xmlns:a16="http://schemas.microsoft.com/office/drawing/2014/main" id="{2B41DE4E-59D8-435A-9221-401543809B7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507461" y="3668815"/>
            <a:ext cx="914400" cy="914400"/>
          </a:xfrm>
          <a:prstGeom prst="rect">
            <a:avLst/>
          </a:prstGeom>
        </p:spPr>
      </p:pic>
      <p:pic>
        <p:nvPicPr>
          <p:cNvPr id="47" name="Graphic 46" descr="Rocket with solid fill">
            <a:extLst>
              <a:ext uri="{FF2B5EF4-FFF2-40B4-BE49-F238E27FC236}">
                <a16:creationId xmlns:a16="http://schemas.microsoft.com/office/drawing/2014/main" id="{CBAF8B77-E245-4E94-B591-49F499917C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51034" y="5150186"/>
            <a:ext cx="914400" cy="914400"/>
          </a:xfrm>
          <a:prstGeom prst="rect">
            <a:avLst/>
          </a:prstGeom>
        </p:spPr>
      </p:pic>
      <p:pic>
        <p:nvPicPr>
          <p:cNvPr id="48" name="Graphic 47" descr="Target with solid fill">
            <a:extLst>
              <a:ext uri="{FF2B5EF4-FFF2-40B4-BE49-F238E27FC236}">
                <a16:creationId xmlns:a16="http://schemas.microsoft.com/office/drawing/2014/main" id="{6539C6B1-FD4A-41A1-863E-F371D54D91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110954" y="1012398"/>
            <a:ext cx="768533" cy="7685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28BE94-289A-440B-84A9-FD7EF4EF534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49525" y="1422653"/>
            <a:ext cx="383840" cy="4165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0BA0812-104F-45AD-9E4D-B3EEE20394C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86796" y="3122546"/>
            <a:ext cx="378855" cy="34611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0F0F30B-583F-4C11-9AB4-7A2E6A2B754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004753" y="2986957"/>
            <a:ext cx="433388" cy="3381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AE6374-E7C6-4A8F-9D38-A478EADEF3A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667375" y="5226795"/>
            <a:ext cx="446724" cy="3673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38EBF84-C6ED-4441-83AE-AFF432612BE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41008" y="5235409"/>
            <a:ext cx="491117" cy="358750"/>
          </a:xfrm>
          <a:prstGeom prst="rect">
            <a:avLst/>
          </a:prstGeom>
        </p:spPr>
      </p:pic>
      <p:pic>
        <p:nvPicPr>
          <p:cNvPr id="54" name="Picture 4" descr="Vuzix's Competitors, Revenue, Number of Employees, Funding, Acquisitions &amp;  News - Owler Company Profile">
            <a:extLst>
              <a:ext uri="{FF2B5EF4-FFF2-40B4-BE49-F238E27FC236}">
                <a16:creationId xmlns:a16="http://schemas.microsoft.com/office/drawing/2014/main" id="{AB29E6AE-2C7A-4BD7-B79C-A5FE2E14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200" y="5227864"/>
            <a:ext cx="908440" cy="1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AWE 2016">
            <a:extLst>
              <a:ext uri="{FF2B5EF4-FFF2-40B4-BE49-F238E27FC236}">
                <a16:creationId xmlns:a16="http://schemas.microsoft.com/office/drawing/2014/main" id="{A7C49AC8-6ACA-41E0-8C54-844FFDF2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68" y="5413165"/>
            <a:ext cx="1366838" cy="23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89BFA5-5683-4F2B-B5AA-FEFC4BB6A2A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67858" y="6010733"/>
            <a:ext cx="358656" cy="24959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224A445-0F91-4BF6-845F-C987D416738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54663" y="5986317"/>
            <a:ext cx="585127" cy="30335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3C0C677-1932-47FA-948F-E2B6B952DA1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047072" y="6041851"/>
            <a:ext cx="606623" cy="4369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BCC329F-2A21-4DC3-9A57-65FFB84DC95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41008" y="6342915"/>
            <a:ext cx="860808" cy="26823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9358767-1E99-41EB-B109-1D870C29D96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536134" y="5741768"/>
            <a:ext cx="694870" cy="201888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66EC71D-660C-40B2-8CF3-21EA2CE56DA9}"/>
              </a:ext>
            </a:extLst>
          </p:cNvPr>
          <p:cNvSpPr txBox="1"/>
          <p:nvPr/>
        </p:nvSpPr>
        <p:spPr>
          <a:xfrm>
            <a:off x="9070892" y="5658046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C#</a:t>
            </a:r>
            <a:endParaRPr lang="en-IE" sz="1600" b="1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747B07-5B75-40C4-8816-65D9F3C0F04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432791" y="1418640"/>
            <a:ext cx="352778" cy="41653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9DBD0BED-DA6C-4212-8C94-08B80884B7A7}"/>
              </a:ext>
            </a:extLst>
          </p:cNvPr>
          <p:cNvGrpSpPr/>
          <p:nvPr/>
        </p:nvGrpSpPr>
        <p:grpSpPr>
          <a:xfrm>
            <a:off x="-329783" y="1245941"/>
            <a:ext cx="3440732" cy="1247541"/>
            <a:chOff x="3392600" y="3665044"/>
            <a:chExt cx="3077003" cy="1042987"/>
          </a:xfrm>
        </p:grpSpPr>
        <p:graphicFrame>
          <p:nvGraphicFramePr>
            <p:cNvPr id="64" name="Diagram 63">
              <a:extLst>
                <a:ext uri="{FF2B5EF4-FFF2-40B4-BE49-F238E27FC236}">
                  <a16:creationId xmlns:a16="http://schemas.microsoft.com/office/drawing/2014/main" id="{DBBD7BD5-B723-4C9A-9205-9FB0DEB47299}"/>
                </a:ext>
              </a:extLst>
            </p:cNvPr>
            <p:cNvGraphicFramePr/>
            <p:nvPr/>
          </p:nvGraphicFramePr>
          <p:xfrm>
            <a:off x="3392600" y="3665044"/>
            <a:ext cx="1467966" cy="10429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9" r:lo="rId40" r:qs="rId41" r:cs="rId42"/>
            </a:graphicData>
          </a:graphic>
        </p:graphicFrame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055CE08-870B-4FCC-BA2B-933E2369B545}"/>
                </a:ext>
              </a:extLst>
            </p:cNvPr>
            <p:cNvGrpSpPr/>
            <p:nvPr/>
          </p:nvGrpSpPr>
          <p:grpSpPr>
            <a:xfrm>
              <a:off x="4860564" y="3762375"/>
              <a:ext cx="1609039" cy="470346"/>
              <a:chOff x="5109673" y="2883412"/>
              <a:chExt cx="3088619" cy="779282"/>
            </a:xfrm>
          </p:grpSpPr>
          <p:sp>
            <p:nvSpPr>
              <p:cNvPr id="66" name="Can 2">
                <a:extLst>
                  <a:ext uri="{FF2B5EF4-FFF2-40B4-BE49-F238E27FC236}">
                    <a16:creationId xmlns:a16="http://schemas.microsoft.com/office/drawing/2014/main" id="{29020DF5-3871-4AD7-BE40-50F7C37FBF66}"/>
                  </a:ext>
                </a:extLst>
              </p:cNvPr>
              <p:cNvSpPr/>
              <p:nvPr/>
            </p:nvSpPr>
            <p:spPr>
              <a:xfrm rot="16200000" flipH="1">
                <a:off x="5822797" y="2170288"/>
                <a:ext cx="779282" cy="2205529"/>
              </a:xfrm>
              <a:prstGeom prst="can">
                <a:avLst/>
              </a:prstGeom>
              <a:blipFill>
                <a:blip r:embed="rId44"/>
                <a:tile tx="0" ty="0" sx="100000" sy="100000" flip="none" algn="tl"/>
              </a:blip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:r>
                  <a:rPr lang="en-US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Pipeline</a:t>
                </a:r>
              </a:p>
            </p:txBody>
          </p:sp>
          <p:sp>
            <p:nvSpPr>
              <p:cNvPr id="67" name="Down Arrow 33">
                <a:extLst>
                  <a:ext uri="{FF2B5EF4-FFF2-40B4-BE49-F238E27FC236}">
                    <a16:creationId xmlns:a16="http://schemas.microsoft.com/office/drawing/2014/main" id="{ED6D43CB-A0B1-48FB-ADB5-071C0BE64F1C}"/>
                  </a:ext>
                </a:extLst>
              </p:cNvPr>
              <p:cNvSpPr/>
              <p:nvPr/>
            </p:nvSpPr>
            <p:spPr>
              <a:xfrm rot="16200000">
                <a:off x="7649614" y="2880321"/>
                <a:ext cx="308869" cy="788486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C6F7C98-5F71-41B7-B09B-301CC2B5078C}"/>
              </a:ext>
            </a:extLst>
          </p:cNvPr>
          <p:cNvGrpSpPr/>
          <p:nvPr/>
        </p:nvGrpSpPr>
        <p:grpSpPr>
          <a:xfrm>
            <a:off x="997460" y="4949440"/>
            <a:ext cx="2080757" cy="822094"/>
            <a:chOff x="780008" y="4964791"/>
            <a:chExt cx="2080757" cy="822094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7CEB8B0-E950-4827-8ADC-E6C939BC8E48}"/>
                </a:ext>
              </a:extLst>
            </p:cNvPr>
            <p:cNvSpPr/>
            <p:nvPr/>
          </p:nvSpPr>
          <p:spPr>
            <a:xfrm>
              <a:off x="780008" y="4964791"/>
              <a:ext cx="2080757" cy="822094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70" name="Graphic 69" descr="Confused person with solid fill">
              <a:extLst>
                <a:ext uri="{FF2B5EF4-FFF2-40B4-BE49-F238E27FC236}">
                  <a16:creationId xmlns:a16="http://schemas.microsoft.com/office/drawing/2014/main" id="{F57B7EDB-266D-4E27-B7DB-15E41C19A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22875" y="5017182"/>
              <a:ext cx="658559" cy="658559"/>
            </a:xfrm>
            <a:prstGeom prst="rect">
              <a:avLst/>
            </a:prstGeom>
          </p:spPr>
        </p:pic>
        <p:pic>
          <p:nvPicPr>
            <p:cNvPr id="71" name="Graphic 70" descr="Hero Female with solid fill">
              <a:extLst>
                <a:ext uri="{FF2B5EF4-FFF2-40B4-BE49-F238E27FC236}">
                  <a16:creationId xmlns:a16="http://schemas.microsoft.com/office/drawing/2014/main" id="{D8629614-2FAE-4479-8000-0027B62A1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 rot="804133">
              <a:off x="1418778" y="5038872"/>
              <a:ext cx="658559" cy="658559"/>
            </a:xfrm>
            <a:prstGeom prst="rect">
              <a:avLst/>
            </a:prstGeom>
          </p:spPr>
        </p:pic>
        <p:pic>
          <p:nvPicPr>
            <p:cNvPr id="72" name="Graphic 71" descr="Person in wheelchair with solid fill">
              <a:extLst>
                <a:ext uri="{FF2B5EF4-FFF2-40B4-BE49-F238E27FC236}">
                  <a16:creationId xmlns:a16="http://schemas.microsoft.com/office/drawing/2014/main" id="{CB1885E9-A4E4-45EA-83F0-313E65706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2078233" y="5017183"/>
              <a:ext cx="658559" cy="65855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752B045-BD4C-469E-86BC-A5501292A5CB}"/>
                </a:ext>
              </a:extLst>
            </p:cNvPr>
            <p:cNvSpPr txBox="1"/>
            <p:nvPr/>
          </p:nvSpPr>
          <p:spPr>
            <a:xfrm>
              <a:off x="1284989" y="5386775"/>
              <a:ext cx="107079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Calibri" panose="020F0502020204030204"/>
                </a:rPr>
                <a:t>Talent</a:t>
              </a:r>
              <a:endParaRPr lang="en-IE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74" name="Title 3">
            <a:extLst>
              <a:ext uri="{FF2B5EF4-FFF2-40B4-BE49-F238E27FC236}">
                <a16:creationId xmlns:a16="http://schemas.microsoft.com/office/drawing/2014/main" id="{28BFE463-03A7-4CDB-B220-D0CB9874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</p:spPr>
        <p:txBody>
          <a:bodyPr>
            <a:normAutofit/>
          </a:bodyPr>
          <a:lstStyle/>
          <a:p>
            <a:r>
              <a:rPr lang="en-US" sz="3200"/>
              <a:t>Creating XR Experiences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06AF140-8998-4DF7-9A42-277C506280A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656373" y="2900614"/>
            <a:ext cx="338037" cy="4801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12B17BB-7FBD-45D0-B779-B14CDD9B9F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6855" y="2993428"/>
            <a:ext cx="809938" cy="28359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0F05574-0AEE-4E3B-97F0-F143FA17B5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94298" y="2947713"/>
            <a:ext cx="435238" cy="460365"/>
          </a:xfrm>
          <a:prstGeom prst="rect">
            <a:avLst/>
          </a:prstGeom>
        </p:spPr>
      </p:pic>
      <p:pic>
        <p:nvPicPr>
          <p:cNvPr id="78" name="Picture 7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0B437D4-F9E6-42AD-A46C-A6F2F8927AF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996" y="3246934"/>
            <a:ext cx="762387" cy="221726"/>
          </a:xfrm>
          <a:prstGeom prst="rect">
            <a:avLst/>
          </a:prstGeom>
        </p:spPr>
      </p:pic>
      <p:pic>
        <p:nvPicPr>
          <p:cNvPr id="79" name="Picture 78" descr="Icon&#10;&#10;Description automatically generated">
            <a:extLst>
              <a:ext uri="{FF2B5EF4-FFF2-40B4-BE49-F238E27FC236}">
                <a16:creationId xmlns:a16="http://schemas.microsoft.com/office/drawing/2014/main" id="{0C58B993-30AC-46EE-829A-1CE000F85F1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71" y="2918491"/>
            <a:ext cx="552543" cy="426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4D4A7-0927-00EF-018B-9354383A0657}"/>
              </a:ext>
            </a:extLst>
          </p:cNvPr>
          <p:cNvSpPr/>
          <p:nvPr/>
        </p:nvSpPr>
        <p:spPr>
          <a:xfrm>
            <a:off x="6394065" y="2882136"/>
            <a:ext cx="660088" cy="488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BA8E599-E3C7-7317-B821-EDF6CA071DE8}"/>
              </a:ext>
            </a:extLst>
          </p:cNvPr>
          <p:cNvSpPr/>
          <p:nvPr/>
        </p:nvSpPr>
        <p:spPr>
          <a:xfrm>
            <a:off x="10075554" y="2657027"/>
            <a:ext cx="660088" cy="488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861154A-81D9-31FA-9E31-7FF9941C3169}"/>
              </a:ext>
            </a:extLst>
          </p:cNvPr>
          <p:cNvSpPr/>
          <p:nvPr/>
        </p:nvSpPr>
        <p:spPr>
          <a:xfrm>
            <a:off x="7256269" y="3868699"/>
            <a:ext cx="970585" cy="488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5436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D947CE4-6DA1-199E-289F-8897E39FE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03" y="515297"/>
            <a:ext cx="10233172" cy="5264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8C320D-FAA2-C002-10CD-31DAA1F1D3DF}"/>
              </a:ext>
            </a:extLst>
          </p:cNvPr>
          <p:cNvSpPr txBox="1"/>
          <p:nvPr/>
        </p:nvSpPr>
        <p:spPr>
          <a:xfrm>
            <a:off x="88894" y="1251639"/>
            <a:ext cx="1716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Character Creation</a:t>
            </a:r>
            <a:endParaRPr lang="en-IE" sz="2400" b="1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959382-7052-C188-99BC-A3A8FD316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4" y="2753829"/>
            <a:ext cx="954184" cy="1112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1708D9CA-609C-02F3-8692-B53CED7056B2}"/>
              </a:ext>
            </a:extLst>
          </p:cNvPr>
          <p:cNvSpPr/>
          <p:nvPr/>
        </p:nvSpPr>
        <p:spPr>
          <a:xfrm>
            <a:off x="117059" y="1125570"/>
            <a:ext cx="1654332" cy="1200329"/>
          </a:xfrm>
          <a:prstGeom prst="ellipse">
            <a:avLst/>
          </a:prstGeom>
          <a:solidFill>
            <a:srgbClr val="000F9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9D2480-606C-E5F3-4F59-7C47F82E511C}"/>
              </a:ext>
            </a:extLst>
          </p:cNvPr>
          <p:cNvSpPr txBox="1"/>
          <p:nvPr/>
        </p:nvSpPr>
        <p:spPr>
          <a:xfrm>
            <a:off x="86028" y="1310236"/>
            <a:ext cx="17163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Character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Creation</a:t>
            </a:r>
            <a:endParaRPr lang="en-IE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3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E4BDA3F-7777-2C4F-8126-C456B179E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01" y="515296"/>
            <a:ext cx="10246070" cy="5273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BF9A721-894E-6B76-7341-4B7637835B52}"/>
              </a:ext>
            </a:extLst>
          </p:cNvPr>
          <p:cNvSpPr/>
          <p:nvPr/>
        </p:nvSpPr>
        <p:spPr>
          <a:xfrm>
            <a:off x="119925" y="1136685"/>
            <a:ext cx="1654332" cy="1060905"/>
          </a:xfrm>
          <a:prstGeom prst="ellipse">
            <a:avLst/>
          </a:prstGeom>
          <a:solidFill>
            <a:srgbClr val="000F9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C320D-FAA2-C002-10CD-31DAA1F1D3DF}"/>
              </a:ext>
            </a:extLst>
          </p:cNvPr>
          <p:cNvSpPr txBox="1"/>
          <p:nvPr/>
        </p:nvSpPr>
        <p:spPr>
          <a:xfrm>
            <a:off x="88894" y="1436305"/>
            <a:ext cx="1716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Animation</a:t>
            </a:r>
            <a:endParaRPr lang="en-IE" sz="2400" b="1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13F64-61AB-F7FE-9746-B29B7AEF2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95" y="2753829"/>
            <a:ext cx="1367191" cy="1060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87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8E1AEA0-E424-4063-EACC-FCE6955C1EC7}"/>
              </a:ext>
            </a:extLst>
          </p:cNvPr>
          <p:cNvSpPr/>
          <p:nvPr/>
        </p:nvSpPr>
        <p:spPr>
          <a:xfrm>
            <a:off x="117059" y="1125570"/>
            <a:ext cx="1654332" cy="1200329"/>
          </a:xfrm>
          <a:prstGeom prst="ellipse">
            <a:avLst/>
          </a:prstGeom>
          <a:solidFill>
            <a:srgbClr val="000F9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C320D-FAA2-C002-10CD-31DAA1F1D3DF}"/>
              </a:ext>
            </a:extLst>
          </p:cNvPr>
          <p:cNvSpPr txBox="1"/>
          <p:nvPr/>
        </p:nvSpPr>
        <p:spPr>
          <a:xfrm>
            <a:off x="19060" y="1125570"/>
            <a:ext cx="1850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Game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Engine Project</a:t>
            </a:r>
            <a:endParaRPr lang="en-IE" sz="2400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E5768-D951-9D40-050C-EB6425CE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3" y="2753828"/>
            <a:ext cx="1340324" cy="469305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980AFAD-521D-422F-9D8C-E365E5050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83" y="387897"/>
            <a:ext cx="9718634" cy="52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69AECA-40BE-6A48-B0A6-0D0AA15E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The UMass Chan MedXR Team</a:t>
            </a:r>
          </a:p>
        </p:txBody>
      </p:sp>
      <p:pic>
        <p:nvPicPr>
          <p:cNvPr id="5" name="Picture 4" descr="A picture containing person, wall, smiling, indoor&#10;&#10;Description automatically generated">
            <a:extLst>
              <a:ext uri="{FF2B5EF4-FFF2-40B4-BE49-F238E27FC236}">
                <a16:creationId xmlns:a16="http://schemas.microsoft.com/office/drawing/2014/main" id="{DEA6F853-EAAC-4D8E-82AB-9F765E0A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71" y="1389205"/>
            <a:ext cx="1576190" cy="1571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3395E-D961-4DB7-855A-D7D41F20315C}"/>
              </a:ext>
            </a:extLst>
          </p:cNvPr>
          <p:cNvSpPr txBox="1"/>
          <p:nvPr/>
        </p:nvSpPr>
        <p:spPr>
          <a:xfrm>
            <a:off x="3048733" y="3383717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CEA1B-6056-4CDA-A04F-7601796D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583" y="1389205"/>
            <a:ext cx="1565133" cy="1565133"/>
          </a:xfrm>
          <a:prstGeom prst="rect">
            <a:avLst/>
          </a:prstGeom>
        </p:spPr>
      </p:pic>
      <p:pic>
        <p:nvPicPr>
          <p:cNvPr id="8" name="Picture 7" descr="A person wearing sunglasses&#10;&#10;Description automatically generated with medium confidence">
            <a:extLst>
              <a:ext uri="{FF2B5EF4-FFF2-40B4-BE49-F238E27FC236}">
                <a16:creationId xmlns:a16="http://schemas.microsoft.com/office/drawing/2014/main" id="{ED5AA394-83DD-4D56-BCE7-629BA3FE4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55" y="3768867"/>
            <a:ext cx="1565133" cy="1565133"/>
          </a:xfrm>
          <a:prstGeom prst="rect">
            <a:avLst/>
          </a:prstGeom>
        </p:spPr>
      </p:pic>
      <p:pic>
        <p:nvPicPr>
          <p:cNvPr id="9" name="Picture 8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3DFB8EF1-8F27-475E-B75C-A0A2E1523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4583" y="3768867"/>
            <a:ext cx="1565133" cy="1565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D03890-A153-4B51-BCA4-9D300F5AF7AF}"/>
              </a:ext>
            </a:extLst>
          </p:cNvPr>
          <p:cNvSpPr txBox="1"/>
          <p:nvPr/>
        </p:nvSpPr>
        <p:spPr>
          <a:xfrm>
            <a:off x="2598887" y="1271876"/>
            <a:ext cx="3497113" cy="203132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Melissa Fischer, MD MEd</a:t>
            </a:r>
          </a:p>
          <a:p>
            <a:pPr>
              <a:spcBef>
                <a:spcPts val="400"/>
              </a:spcBef>
            </a:pPr>
            <a:r>
              <a:rPr lang="en-US" sz="1600"/>
              <a:t>Professor of Medicine</a:t>
            </a:r>
          </a:p>
          <a:p>
            <a:pPr>
              <a:spcBef>
                <a:spcPts val="400"/>
              </a:spcBef>
            </a:pPr>
            <a:r>
              <a:rPr lang="en-US" sz="1600"/>
              <a:t>Assistant Vice Provost, Interprofessional &amp; Instructional Innovation</a:t>
            </a:r>
          </a:p>
          <a:p>
            <a:pPr>
              <a:spcBef>
                <a:spcPts val="400"/>
              </a:spcBef>
            </a:pPr>
            <a:r>
              <a:rPr lang="en-US" sz="1600"/>
              <a:t>Executive Director, interprofessional Center for Experiential Learning &amp; Simulation (iCELS)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9692C-49DA-42D0-A595-9BA0A743213A}"/>
              </a:ext>
            </a:extLst>
          </p:cNvPr>
          <p:cNvSpPr txBox="1"/>
          <p:nvPr/>
        </p:nvSpPr>
        <p:spPr>
          <a:xfrm>
            <a:off x="7849717" y="1271876"/>
            <a:ext cx="340686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Patty Lanzillotti</a:t>
            </a:r>
          </a:p>
          <a:p>
            <a:pPr>
              <a:spcBef>
                <a:spcPts val="400"/>
              </a:spcBef>
            </a:pPr>
            <a:r>
              <a:rPr lang="en-US" sz="1600"/>
              <a:t>Associate CIO,</a:t>
            </a:r>
          </a:p>
          <a:p>
            <a:pPr>
              <a:spcBef>
                <a:spcPts val="400"/>
              </a:spcBef>
            </a:pPr>
            <a:r>
              <a:rPr lang="en-US" sz="1600"/>
              <a:t>Academic Technology</a:t>
            </a:r>
            <a:endParaRPr lang="en-US" sz="1600"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600">
                <a:cs typeface="Calibri"/>
              </a:rPr>
              <a:t>Information Technology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989B01-BBB6-4A12-8D11-71F4F047C12A}"/>
              </a:ext>
            </a:extLst>
          </p:cNvPr>
          <p:cNvSpPr txBox="1"/>
          <p:nvPr/>
        </p:nvSpPr>
        <p:spPr>
          <a:xfrm>
            <a:off x="7849716" y="3665846"/>
            <a:ext cx="3406869" cy="14875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Matt Kersey</a:t>
            </a:r>
          </a:p>
          <a:p>
            <a:pPr>
              <a:spcBef>
                <a:spcPts val="400"/>
              </a:spcBef>
            </a:pPr>
            <a:r>
              <a:rPr lang="en-US" sz="1600"/>
              <a:t>Academic Augmented and Virtual Reality Intern</a:t>
            </a:r>
          </a:p>
          <a:p>
            <a:pPr>
              <a:spcBef>
                <a:spcPts val="400"/>
              </a:spcBef>
            </a:pPr>
            <a:r>
              <a:rPr lang="en-US" sz="1600"/>
              <a:t>MS student in Computer Science at Columbia University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08FB5F-102C-4A42-B191-F4483E1574A2}"/>
              </a:ext>
            </a:extLst>
          </p:cNvPr>
          <p:cNvSpPr txBox="1"/>
          <p:nvPr/>
        </p:nvSpPr>
        <p:spPr>
          <a:xfrm>
            <a:off x="2598887" y="3693661"/>
            <a:ext cx="3406869" cy="18876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Julie </a:t>
            </a:r>
            <a:r>
              <a:rPr lang="en-US" sz="2000" b="1" err="1"/>
              <a:t>LeMoine</a:t>
            </a:r>
            <a:endParaRPr lang="en-US" sz="2000" b="1" err="1"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600"/>
              <a:t>Asst Professor</a:t>
            </a:r>
          </a:p>
          <a:p>
            <a:pPr>
              <a:spcBef>
                <a:spcPts val="400"/>
              </a:spcBef>
            </a:pPr>
            <a:r>
              <a:rPr lang="en-US" sz="1600"/>
              <a:t>Neurobehavioral Technology</a:t>
            </a:r>
            <a:endParaRPr lang="en-US" sz="1600"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600"/>
              <a:t>Irish Research Council Scholar</a:t>
            </a:r>
            <a:endParaRPr lang="en-US" sz="1600"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600"/>
              <a:t>PhD candidate in Applied XR</a:t>
            </a:r>
            <a:endParaRPr lang="en-US" sz="1600">
              <a:cs typeface="Calibri"/>
            </a:endParaRPr>
          </a:p>
          <a:p>
            <a:pPr>
              <a:spcBef>
                <a:spcPts val="400"/>
              </a:spcBef>
            </a:pPr>
            <a:r>
              <a:rPr lang="en-US" sz="1600"/>
              <a:t>Co-founder of </a:t>
            </a:r>
            <a:r>
              <a:rPr lang="en-US" sz="1600" err="1"/>
              <a:t>MedVR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415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F3864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D8E1AEA0-E424-4063-EACC-FCE6955C1EC7}"/>
              </a:ext>
            </a:extLst>
          </p:cNvPr>
          <p:cNvSpPr/>
          <p:nvPr/>
        </p:nvSpPr>
        <p:spPr>
          <a:xfrm>
            <a:off x="117059" y="1125570"/>
            <a:ext cx="1654332" cy="1200329"/>
          </a:xfrm>
          <a:prstGeom prst="ellipse">
            <a:avLst/>
          </a:prstGeom>
          <a:solidFill>
            <a:srgbClr val="000F9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C320D-FAA2-C002-10CD-31DAA1F1D3DF}"/>
              </a:ext>
            </a:extLst>
          </p:cNvPr>
          <p:cNvSpPr txBox="1"/>
          <p:nvPr/>
        </p:nvSpPr>
        <p:spPr>
          <a:xfrm>
            <a:off x="19060" y="1125570"/>
            <a:ext cx="18503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Game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Engine Project</a:t>
            </a:r>
            <a:endParaRPr lang="en-IE" sz="2400" b="1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E5768-D951-9D40-050C-EB6425CED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83" y="2753828"/>
            <a:ext cx="1340324" cy="469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80AFAD-521D-422F-9D8C-E365E5050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383" y="387897"/>
            <a:ext cx="9718633" cy="52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67B11B-2593-45BF-8388-E4039BA1C33D}"/>
              </a:ext>
            </a:extLst>
          </p:cNvPr>
          <p:cNvSpPr txBox="1">
            <a:spLocks/>
          </p:cNvSpPr>
          <p:nvPr/>
        </p:nvSpPr>
        <p:spPr>
          <a:xfrm>
            <a:off x="457199" y="1405538"/>
            <a:ext cx="8697951" cy="27791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Key takeaways</a:t>
            </a:r>
          </a:p>
          <a:p>
            <a:r>
              <a:rPr lang="en-US" sz="2400"/>
              <a:t>High impact: pairing interns with experts</a:t>
            </a:r>
          </a:p>
          <a:p>
            <a:r>
              <a:rPr lang="en-US" sz="2400"/>
              <a:t>Organization: management and documents</a:t>
            </a:r>
          </a:p>
          <a:p>
            <a:r>
              <a:rPr lang="en-US" sz="2400"/>
              <a:t>XR tools: democratized and require expertise</a:t>
            </a:r>
          </a:p>
        </p:txBody>
      </p:sp>
      <p:pic>
        <p:nvPicPr>
          <p:cNvPr id="17" name="Picture Placeholder 1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2CB6FB4-ACF1-4490-A73A-F154933AB00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r="33918"/>
          <a:stretch>
            <a:fillRect/>
          </a:stretch>
        </p:blipFill>
        <p:spPr/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A61CA50-B7E6-490B-AFB5-A3F6445C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374068"/>
            <a:ext cx="8770126" cy="827499"/>
          </a:xfrm>
        </p:spPr>
        <p:txBody>
          <a:bodyPr>
            <a:noAutofit/>
          </a:bodyPr>
          <a:lstStyle/>
          <a:p>
            <a:r>
              <a:rPr lang="en-US" sz="3200"/>
              <a:t>XR will power curriculum innovation</a:t>
            </a:r>
          </a:p>
        </p:txBody>
      </p:sp>
    </p:spTree>
    <p:extLst>
      <p:ext uri="{BB962C8B-B14F-4D97-AF65-F5344CB8AC3E}">
        <p14:creationId xmlns:p14="http://schemas.microsoft.com/office/powerpoint/2010/main" val="2598996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31F9ECEB-D1B2-4235-BD40-1CC4935110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8" r="33918"/>
          <a:stretch>
            <a:fillRect/>
          </a:stretch>
        </p:blipFill>
        <p:spPr/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D4EF72-738B-4DE7-9C25-430720C05F86}"/>
              </a:ext>
            </a:extLst>
          </p:cNvPr>
          <p:cNvSpPr txBox="1">
            <a:spLocks/>
          </p:cNvSpPr>
          <p:nvPr/>
        </p:nvSpPr>
        <p:spPr>
          <a:xfrm>
            <a:off x="457199" y="1405538"/>
            <a:ext cx="8697951" cy="27791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Maintaining engagement</a:t>
            </a:r>
          </a:p>
          <a:p>
            <a:r>
              <a:rPr lang="en-US" sz="2400"/>
              <a:t>Complex, lots of moving parts</a:t>
            </a:r>
          </a:p>
          <a:p>
            <a:r>
              <a:rPr lang="en-US" sz="2400"/>
              <a:t>Public perception and responsible use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3691959-6698-4797-A051-6C4D7ABB1A3C}"/>
              </a:ext>
            </a:extLst>
          </p:cNvPr>
          <p:cNvSpPr txBox="1">
            <a:spLocks/>
          </p:cNvSpPr>
          <p:nvPr/>
        </p:nvSpPr>
        <p:spPr>
          <a:xfrm>
            <a:off x="470590" y="374068"/>
            <a:ext cx="8770126" cy="8274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3200"/>
              <a:t>XR development can be challenging</a:t>
            </a:r>
          </a:p>
        </p:txBody>
      </p:sp>
    </p:spTree>
    <p:extLst>
      <p:ext uri="{BB962C8B-B14F-4D97-AF65-F5344CB8AC3E}">
        <p14:creationId xmlns:p14="http://schemas.microsoft.com/office/powerpoint/2010/main" val="366258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10D949-CE43-476D-996B-82F3638EBF82}"/>
              </a:ext>
            </a:extLst>
          </p:cNvPr>
          <p:cNvSpPr txBox="1">
            <a:spLocks/>
          </p:cNvSpPr>
          <p:nvPr/>
        </p:nvSpPr>
        <p:spPr>
          <a:xfrm>
            <a:off x="457199" y="1405538"/>
            <a:ext cx="8697951" cy="27791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Context-specific VR: food insecurity</a:t>
            </a:r>
          </a:p>
          <a:p>
            <a:r>
              <a:rPr lang="en-US" sz="2400"/>
              <a:t>Enhanced manikin-based visual fidelity</a:t>
            </a:r>
            <a:endParaRPr lang="en-US" sz="2400">
              <a:cs typeface="Calibri"/>
            </a:endParaRPr>
          </a:p>
          <a:p>
            <a:r>
              <a:rPr lang="en-US" sz="2400"/>
              <a:t>Virtual adolescent communication</a:t>
            </a:r>
            <a:endParaRPr lang="en-US" sz="2400">
              <a:cs typeface="Calibri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100F4EF-0189-4F8B-819A-E352BE20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6812397" cy="827499"/>
          </a:xfrm>
        </p:spPr>
        <p:txBody>
          <a:bodyPr>
            <a:noAutofit/>
          </a:bodyPr>
          <a:lstStyle/>
          <a:p>
            <a:r>
              <a:rPr lang="en-US" sz="3200"/>
              <a:t>Valuable results</a:t>
            </a:r>
          </a:p>
        </p:txBody>
      </p:sp>
      <p:pic>
        <p:nvPicPr>
          <p:cNvPr id="8" name="Picture 7" descr="A picture containing indoor, floor, building&#10;&#10;Description automatically generated">
            <a:extLst>
              <a:ext uri="{FF2B5EF4-FFF2-40B4-BE49-F238E27FC236}">
                <a16:creationId xmlns:a16="http://schemas.microsoft.com/office/drawing/2014/main" id="{795D98DB-6D96-49B3-8A88-6AF097369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986" y="633390"/>
            <a:ext cx="3696586" cy="2079330"/>
          </a:xfrm>
          <a:prstGeom prst="rect">
            <a:avLst/>
          </a:prstGeom>
        </p:spPr>
      </p:pic>
      <p:pic>
        <p:nvPicPr>
          <p:cNvPr id="9" name="Picture 8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4705D0D-5C96-454C-9722-EEF2FAC8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90" y="1673055"/>
            <a:ext cx="1810486" cy="3914558"/>
          </a:xfrm>
          <a:prstGeom prst="rect">
            <a:avLst/>
          </a:prstGeom>
        </p:spPr>
      </p:pic>
      <p:pic>
        <p:nvPicPr>
          <p:cNvPr id="10" name="Picture 9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46038B19-2FE8-40A9-B459-F312E992F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87" y="3429000"/>
            <a:ext cx="3395742" cy="22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33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69AECA-40BE-6A48-B0A6-0D0AA15E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DC8FA0-62DD-4BFA-8CDB-A679859224DC}"/>
              </a:ext>
            </a:extLst>
          </p:cNvPr>
          <p:cNvSpPr txBox="1"/>
          <p:nvPr/>
        </p:nvSpPr>
        <p:spPr>
          <a:xfrm>
            <a:off x="3048733" y="3383717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7D2CE3-4D34-46A3-ADDB-50C66BFF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84583" y="1389205"/>
            <a:ext cx="1565133" cy="15651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DE5CFF-2670-4D8E-8FDA-114670158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3755" y="3790033"/>
            <a:ext cx="1565133" cy="1522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C1200D-07FC-4605-BFB1-338494366E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84919" y="3768867"/>
            <a:ext cx="1564460" cy="15651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C71561C-057D-4BF7-9D2B-61A4F2FCB2CD}"/>
              </a:ext>
            </a:extLst>
          </p:cNvPr>
          <p:cNvSpPr txBox="1"/>
          <p:nvPr/>
        </p:nvSpPr>
        <p:spPr>
          <a:xfrm>
            <a:off x="2598887" y="1271876"/>
            <a:ext cx="3406869" cy="6976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Melissa Fischer, MD MEd</a:t>
            </a:r>
          </a:p>
          <a:p>
            <a:pPr>
              <a:spcBef>
                <a:spcPts val="400"/>
              </a:spcBef>
            </a:pPr>
            <a:r>
              <a:rPr lang="en-US" sz="1600"/>
              <a:t>Melissa.Fischer@umassmed.edu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2E5F06-97F8-44ED-84C1-8A5B336B8574}"/>
              </a:ext>
            </a:extLst>
          </p:cNvPr>
          <p:cNvSpPr txBox="1"/>
          <p:nvPr/>
        </p:nvSpPr>
        <p:spPr>
          <a:xfrm>
            <a:off x="7849717" y="1271876"/>
            <a:ext cx="3406869" cy="6976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Patty Lanzillotti</a:t>
            </a:r>
          </a:p>
          <a:p>
            <a:pPr>
              <a:spcBef>
                <a:spcPts val="400"/>
              </a:spcBef>
            </a:pPr>
            <a:r>
              <a:rPr lang="en-US" sz="1600"/>
              <a:t>Patricia.Lanzillotti@umassmed.edu</a:t>
            </a:r>
            <a:endParaRPr lang="en-US" sz="1600"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C8248-7B04-4763-BE4E-3A1E1276E3F1}"/>
              </a:ext>
            </a:extLst>
          </p:cNvPr>
          <p:cNvSpPr txBox="1"/>
          <p:nvPr/>
        </p:nvSpPr>
        <p:spPr>
          <a:xfrm>
            <a:off x="7849716" y="3665846"/>
            <a:ext cx="3406869" cy="6976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Matt Kersey</a:t>
            </a:r>
          </a:p>
          <a:p>
            <a:pPr>
              <a:spcBef>
                <a:spcPts val="400"/>
              </a:spcBef>
            </a:pPr>
            <a:r>
              <a:rPr lang="en-US" sz="1600"/>
              <a:t>M.Kersey@columbia.edu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77509E-BB76-4DF5-9E2E-50084A6BCF9D}"/>
              </a:ext>
            </a:extLst>
          </p:cNvPr>
          <p:cNvSpPr txBox="1"/>
          <p:nvPr/>
        </p:nvSpPr>
        <p:spPr>
          <a:xfrm>
            <a:off x="2598887" y="3693661"/>
            <a:ext cx="3406869" cy="6976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400"/>
              </a:spcBef>
            </a:pPr>
            <a:r>
              <a:rPr lang="en-US" sz="2000" b="1"/>
              <a:t>Julie LeMoine</a:t>
            </a:r>
          </a:p>
          <a:p>
            <a:pPr>
              <a:spcBef>
                <a:spcPts val="400"/>
              </a:spcBef>
            </a:pPr>
            <a:r>
              <a:rPr lang="en-US" sz="1600"/>
              <a:t>Julie.LeMoine@umassmed.edu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BF29589-F89C-4CF5-84DC-519147639D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31438" y="1389205"/>
            <a:ext cx="1571055" cy="15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6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8A31-524A-480B-9C47-F64710D6D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2613576"/>
            <a:ext cx="11277600" cy="1504017"/>
          </a:xfrm>
        </p:spPr>
        <p:txBody>
          <a:bodyPr/>
          <a:lstStyle/>
          <a:p>
            <a:pPr algn="ctr"/>
            <a:r>
              <a:rPr lang="en-US"/>
              <a:t>What is XR?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14FBC0E-2024-4422-B9E9-A48E7F032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3" r="15277" b="3"/>
          <a:stretch/>
        </p:blipFill>
        <p:spPr>
          <a:xfrm>
            <a:off x="532015" y="443497"/>
            <a:ext cx="2884516" cy="2337113"/>
          </a:xfrm>
          <a:prstGeom prst="rect">
            <a:avLst/>
          </a:prstGeom>
          <a:noFill/>
        </p:spPr>
      </p:pic>
      <p:pic>
        <p:nvPicPr>
          <p:cNvPr id="4" name="Picture 3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8B118FB5-8B3A-4E4A-BF17-82BCB9DE3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53" r="11669" b="3"/>
          <a:stretch/>
        </p:blipFill>
        <p:spPr>
          <a:xfrm>
            <a:off x="9891806" y="2990460"/>
            <a:ext cx="1768181" cy="3092298"/>
          </a:xfrm>
          <a:prstGeom prst="rect">
            <a:avLst/>
          </a:prstGeom>
          <a:noFill/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01D5CA1-7F85-44D2-830F-8363FA17A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742" b="3"/>
          <a:stretch/>
        </p:blipFill>
        <p:spPr>
          <a:xfrm>
            <a:off x="532015" y="2990460"/>
            <a:ext cx="1582782" cy="2768061"/>
          </a:xfrm>
          <a:prstGeom prst="rect">
            <a:avLst/>
          </a:prstGeom>
          <a:noFill/>
        </p:spPr>
      </p:pic>
      <p:pic>
        <p:nvPicPr>
          <p:cNvPr id="6" name="Picture 5" descr="A picture containing text, dessert, chocolate&#10;&#10;Description automatically generated">
            <a:extLst>
              <a:ext uri="{FF2B5EF4-FFF2-40B4-BE49-F238E27FC236}">
                <a16:creationId xmlns:a16="http://schemas.microsoft.com/office/drawing/2014/main" id="{C05A8FCB-4B3A-4D79-9A02-3CDF6F04AF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79" b="4"/>
          <a:stretch/>
        </p:blipFill>
        <p:spPr>
          <a:xfrm>
            <a:off x="8775471" y="443497"/>
            <a:ext cx="2884516" cy="2337113"/>
          </a:xfrm>
          <a:prstGeom prst="rect">
            <a:avLst/>
          </a:prstGeom>
          <a:noFill/>
        </p:spPr>
      </p:pic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0FB908D-2FCB-44FA-80AD-689A7254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580" y="443496"/>
            <a:ext cx="3206564" cy="23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3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5FC1E5-C43B-4AA4-8CAA-FB9813A5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8380803" cy="827499"/>
          </a:xfrm>
        </p:spPr>
        <p:txBody>
          <a:bodyPr anchor="t">
            <a:noAutofit/>
          </a:bodyPr>
          <a:lstStyle/>
          <a:p>
            <a:r>
              <a:rPr lang="en-US" sz="3200">
                <a:latin typeface="Arial Black"/>
              </a:rPr>
              <a:t>Virtual Reality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F3AE-AC1B-459F-A776-79904E09B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2783990"/>
            <a:ext cx="4447712" cy="3189717"/>
          </a:xfrm>
        </p:spPr>
        <p:txBody>
          <a:bodyPr>
            <a:normAutofit/>
          </a:bodyPr>
          <a:lstStyle/>
          <a:p>
            <a:r>
              <a:rPr lang="en-US" sz="2400"/>
              <a:t>Fully immersive</a:t>
            </a:r>
          </a:p>
          <a:p>
            <a:r>
              <a:rPr lang="en-US" sz="2400"/>
              <a:t>Virtual content in a virtual space</a:t>
            </a:r>
          </a:p>
          <a:p>
            <a:r>
              <a:rPr lang="en-US" sz="2400"/>
              <a:t>Headsets</a:t>
            </a:r>
          </a:p>
        </p:txBody>
      </p:sp>
      <p:pic>
        <p:nvPicPr>
          <p:cNvPr id="6" name="Picture 5" descr="A person wearing a hard hat&#10;&#10;Description automatically generated with medium confidence">
            <a:extLst>
              <a:ext uri="{FF2B5EF4-FFF2-40B4-BE49-F238E27FC236}">
                <a16:creationId xmlns:a16="http://schemas.microsoft.com/office/drawing/2014/main" id="{B224BF45-DA10-4FFC-BF6D-0B4294491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3" r="11669" b="3"/>
          <a:stretch/>
        </p:blipFill>
        <p:spPr>
          <a:xfrm>
            <a:off x="9448800" y="1"/>
            <a:ext cx="2743200" cy="4797468"/>
          </a:xfrm>
          <a:prstGeom prst="rect">
            <a:avLst/>
          </a:prstGeom>
          <a:noFill/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181AD16-2683-4B01-AE25-3C3671CD3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3" r="15277" b="3"/>
          <a:stretch/>
        </p:blipFill>
        <p:spPr>
          <a:xfrm>
            <a:off x="4914573" y="1825628"/>
            <a:ext cx="3936819" cy="3189717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9185443-D327-478F-8CDE-1154B6A1D050}"/>
              </a:ext>
            </a:extLst>
          </p:cNvPr>
          <p:cNvSpPr txBox="1">
            <a:spLocks/>
          </p:cNvSpPr>
          <p:nvPr/>
        </p:nvSpPr>
        <p:spPr>
          <a:xfrm>
            <a:off x="4914573" y="5018119"/>
            <a:ext cx="3949148" cy="35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  An example of a VR simulation</a:t>
            </a:r>
          </a:p>
        </p:txBody>
      </p:sp>
    </p:spTree>
    <p:extLst>
      <p:ext uri="{BB962C8B-B14F-4D97-AF65-F5344CB8AC3E}">
        <p14:creationId xmlns:p14="http://schemas.microsoft.com/office/powerpoint/2010/main" val="2100887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5FC1E5-C43B-4AA4-8CAA-FB9813A5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8380803" cy="827499"/>
          </a:xfrm>
        </p:spPr>
        <p:txBody>
          <a:bodyPr anchor="t">
            <a:noAutofit/>
          </a:bodyPr>
          <a:lstStyle/>
          <a:p>
            <a:r>
              <a:rPr lang="en-US" sz="3200">
                <a:latin typeface="Arial Black"/>
              </a:rPr>
              <a:t>Augmented Reality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F3AE-AC1B-459F-A776-79904E09B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3" y="3074135"/>
            <a:ext cx="4536488" cy="3189717"/>
          </a:xfrm>
        </p:spPr>
        <p:txBody>
          <a:bodyPr>
            <a:normAutofit/>
          </a:bodyPr>
          <a:lstStyle/>
          <a:p>
            <a:r>
              <a:rPr lang="en-US" sz="2400"/>
              <a:t>Virtual content in the real world</a:t>
            </a:r>
          </a:p>
          <a:p>
            <a:r>
              <a:rPr lang="en-US" sz="2400"/>
              <a:t>Smartphones, tablets, headsets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D40AD6C-B93C-444F-8CB0-D6E0EBAA1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42" b="3"/>
          <a:stretch/>
        </p:blipFill>
        <p:spPr>
          <a:xfrm>
            <a:off x="9448800" y="1"/>
            <a:ext cx="2743200" cy="4797468"/>
          </a:xfrm>
          <a:prstGeom prst="rect">
            <a:avLst/>
          </a:prstGeom>
          <a:noFill/>
        </p:spPr>
      </p:pic>
      <p:pic>
        <p:nvPicPr>
          <p:cNvPr id="5" name="Picture 4" descr="A picture containing text, dessert, chocolate&#10;&#10;Description automatically generated">
            <a:extLst>
              <a:ext uri="{FF2B5EF4-FFF2-40B4-BE49-F238E27FC236}">
                <a16:creationId xmlns:a16="http://schemas.microsoft.com/office/drawing/2014/main" id="{B1A7C424-B2E8-4543-A5BD-10EC76851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79" b="4"/>
          <a:stretch/>
        </p:blipFill>
        <p:spPr>
          <a:xfrm>
            <a:off x="4914573" y="1825628"/>
            <a:ext cx="3936819" cy="3189717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FD27E5-7C19-42A0-A759-097DA3207E07}"/>
              </a:ext>
            </a:extLst>
          </p:cNvPr>
          <p:cNvSpPr txBox="1">
            <a:spLocks/>
          </p:cNvSpPr>
          <p:nvPr/>
        </p:nvSpPr>
        <p:spPr>
          <a:xfrm>
            <a:off x="4914573" y="5018119"/>
            <a:ext cx="3942522" cy="2721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An example of an AR application</a:t>
            </a:r>
          </a:p>
        </p:txBody>
      </p:sp>
    </p:spTree>
    <p:extLst>
      <p:ext uri="{BB962C8B-B14F-4D97-AF65-F5344CB8AC3E}">
        <p14:creationId xmlns:p14="http://schemas.microsoft.com/office/powerpoint/2010/main" val="15194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ky, wearing, posing&#10;&#10;Description automatically generated">
            <a:extLst>
              <a:ext uri="{FF2B5EF4-FFF2-40B4-BE49-F238E27FC236}">
                <a16:creationId xmlns:a16="http://schemas.microsoft.com/office/drawing/2014/main" id="{642FD677-90A5-46B9-B201-7172395D6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30" y="1522114"/>
            <a:ext cx="3011350" cy="1580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E53FB65-7792-49E4-9F3E-9E3ECFA7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 Black"/>
              </a:rPr>
              <a:t>XR has many possible medical applications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D9D59E-79A8-4457-A3CC-03D7D88E15C2}"/>
              </a:ext>
            </a:extLst>
          </p:cNvPr>
          <p:cNvSpPr txBox="1"/>
          <p:nvPr/>
        </p:nvSpPr>
        <p:spPr>
          <a:xfrm>
            <a:off x="845172" y="3503597"/>
            <a:ext cx="3399702" cy="13029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400"/>
              <a:t>Learning about </a:t>
            </a:r>
            <a:endParaRPr lang="en-US"/>
          </a:p>
          <a:p>
            <a:pPr algn="ctr">
              <a:spcBef>
                <a:spcPts val="400"/>
              </a:spcBef>
            </a:pPr>
            <a:r>
              <a:rPr lang="en-US" sz="2400"/>
              <a:t>social determinants </a:t>
            </a:r>
            <a:endParaRPr lang="en-US"/>
          </a:p>
          <a:p>
            <a:pPr algn="ctr">
              <a:spcBef>
                <a:spcPts val="400"/>
              </a:spcBef>
            </a:pPr>
            <a:r>
              <a:rPr lang="en-US" sz="2400"/>
              <a:t>of health in VR</a:t>
            </a:r>
            <a:endParaRPr lang="en-US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B0260E-839B-43F7-8349-CB98F0FAC819}"/>
              </a:ext>
            </a:extLst>
          </p:cNvPr>
          <p:cNvSpPr txBox="1"/>
          <p:nvPr/>
        </p:nvSpPr>
        <p:spPr>
          <a:xfrm>
            <a:off x="4475603" y="2502909"/>
            <a:ext cx="33997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400"/>
              <a:t>Practicing communicating with patients on desktop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73224F-CB66-4FA1-9CF6-F02F503120A8}"/>
              </a:ext>
            </a:extLst>
          </p:cNvPr>
          <p:cNvSpPr txBox="1"/>
          <p:nvPr/>
        </p:nvSpPr>
        <p:spPr>
          <a:xfrm>
            <a:off x="8043094" y="3111688"/>
            <a:ext cx="3444056" cy="12516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2400"/>
              <a:t>Augmenting </a:t>
            </a:r>
            <a:endParaRPr lang="en-US"/>
          </a:p>
          <a:p>
            <a:pPr algn="ctr">
              <a:spcBef>
                <a:spcPts val="400"/>
              </a:spcBef>
            </a:pPr>
            <a:r>
              <a:rPr lang="en-US" sz="2400"/>
              <a:t>standardized patients with facial droop using AR</a:t>
            </a:r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3ECCB9-6FA1-4943-B50A-A34984D06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595" y="3754926"/>
            <a:ext cx="2867131" cy="1911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5B040-C64F-4E81-921E-3ED601FCC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841" y="1762787"/>
            <a:ext cx="2686364" cy="151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9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 descr="Schoolhouse with solid fill">
            <a:extLst>
              <a:ext uri="{FF2B5EF4-FFF2-40B4-BE49-F238E27FC236}">
                <a16:creationId xmlns:a16="http://schemas.microsoft.com/office/drawing/2014/main" id="{FD64FF28-7225-479C-9A80-ACB92B453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0322" y="207397"/>
            <a:ext cx="1326931" cy="13269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C05FF47-BB54-4E75-8B60-C6C74E2542B8}"/>
              </a:ext>
            </a:extLst>
          </p:cNvPr>
          <p:cNvSpPr txBox="1"/>
          <p:nvPr/>
        </p:nvSpPr>
        <p:spPr>
          <a:xfrm>
            <a:off x="10225286" y="1347715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UMass Chan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4F7727-18F2-4013-8CB6-37467ED355D2}"/>
              </a:ext>
            </a:extLst>
          </p:cNvPr>
          <p:cNvSpPr txBox="1"/>
          <p:nvPr/>
        </p:nvSpPr>
        <p:spPr>
          <a:xfrm>
            <a:off x="10130979" y="4079892"/>
            <a:ext cx="1472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Student Interns</a:t>
            </a:r>
          </a:p>
        </p:txBody>
      </p:sp>
      <p:sp>
        <p:nvSpPr>
          <p:cNvPr id="19" name="Down Arrow 19">
            <a:extLst>
              <a:ext uri="{FF2B5EF4-FFF2-40B4-BE49-F238E27FC236}">
                <a16:creationId xmlns:a16="http://schemas.microsoft.com/office/drawing/2014/main" id="{10F37822-8D1E-4025-94AB-77AF255887C1}"/>
              </a:ext>
            </a:extLst>
          </p:cNvPr>
          <p:cNvSpPr/>
          <p:nvPr/>
        </p:nvSpPr>
        <p:spPr>
          <a:xfrm>
            <a:off x="10556848" y="1905400"/>
            <a:ext cx="300789" cy="1118937"/>
          </a:xfrm>
          <a:prstGeom prst="downArrow">
            <a:avLst/>
          </a:prstGeom>
          <a:solidFill>
            <a:srgbClr val="1208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20">
            <a:extLst>
              <a:ext uri="{FF2B5EF4-FFF2-40B4-BE49-F238E27FC236}">
                <a16:creationId xmlns:a16="http://schemas.microsoft.com/office/drawing/2014/main" id="{1A378836-A822-4425-AC4F-50824DED68D3}"/>
              </a:ext>
            </a:extLst>
          </p:cNvPr>
          <p:cNvSpPr/>
          <p:nvPr/>
        </p:nvSpPr>
        <p:spPr>
          <a:xfrm rot="10800000">
            <a:off x="10857637" y="1905399"/>
            <a:ext cx="300789" cy="111893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Users outline">
            <a:extLst>
              <a:ext uri="{FF2B5EF4-FFF2-40B4-BE49-F238E27FC236}">
                <a16:creationId xmlns:a16="http://schemas.microsoft.com/office/drawing/2014/main" id="{42DB915A-AA85-4B3D-B21B-74E80E3A66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2611"/>
          <a:stretch/>
        </p:blipFill>
        <p:spPr>
          <a:xfrm>
            <a:off x="10110854" y="2960954"/>
            <a:ext cx="1445865" cy="11189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38D9A79-EF4A-42E6-AA02-FF4D84F5D41D}"/>
              </a:ext>
            </a:extLst>
          </p:cNvPr>
          <p:cNvSpPr txBox="1"/>
          <p:nvPr/>
        </p:nvSpPr>
        <p:spPr>
          <a:xfrm>
            <a:off x="9454203" y="2188076"/>
            <a:ext cx="11026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/>
              <a:t>New opportunity</a:t>
            </a:r>
          </a:p>
          <a:p>
            <a:endParaRPr lang="en-US" sz="14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A2BCBD-0814-40B5-B670-EDA578DBA727}"/>
              </a:ext>
            </a:extLst>
          </p:cNvPr>
          <p:cNvSpPr txBox="1"/>
          <p:nvPr/>
        </p:nvSpPr>
        <p:spPr>
          <a:xfrm>
            <a:off x="11103812" y="2183785"/>
            <a:ext cx="1157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Fresh perspectives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D59536-A5EF-449F-BC65-ADB25BC45B46}"/>
              </a:ext>
            </a:extLst>
          </p:cNvPr>
          <p:cNvSpPr txBox="1"/>
          <p:nvPr/>
        </p:nvSpPr>
        <p:spPr>
          <a:xfrm>
            <a:off x="199349" y="1571170"/>
            <a:ext cx="8713832" cy="38985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spcBef>
                <a:spcPts val="400"/>
              </a:spcBef>
            </a:pP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Talented individuals from diverse </a:t>
            </a:r>
            <a:r>
              <a:rPr lang="en-US" sz="2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backgrounds matched with unique technology opportunities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Supports early stages of program development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Fosters innovation, passion, and creativity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Provides opportunities for networking and mentoring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Furthers the mission of the University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Gains fresh perspective from students</a:t>
            </a:r>
            <a:endParaRPr lang="en-US" sz="2400">
              <a:latin typeface="Calibri"/>
              <a:ea typeface="Calibri"/>
              <a:cs typeface="Calibri"/>
            </a:endParaRP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Enhances student experience and learning</a:t>
            </a:r>
          </a:p>
          <a:p>
            <a:pPr marL="1200150" lvl="2" indent="-285750">
              <a:spcBef>
                <a:spcPts val="400"/>
              </a:spcBef>
              <a:buFont typeface="Arial"/>
              <a:buChar char="•"/>
            </a:pPr>
            <a:endParaRPr lang="en-US" sz="24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CFE83479-8023-472C-9E7D-AC4F057DB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4201"/>
            <a:ext cx="8909823" cy="827499"/>
          </a:xfrm>
        </p:spPr>
        <p:txBody>
          <a:bodyPr>
            <a:noAutofit/>
          </a:bodyPr>
          <a:lstStyle/>
          <a:p>
            <a:r>
              <a:rPr lang="en-US" sz="3200"/>
              <a:t>UMass Chan’s ideology of IT internships</a:t>
            </a:r>
          </a:p>
        </p:txBody>
      </p:sp>
    </p:spTree>
    <p:extLst>
      <p:ext uri="{BB962C8B-B14F-4D97-AF65-F5344CB8AC3E}">
        <p14:creationId xmlns:p14="http://schemas.microsoft.com/office/powerpoint/2010/main" val="267287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9C251D3F-A645-495D-B3F4-ACF7BD4C8602}"/>
              </a:ext>
            </a:extLst>
          </p:cNvPr>
          <p:cNvSpPr>
            <a:spLocks/>
          </p:cNvSpPr>
          <p:nvPr/>
        </p:nvSpPr>
        <p:spPr>
          <a:xfrm>
            <a:off x="298194" y="3929296"/>
            <a:ext cx="4429089" cy="186791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Eunice Kennedy </a:t>
            </a:r>
            <a:endParaRPr lang="en-US" sz="20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 b="1">
                <a:solidFill>
                  <a:schemeClr val="tx1"/>
                </a:solidFill>
              </a:rPr>
              <a:t>Shriver Center </a:t>
            </a:r>
            <a:endParaRPr lang="en-US" sz="20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XR Expert, Asst. Professor</a:t>
            </a: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B56B26-6B76-4620-B91C-0A61460F295D}"/>
              </a:ext>
            </a:extLst>
          </p:cNvPr>
          <p:cNvSpPr>
            <a:spLocks/>
          </p:cNvSpPr>
          <p:nvPr/>
        </p:nvSpPr>
        <p:spPr>
          <a:xfrm>
            <a:off x="298194" y="1562688"/>
            <a:ext cx="4429089" cy="186235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IT</a:t>
            </a:r>
          </a:p>
          <a:p>
            <a:pPr algn="ctr"/>
            <a:r>
              <a:rPr lang="en-US" sz="2000">
                <a:solidFill>
                  <a:schemeClr val="tx1"/>
                </a:solidFill>
              </a:rPr>
              <a:t>ACIO, Academic Technology</a:t>
            </a:r>
            <a:endParaRPr lang="en-US" sz="20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XR Intern</a:t>
            </a: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2D4DB0-F29A-4F07-8E1B-88D31E1C4F36}"/>
              </a:ext>
            </a:extLst>
          </p:cNvPr>
          <p:cNvSpPr>
            <a:spLocks/>
          </p:cNvSpPr>
          <p:nvPr/>
        </p:nvSpPr>
        <p:spPr>
          <a:xfrm>
            <a:off x="7501606" y="3963268"/>
            <a:ext cx="4428025" cy="187348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Community</a:t>
            </a:r>
            <a:endParaRPr lang="en-US" sz="2000" b="1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sz="2000">
                <a:solidFill>
                  <a:schemeClr val="tx1"/>
                </a:solidFill>
              </a:rPr>
              <a:t>Subject Matter &amp; Lived Experience Experts</a:t>
            </a: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C17DF0-E1A5-4D9E-BBCD-6BEB007C84DB}"/>
              </a:ext>
            </a:extLst>
          </p:cNvPr>
          <p:cNvSpPr>
            <a:spLocks/>
          </p:cNvSpPr>
          <p:nvPr/>
        </p:nvSpPr>
        <p:spPr>
          <a:xfrm>
            <a:off x="7501606" y="1129449"/>
            <a:ext cx="4428025" cy="241299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a typeface="+mn-lt"/>
                <a:cs typeface="+mn-lt"/>
              </a:rPr>
              <a:t>Interprofessional Center for Experiential Learning &amp; Simulation (</a:t>
            </a:r>
            <a:r>
              <a:rPr lang="en-US" sz="2000" b="1" err="1">
                <a:solidFill>
                  <a:schemeClr val="tx1"/>
                </a:solidFill>
                <a:ea typeface="+mn-lt"/>
                <a:cs typeface="+mn-lt"/>
              </a:rPr>
              <a:t>iCELS</a:t>
            </a:r>
            <a:r>
              <a:rPr lang="en-US" sz="2000" b="1">
                <a:solidFill>
                  <a:schemeClr val="tx1"/>
                </a:solidFill>
                <a:ea typeface="+mn-lt"/>
                <a:cs typeface="+mn-lt"/>
              </a:rPr>
              <a:t>)</a:t>
            </a:r>
          </a:p>
          <a:p>
            <a:pPr algn="ctr"/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Associate Dean for Undergraduate</a:t>
            </a:r>
          </a:p>
          <a:p>
            <a:pPr algn="ctr"/>
            <a:r>
              <a:rPr lang="en-US" sz="2000">
                <a:solidFill>
                  <a:schemeClr val="tx1"/>
                </a:solidFill>
                <a:ea typeface="+mn-lt"/>
                <a:cs typeface="+mn-lt"/>
              </a:rPr>
              <a:t>Medical Education</a:t>
            </a:r>
            <a:endParaRPr lang="en-US" sz="20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E5D21B-D5D8-430D-B71E-6A7FBADC4343}"/>
              </a:ext>
            </a:extLst>
          </p:cNvPr>
          <p:cNvCxnSpPr>
            <a:cxnSpLocks/>
            <a:stCxn id="19" idx="7"/>
            <a:endCxn id="22" idx="3"/>
          </p:cNvCxnSpPr>
          <p:nvPr/>
        </p:nvCxnSpPr>
        <p:spPr>
          <a:xfrm flipV="1">
            <a:off x="4078658" y="3189072"/>
            <a:ext cx="4071417" cy="10137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77731F4-42E6-4AF9-92A0-E22B399A0FF7}"/>
              </a:ext>
            </a:extLst>
          </p:cNvPr>
          <p:cNvCxnSpPr>
            <a:cxnSpLocks/>
            <a:stCxn id="20" idx="5"/>
            <a:endCxn id="21" idx="1"/>
          </p:cNvCxnSpPr>
          <p:nvPr/>
        </p:nvCxnSpPr>
        <p:spPr>
          <a:xfrm>
            <a:off x="4078658" y="3152308"/>
            <a:ext cx="4071417" cy="108532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1D82E9F-7EE8-417A-8CE0-7CFA463A809F}"/>
              </a:ext>
            </a:extLst>
          </p:cNvPr>
          <p:cNvSpPr>
            <a:spLocks noChangeAspect="1"/>
          </p:cNvSpPr>
          <p:nvPr/>
        </p:nvSpPr>
        <p:spPr>
          <a:xfrm>
            <a:off x="4169352" y="2737149"/>
            <a:ext cx="3856952" cy="1920240"/>
          </a:xfrm>
          <a:prstGeom prst="ellipse">
            <a:avLst/>
          </a:prstGeom>
          <a:solidFill>
            <a:srgbClr val="1910A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b="1" err="1"/>
              <a:t>MedXR</a:t>
            </a:r>
            <a:endParaRPr lang="en-US" sz="2000" b="1">
              <a:cs typeface="Calibri"/>
            </a:endParaRPr>
          </a:p>
          <a:p>
            <a:pPr algn="ctr"/>
            <a:r>
              <a:rPr lang="en-US" sz="2000"/>
              <a:t>Internship program</a:t>
            </a:r>
            <a:endParaRPr lang="en-US" sz="2000">
              <a:cs typeface="Calibri"/>
            </a:endParaRPr>
          </a:p>
          <a:p>
            <a:pPr algn="ctr"/>
            <a:r>
              <a:rPr lang="en-US" sz="2000"/>
              <a:t>Weekly outreach cafes</a:t>
            </a:r>
            <a:endParaRPr lang="en-US" sz="2000">
              <a:cs typeface="Calibri"/>
            </a:endParaRPr>
          </a:p>
          <a:p>
            <a:pPr algn="ctr"/>
            <a:r>
              <a:rPr lang="en-US" sz="2000"/>
              <a:t>Community-driven projects</a:t>
            </a:r>
            <a:endParaRPr lang="en-US" sz="2000">
              <a:cs typeface="Calibri"/>
            </a:endParaRP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EA3F1B25-29D5-4AC2-AA67-4AB91B1E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4201"/>
            <a:ext cx="10426389" cy="827499"/>
          </a:xfrm>
        </p:spPr>
        <p:txBody>
          <a:bodyPr>
            <a:noAutofit/>
          </a:bodyPr>
          <a:lstStyle/>
          <a:p>
            <a:r>
              <a:rPr lang="en-US" sz="3200"/>
              <a:t>MedXR is enriched through development and 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1818868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08CCC5-3CB6-4CDE-9D53-83D59DD5AAF9}"/>
              </a:ext>
            </a:extLst>
          </p:cNvPr>
          <p:cNvSpPr txBox="1">
            <a:spLocks/>
          </p:cNvSpPr>
          <p:nvPr/>
        </p:nvSpPr>
        <p:spPr>
          <a:xfrm>
            <a:off x="457200" y="1607254"/>
            <a:ext cx="5638800" cy="16165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Educated community about XR</a:t>
            </a:r>
          </a:p>
          <a:p>
            <a:pPr marL="457200" lvl="1" indent="0">
              <a:buNone/>
            </a:pPr>
            <a:r>
              <a:rPr lang="en-US"/>
              <a:t>- Seeded emphasis on diverse populations, technologies, and institutional priorities</a:t>
            </a:r>
            <a:endParaRPr lang="en-US">
              <a:cs typeface="Calibri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68D46370-21C9-4555-BF7F-B813A6584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4201"/>
            <a:ext cx="8308730" cy="827499"/>
          </a:xfrm>
        </p:spPr>
        <p:txBody>
          <a:bodyPr>
            <a:noAutofit/>
          </a:bodyPr>
          <a:lstStyle/>
          <a:p>
            <a:pPr algn="ctr"/>
            <a:r>
              <a:rPr lang="en-US" sz="3200"/>
              <a:t>Intern skills + community expertise = valuable ideation </a:t>
            </a:r>
          </a:p>
        </p:txBody>
      </p:sp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F379D8C-288B-4A6D-A714-6EACFC541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53" y="3304341"/>
            <a:ext cx="4572000" cy="2514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0E9448-C4C3-DD38-F561-867A796A9001}"/>
              </a:ext>
            </a:extLst>
          </p:cNvPr>
          <p:cNvSpPr txBox="1">
            <a:spLocks/>
          </p:cNvSpPr>
          <p:nvPr/>
        </p:nvSpPr>
        <p:spPr>
          <a:xfrm>
            <a:off x="1384851" y="3409548"/>
            <a:ext cx="5638800" cy="52991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Community submitted ideas 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19B41F-8722-1E8D-601C-A5ED0F77B1D7}"/>
              </a:ext>
            </a:extLst>
          </p:cNvPr>
          <p:cNvSpPr txBox="1">
            <a:spLocks/>
          </p:cNvSpPr>
          <p:nvPr/>
        </p:nvSpPr>
        <p:spPr>
          <a:xfrm>
            <a:off x="2948607" y="4284191"/>
            <a:ext cx="4075044" cy="5762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Rated submissions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23AC31-9903-69AA-4837-F028E9C49C10}"/>
              </a:ext>
            </a:extLst>
          </p:cNvPr>
          <p:cNvSpPr txBox="1">
            <a:spLocks/>
          </p:cNvSpPr>
          <p:nvPr/>
        </p:nvSpPr>
        <p:spPr>
          <a:xfrm>
            <a:off x="4075041" y="5085947"/>
            <a:ext cx="3670853" cy="51665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Selected top three</a:t>
            </a:r>
          </a:p>
        </p:txBody>
      </p:sp>
      <p:pic>
        <p:nvPicPr>
          <p:cNvPr id="18" name="Picture 1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D7E3CF1-A26B-4364-87CF-99113024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423" y="1123962"/>
            <a:ext cx="4584630" cy="25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3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6923D10C98AB44AD8B2BAB48D5F7BA" ma:contentTypeVersion="15" ma:contentTypeDescription="Create a new document." ma:contentTypeScope="" ma:versionID="0334c5f266eb089271f4e9aab97c7cce">
  <xsd:schema xmlns:xsd="http://www.w3.org/2001/XMLSchema" xmlns:xs="http://www.w3.org/2001/XMLSchema" xmlns:p="http://schemas.microsoft.com/office/2006/metadata/properties" xmlns:ns2="ae4cc2a6-1157-4038-86b9-a8491ccd1c1b" xmlns:ns3="bf6c2be3-e48a-422f-81bb-2b758936f579" targetNamespace="http://schemas.microsoft.com/office/2006/metadata/properties" ma:root="true" ma:fieldsID="156d0156f7f334cd7b10a34c9ad18fe9" ns2:_="" ns3:_="">
    <xsd:import namespace="ae4cc2a6-1157-4038-86b9-a8491ccd1c1b"/>
    <xsd:import namespace="bf6c2be3-e48a-422f-81bb-2b758936f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cc2a6-1157-4038-86b9-a8491ccd1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592f6e-9db9-49f2-9f9e-7d6ee315d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c2be3-e48a-422f-81bb-2b758936f5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15263c-b4e9-4997-bed2-f9e96ad698fa}" ma:internalName="TaxCatchAll" ma:showField="CatchAllData" ma:web="bf6c2be3-e48a-422f-81bb-2b758936f5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6c2be3-e48a-422f-81bb-2b758936f579" xsi:nil="true"/>
    <lcf76f155ced4ddcb4097134ff3c332f xmlns="ae4cc2a6-1157-4038-86b9-a8491ccd1c1b">
      <Terms xmlns="http://schemas.microsoft.com/office/infopath/2007/PartnerControls"/>
    </lcf76f155ced4ddcb4097134ff3c332f>
    <SharedWithUsers xmlns="bf6c2be3-e48a-422f-81bb-2b758936f579">
      <UserInfo>
        <DisplayName>Mandella, Suzanne M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6C977C4-54C9-4DA3-983C-84F7A5B57F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B5EC95-FFF5-40D8-8F6A-1DFCC943AB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4cc2a6-1157-4038-86b9-a8491ccd1c1b"/>
    <ds:schemaRef ds:uri="bf6c2be3-e48a-422f-81bb-2b758936f5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41330A-45C1-4C28-8931-D64F623643D0}">
  <ds:schemaRefs>
    <ds:schemaRef ds:uri="ae4cc2a6-1157-4038-86b9-a8491ccd1c1b"/>
    <ds:schemaRef ds:uri="bf6c2be3-e48a-422f-81bb-2b758936f5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701</Words>
  <Application>Microsoft Office PowerPoint</Application>
  <PresentationFormat>Widescreen</PresentationFormat>
  <Paragraphs>212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Times New Roman</vt:lpstr>
      <vt:lpstr>office theme</vt:lpstr>
      <vt:lpstr>XR Ideation and Pilots for Medical Education via Community Engagement and Internships</vt:lpstr>
      <vt:lpstr>The UMass Chan MedXR Team</vt:lpstr>
      <vt:lpstr>What is XR?</vt:lpstr>
      <vt:lpstr>Virtual Reality</vt:lpstr>
      <vt:lpstr>Augmented Reality</vt:lpstr>
      <vt:lpstr>XR has many possible medical applications</vt:lpstr>
      <vt:lpstr>UMass Chan’s ideology of IT internships</vt:lpstr>
      <vt:lpstr>MedXR is enriched through development and community engagement</vt:lpstr>
      <vt:lpstr>Intern skills + community expertise = valuable ideation </vt:lpstr>
      <vt:lpstr>Multi-modal tools maintain engagement &amp; productive collaboration</vt:lpstr>
      <vt:lpstr>Pitching an internship  &amp; building an ideation campaign  </vt:lpstr>
      <vt:lpstr>Creating XR Experiences</vt:lpstr>
      <vt:lpstr>Creating XR Experiences</vt:lpstr>
      <vt:lpstr>Creating XR Experiences</vt:lpstr>
      <vt:lpstr>Creating XR Experiences</vt:lpstr>
      <vt:lpstr>Creating XR Experiences</vt:lpstr>
      <vt:lpstr>PowerPoint Presentation</vt:lpstr>
      <vt:lpstr>PowerPoint Presentation</vt:lpstr>
      <vt:lpstr>PowerPoint Presentation</vt:lpstr>
      <vt:lpstr>PowerPoint Presentation</vt:lpstr>
      <vt:lpstr>XR will power curriculum innovation</vt:lpstr>
      <vt:lpstr>PowerPoint Presentation</vt:lpstr>
      <vt:lpstr>Valuable results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Lanzillotti, Patricia J</dc:creator>
  <cp:lastModifiedBy>Kersey, Matthew L</cp:lastModifiedBy>
  <cp:revision>1</cp:revision>
  <dcterms:created xsi:type="dcterms:W3CDTF">2022-05-04T12:39:27Z</dcterms:created>
  <dcterms:modified xsi:type="dcterms:W3CDTF">2022-05-30T18:12:14Z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0x010100D96923D10C98AB44AD8B2BAB48D5F7BA</vt:lpwstr>
  </property>
  <property fmtid="{D5CDD505-2E9C-101B-9397-08002B2CF9AE}" pid="3" name="MediaServiceImageTags">
    <vt:lpwstr/>
  </property>
</Properties>
</file>