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handoutMasterIdLst>
    <p:handoutMasterId r:id="rId11"/>
  </p:handoutMasterIdLst>
  <p:sldIdLst>
    <p:sldId id="256" r:id="rId5"/>
    <p:sldId id="257" r:id="rId6"/>
    <p:sldId id="263" r:id="rId7"/>
    <p:sldId id="264" r:id="rId8"/>
    <p:sldId id="26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6F6B1-21CB-46EB-8439-E8EF6CFE999C}" v="22" dt="2024-06-06T14:35:17.976"/>
    <p1510:client id="{145F1756-B7B3-455F-8E85-19011F303125}" v="13" dt="2024-06-04T21:41:36.004"/>
    <p1510:client id="{4C4AFFBB-95B0-4795-9AA7-837E5D0FBCF7}" v="3" dt="2024-06-06T12:05:19.075"/>
    <p1510:client id="{75401D20-610F-433A-B88E-EEB1F3AF5B66}" v="190" dt="2024-06-05T17:57:50.897"/>
    <p1510:client id="{A6AFB80C-6D85-468C-A8A0-8303DAAB8046}" v="11" dt="2024-06-05T16:43:25.357"/>
    <p1510:client id="{B3FC3582-9331-4A69-84C4-4DF6C4EF28A3}" v="133" dt="2024-06-06T15:06:11.162"/>
    <p1510:client id="{C863A8DC-A4B0-48FB-BF52-44248CE7D163}" v="19" dt="2024-06-04T21:51:09.330"/>
    <p1510:client id="{ECCD92A2-B761-4A3D-AA40-31ACEC4D56B4}" v="197" dt="2024-06-04T21:33:26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run, Mary" userId="S::mary.piorun@umassmed.edu::79daf258-a563-4922-80f9-c692c330172a" providerId="AD" clId="Web-{C863A8DC-A4B0-48FB-BF52-44248CE7D163}"/>
    <pc:docChg chg="modSld">
      <pc:chgData name="Piorun, Mary" userId="S::mary.piorun@umassmed.edu::79daf258-a563-4922-80f9-c692c330172a" providerId="AD" clId="Web-{C863A8DC-A4B0-48FB-BF52-44248CE7D163}" dt="2024-06-04T21:51:09.330" v="18" actId="1076"/>
      <pc:docMkLst>
        <pc:docMk/>
      </pc:docMkLst>
      <pc:sldChg chg="addSp delSp modSp">
        <pc:chgData name="Piorun, Mary" userId="S::mary.piorun@umassmed.edu::79daf258-a563-4922-80f9-c692c330172a" providerId="AD" clId="Web-{C863A8DC-A4B0-48FB-BF52-44248CE7D163}" dt="2024-06-04T21:51:09.330" v="18" actId="1076"/>
        <pc:sldMkLst>
          <pc:docMk/>
          <pc:sldMk cId="54250080" sldId="263"/>
        </pc:sldMkLst>
        <pc:spChg chg="del">
          <ac:chgData name="Piorun, Mary" userId="S::mary.piorun@umassmed.edu::79daf258-a563-4922-80f9-c692c330172a" providerId="AD" clId="Web-{C863A8DC-A4B0-48FB-BF52-44248CE7D163}" dt="2024-06-04T21:50:10.468" v="13"/>
          <ac:spMkLst>
            <pc:docMk/>
            <pc:sldMk cId="54250080" sldId="263"/>
            <ac:spMk id="2" creationId="{AEB63045-3CAD-4149-82F9-377CEFDEED62}"/>
          </ac:spMkLst>
        </pc:spChg>
        <pc:spChg chg="mod">
          <ac:chgData name="Piorun, Mary" userId="S::mary.piorun@umassmed.edu::79daf258-a563-4922-80f9-c692c330172a" providerId="AD" clId="Web-{C863A8DC-A4B0-48FB-BF52-44248CE7D163}" dt="2024-06-04T21:49:36.826" v="9" actId="20577"/>
          <ac:spMkLst>
            <pc:docMk/>
            <pc:sldMk cId="54250080" sldId="263"/>
            <ac:spMk id="3" creationId="{EC28B012-1317-F942-B34F-62BA01A04A11}"/>
          </ac:spMkLst>
        </pc:spChg>
        <pc:picChg chg="add mod">
          <ac:chgData name="Piorun, Mary" userId="S::mary.piorun@umassmed.edu::79daf258-a563-4922-80f9-c692c330172a" providerId="AD" clId="Web-{C863A8DC-A4B0-48FB-BF52-44248CE7D163}" dt="2024-06-04T21:51:09.330" v="18" actId="1076"/>
          <ac:picMkLst>
            <pc:docMk/>
            <pc:sldMk cId="54250080" sldId="263"/>
            <ac:picMk id="5" creationId="{C9024B74-35BA-0B13-466C-E711FD7A980F}"/>
          </ac:picMkLst>
        </pc:picChg>
      </pc:sldChg>
    </pc:docChg>
  </pc:docChgLst>
  <pc:docChgLst>
    <pc:chgData name="Piorun, Mary" userId="S::mary.piorun@umassmed.edu::79daf258-a563-4922-80f9-c692c330172a" providerId="AD" clId="Web-{145F1756-B7B3-455F-8E85-19011F303125}"/>
    <pc:docChg chg="modSld">
      <pc:chgData name="Piorun, Mary" userId="S::mary.piorun@umassmed.edu::79daf258-a563-4922-80f9-c692c330172a" providerId="AD" clId="Web-{145F1756-B7B3-455F-8E85-19011F303125}" dt="2024-06-04T21:41:35.863" v="11" actId="20577"/>
      <pc:docMkLst>
        <pc:docMk/>
      </pc:docMkLst>
      <pc:sldChg chg="modSp">
        <pc:chgData name="Piorun, Mary" userId="S::mary.piorun@umassmed.edu::79daf258-a563-4922-80f9-c692c330172a" providerId="AD" clId="Web-{145F1756-B7B3-455F-8E85-19011F303125}" dt="2024-06-04T21:41:35.863" v="11" actId="20577"/>
        <pc:sldMkLst>
          <pc:docMk/>
          <pc:sldMk cId="54250080" sldId="263"/>
        </pc:sldMkLst>
        <pc:spChg chg="mod">
          <ac:chgData name="Piorun, Mary" userId="S::mary.piorun@umassmed.edu::79daf258-a563-4922-80f9-c692c330172a" providerId="AD" clId="Web-{145F1756-B7B3-455F-8E85-19011F303125}" dt="2024-06-04T21:41:35.863" v="11" actId="20577"/>
          <ac:spMkLst>
            <pc:docMk/>
            <pc:sldMk cId="54250080" sldId="263"/>
            <ac:spMk id="3" creationId="{EC28B012-1317-F942-B34F-62BA01A04A11}"/>
          </ac:spMkLst>
        </pc:spChg>
      </pc:sldChg>
    </pc:docChg>
  </pc:docChgLst>
  <pc:docChgLst>
    <pc:chgData name="Piorun, Mary" userId="S::mary.piorun@umassmed.edu::79daf258-a563-4922-80f9-c692c330172a" providerId="AD" clId="Web-{1286F6B1-21CB-46EB-8439-E8EF6CFE999C}"/>
    <pc:docChg chg="modSld">
      <pc:chgData name="Piorun, Mary" userId="S::mary.piorun@umassmed.edu::79daf258-a563-4922-80f9-c692c330172a" providerId="AD" clId="Web-{1286F6B1-21CB-46EB-8439-E8EF6CFE999C}" dt="2024-06-06T14:35:16.210" v="24" actId="20577"/>
      <pc:docMkLst>
        <pc:docMk/>
      </pc:docMkLst>
      <pc:sldChg chg="modSp">
        <pc:chgData name="Piorun, Mary" userId="S::mary.piorun@umassmed.edu::79daf258-a563-4922-80f9-c692c330172a" providerId="AD" clId="Web-{1286F6B1-21CB-46EB-8439-E8EF6CFE999C}" dt="2024-06-06T14:35:16.210" v="24" actId="20577"/>
        <pc:sldMkLst>
          <pc:docMk/>
          <pc:sldMk cId="54250080" sldId="263"/>
        </pc:sldMkLst>
        <pc:spChg chg="mod">
          <ac:chgData name="Piorun, Mary" userId="S::mary.piorun@umassmed.edu::79daf258-a563-4922-80f9-c692c330172a" providerId="AD" clId="Web-{1286F6B1-21CB-46EB-8439-E8EF6CFE999C}" dt="2024-06-06T14:35:16.210" v="24" actId="20577"/>
          <ac:spMkLst>
            <pc:docMk/>
            <pc:sldMk cId="54250080" sldId="263"/>
            <ac:spMk id="3" creationId="{EC28B012-1317-F942-B34F-62BA01A04A11}"/>
          </ac:spMkLst>
        </pc:spChg>
      </pc:sldChg>
    </pc:docChg>
  </pc:docChgLst>
  <pc:docChgLst>
    <pc:chgData name="Piorun, Mary" userId="S::mary.piorun@umassmed.edu::79daf258-a563-4922-80f9-c692c330172a" providerId="AD" clId="Web-{75401D20-610F-433A-B88E-EEB1F3AF5B66}"/>
    <pc:docChg chg="addSld modSld">
      <pc:chgData name="Piorun, Mary" userId="S::mary.piorun@umassmed.edu::79daf258-a563-4922-80f9-c692c330172a" providerId="AD" clId="Web-{75401D20-610F-433A-B88E-EEB1F3AF5B66}" dt="2024-06-05T17:57:47.475" v="194" actId="20577"/>
      <pc:docMkLst>
        <pc:docMk/>
      </pc:docMkLst>
      <pc:sldChg chg="addSp delSp modSp mod chgLayout">
        <pc:chgData name="Piorun, Mary" userId="S::mary.piorun@umassmed.edu::79daf258-a563-4922-80f9-c692c330172a" providerId="AD" clId="Web-{75401D20-610F-433A-B88E-EEB1F3AF5B66}" dt="2024-06-05T17:55:09.907" v="137" actId="1076"/>
        <pc:sldMkLst>
          <pc:docMk/>
          <pc:sldMk cId="1877025962" sldId="261"/>
        </pc:sldMkLst>
        <pc:spChg chg="add del">
          <ac:chgData name="Piorun, Mary" userId="S::mary.piorun@umassmed.edu::79daf258-a563-4922-80f9-c692c330172a" providerId="AD" clId="Web-{75401D20-610F-433A-B88E-EEB1F3AF5B66}" dt="2024-06-05T17:48:13.659" v="112"/>
          <ac:spMkLst>
            <pc:docMk/>
            <pc:sldMk cId="1877025962" sldId="261"/>
            <ac:spMk id="2" creationId="{BCFECC5E-10DE-174D-A5C6-22E5F7249B0E}"/>
          </ac:spMkLst>
        </pc:spChg>
        <pc:spChg chg="add del">
          <ac:chgData name="Piorun, Mary" userId="S::mary.piorun@umassmed.edu::79daf258-a563-4922-80f9-c692c330172a" providerId="AD" clId="Web-{75401D20-610F-433A-B88E-EEB1F3AF5B66}" dt="2024-06-05T17:48:13.659" v="112"/>
          <ac:spMkLst>
            <pc:docMk/>
            <pc:sldMk cId="1877025962" sldId="261"/>
            <ac:spMk id="3" creationId="{629C33F7-DB26-9D41-A2F9-D71ABDE57230}"/>
          </ac:spMkLst>
        </pc:spChg>
        <pc:spChg chg="add del">
          <ac:chgData name="Piorun, Mary" userId="S::mary.piorun@umassmed.edu::79daf258-a563-4922-80f9-c692c330172a" providerId="AD" clId="Web-{75401D20-610F-433A-B88E-EEB1F3AF5B66}" dt="2024-06-05T17:48:13.659" v="112"/>
          <ac:spMkLst>
            <pc:docMk/>
            <pc:sldMk cId="1877025962" sldId="261"/>
            <ac:spMk id="4" creationId="{40CAD013-8934-2D43-9CD2-1CC77EBEC58C}"/>
          </ac:spMkLst>
        </pc:spChg>
        <pc:spChg chg="add del">
          <ac:chgData name="Piorun, Mary" userId="S::mary.piorun@umassmed.edu::79daf258-a563-4922-80f9-c692c330172a" providerId="AD" clId="Web-{75401D20-610F-433A-B88E-EEB1F3AF5B66}" dt="2024-06-05T17:48:13.659" v="112"/>
          <ac:spMkLst>
            <pc:docMk/>
            <pc:sldMk cId="1877025962" sldId="261"/>
            <ac:spMk id="5" creationId="{0225C3D2-BDBA-D541-8C6D-7E33C0B22A1D}"/>
          </ac:spMkLst>
        </pc:spChg>
        <pc:picChg chg="add del mod">
          <ac:chgData name="Piorun, Mary" userId="S::mary.piorun@umassmed.edu::79daf258-a563-4922-80f9-c692c330172a" providerId="AD" clId="Web-{75401D20-610F-433A-B88E-EEB1F3AF5B66}" dt="2024-06-05T17:52:41.090" v="124"/>
          <ac:picMkLst>
            <pc:docMk/>
            <pc:sldMk cId="1877025962" sldId="261"/>
            <ac:picMk id="6" creationId="{79830DBF-60BB-FD30-A01C-6DBF1870D1EF}"/>
          </ac:picMkLst>
        </pc:picChg>
        <pc:picChg chg="add del mod ord">
          <ac:chgData name="Piorun, Mary" userId="S::mary.piorun@umassmed.edu::79daf258-a563-4922-80f9-c692c330172a" providerId="AD" clId="Web-{75401D20-610F-433A-B88E-EEB1F3AF5B66}" dt="2024-06-05T17:55:02.267" v="135"/>
          <ac:picMkLst>
            <pc:docMk/>
            <pc:sldMk cId="1877025962" sldId="261"/>
            <ac:picMk id="7" creationId="{11F6FAF4-028F-F9C2-838A-D6889F900831}"/>
          </ac:picMkLst>
        </pc:picChg>
        <pc:picChg chg="add mod ord">
          <ac:chgData name="Piorun, Mary" userId="S::mary.piorun@umassmed.edu::79daf258-a563-4922-80f9-c692c330172a" providerId="AD" clId="Web-{75401D20-610F-433A-B88E-EEB1F3AF5B66}" dt="2024-06-05T17:55:09.907" v="137" actId="1076"/>
          <ac:picMkLst>
            <pc:docMk/>
            <pc:sldMk cId="1877025962" sldId="261"/>
            <ac:picMk id="8" creationId="{B82CE882-4992-FEBE-9063-22F5260778A6}"/>
          </ac:picMkLst>
        </pc:picChg>
        <pc:picChg chg="add mod">
          <ac:chgData name="Piorun, Mary" userId="S::mary.piorun@umassmed.edu::79daf258-a563-4922-80f9-c692c330172a" providerId="AD" clId="Web-{75401D20-610F-433A-B88E-EEB1F3AF5B66}" dt="2024-06-05T17:55:06.235" v="136" actId="1076"/>
          <ac:picMkLst>
            <pc:docMk/>
            <pc:sldMk cId="1877025962" sldId="261"/>
            <ac:picMk id="9" creationId="{A0B5AB97-6474-C371-5A26-096D81798EC1}"/>
          </ac:picMkLst>
        </pc:picChg>
      </pc:sldChg>
      <pc:sldChg chg="modSp">
        <pc:chgData name="Piorun, Mary" userId="S::mary.piorun@umassmed.edu::79daf258-a563-4922-80f9-c692c330172a" providerId="AD" clId="Web-{75401D20-610F-433A-B88E-EEB1F3AF5B66}" dt="2024-06-05T17:02:46.466" v="109" actId="20577"/>
        <pc:sldMkLst>
          <pc:docMk/>
          <pc:sldMk cId="54250080" sldId="263"/>
        </pc:sldMkLst>
        <pc:spChg chg="mod">
          <ac:chgData name="Piorun, Mary" userId="S::mary.piorun@umassmed.edu::79daf258-a563-4922-80f9-c692c330172a" providerId="AD" clId="Web-{75401D20-610F-433A-B88E-EEB1F3AF5B66}" dt="2024-06-05T17:02:46.466" v="109" actId="20577"/>
          <ac:spMkLst>
            <pc:docMk/>
            <pc:sldMk cId="54250080" sldId="263"/>
            <ac:spMk id="3" creationId="{EC28B012-1317-F942-B34F-62BA01A04A11}"/>
          </ac:spMkLst>
        </pc:spChg>
      </pc:sldChg>
      <pc:sldChg chg="addSp delSp modSp new mod modClrScheme chgLayout">
        <pc:chgData name="Piorun, Mary" userId="S::mary.piorun@umassmed.edu::79daf258-a563-4922-80f9-c692c330172a" providerId="AD" clId="Web-{75401D20-610F-433A-B88E-EEB1F3AF5B66}" dt="2024-06-05T17:57:47.475" v="194" actId="20577"/>
        <pc:sldMkLst>
          <pc:docMk/>
          <pc:sldMk cId="999524827" sldId="265"/>
        </pc:sldMkLst>
        <pc:spChg chg="add mod">
          <ac:chgData name="Piorun, Mary" userId="S::mary.piorun@umassmed.edu::79daf258-a563-4922-80f9-c692c330172a" providerId="AD" clId="Web-{75401D20-610F-433A-B88E-EEB1F3AF5B66}" dt="2024-06-05T17:57:47.475" v="194" actId="20577"/>
          <ac:spMkLst>
            <pc:docMk/>
            <pc:sldMk cId="999524827" sldId="265"/>
            <ac:spMk id="2" creationId="{FBDC610A-4610-C315-1D1B-504C34FB3F77}"/>
          </ac:spMkLst>
        </pc:spChg>
        <pc:spChg chg="add del mod">
          <ac:chgData name="Piorun, Mary" userId="S::mary.piorun@umassmed.edu::79daf258-a563-4922-80f9-c692c330172a" providerId="AD" clId="Web-{75401D20-610F-433A-B88E-EEB1F3AF5B66}" dt="2024-06-05T17:56:00.487" v="140"/>
          <ac:spMkLst>
            <pc:docMk/>
            <pc:sldMk cId="999524827" sldId="265"/>
            <ac:spMk id="3" creationId="{CC971403-762F-0B06-8C42-307801CAD4D0}"/>
          </ac:spMkLst>
        </pc:spChg>
      </pc:sldChg>
    </pc:docChg>
  </pc:docChgLst>
  <pc:docChgLst>
    <pc:chgData name="Piorun, Mary" userId="S::mary.piorun@umassmed.edu::79daf258-a563-4922-80f9-c692c330172a" providerId="AD" clId="Web-{B3FC3582-9331-4A69-84C4-4DF6C4EF28A3}"/>
    <pc:docChg chg="modSld">
      <pc:chgData name="Piorun, Mary" userId="S::mary.piorun@umassmed.edu::79daf258-a563-4922-80f9-c692c330172a" providerId="AD" clId="Web-{B3FC3582-9331-4A69-84C4-4DF6C4EF28A3}" dt="2024-06-06T15:06:11.162" v="89" actId="1076"/>
      <pc:docMkLst>
        <pc:docMk/>
      </pc:docMkLst>
      <pc:sldChg chg="addSp modSp">
        <pc:chgData name="Piorun, Mary" userId="S::mary.piorun@umassmed.edu::79daf258-a563-4922-80f9-c692c330172a" providerId="AD" clId="Web-{B3FC3582-9331-4A69-84C4-4DF6C4EF28A3}" dt="2024-06-06T15:06:11.162" v="89" actId="1076"/>
        <pc:sldMkLst>
          <pc:docMk/>
          <pc:sldMk cId="1877025962" sldId="261"/>
        </pc:sldMkLst>
        <pc:spChg chg="add mod">
          <ac:chgData name="Piorun, Mary" userId="S::mary.piorun@umassmed.edu::79daf258-a563-4922-80f9-c692c330172a" providerId="AD" clId="Web-{B3FC3582-9331-4A69-84C4-4DF6C4EF28A3}" dt="2024-06-06T15:06:11.162" v="89" actId="1076"/>
          <ac:spMkLst>
            <pc:docMk/>
            <pc:sldMk cId="1877025962" sldId="261"/>
            <ac:spMk id="2" creationId="{A1F6EDD9-DBE2-ACC5-2FD1-20FEF2CFEB39}"/>
          </ac:spMkLst>
        </pc:spChg>
      </pc:sldChg>
      <pc:sldChg chg="modSp">
        <pc:chgData name="Piorun, Mary" userId="S::mary.piorun@umassmed.edu::79daf258-a563-4922-80f9-c692c330172a" providerId="AD" clId="Web-{B3FC3582-9331-4A69-84C4-4DF6C4EF28A3}" dt="2024-06-06T14:57:14.508" v="28" actId="14100"/>
        <pc:sldMkLst>
          <pc:docMk/>
          <pc:sldMk cId="54250080" sldId="263"/>
        </pc:sldMkLst>
        <pc:spChg chg="mod">
          <ac:chgData name="Piorun, Mary" userId="S::mary.piorun@umassmed.edu::79daf258-a563-4922-80f9-c692c330172a" providerId="AD" clId="Web-{B3FC3582-9331-4A69-84C4-4DF6C4EF28A3}" dt="2024-06-06T14:57:14.508" v="28" actId="14100"/>
          <ac:spMkLst>
            <pc:docMk/>
            <pc:sldMk cId="54250080" sldId="263"/>
            <ac:spMk id="3" creationId="{EC28B012-1317-F942-B34F-62BA01A04A11}"/>
          </ac:spMkLst>
        </pc:spChg>
      </pc:sldChg>
    </pc:docChg>
  </pc:docChgLst>
  <pc:docChgLst>
    <pc:chgData name="Piorun, Mary" userId="S::mary.piorun@umassmed.edu::79daf258-a563-4922-80f9-c692c330172a" providerId="AD" clId="Web-{A6AFB80C-6D85-468C-A8A0-8303DAAB8046}"/>
    <pc:docChg chg="modSld">
      <pc:chgData name="Piorun, Mary" userId="S::mary.piorun@umassmed.edu::79daf258-a563-4922-80f9-c692c330172a" providerId="AD" clId="Web-{A6AFB80C-6D85-468C-A8A0-8303DAAB8046}" dt="2024-06-05T16:43:25.357" v="9"/>
      <pc:docMkLst>
        <pc:docMk/>
      </pc:docMkLst>
      <pc:sldChg chg="addSp delSp modSp">
        <pc:chgData name="Piorun, Mary" userId="S::mary.piorun@umassmed.edu::79daf258-a563-4922-80f9-c692c330172a" providerId="AD" clId="Web-{A6AFB80C-6D85-468C-A8A0-8303DAAB8046}" dt="2024-06-05T16:43:25.357" v="9"/>
        <pc:sldMkLst>
          <pc:docMk/>
          <pc:sldMk cId="1941599716" sldId="257"/>
        </pc:sldMkLst>
        <pc:picChg chg="add mod modCrop">
          <ac:chgData name="Piorun, Mary" userId="S::mary.piorun@umassmed.edu::79daf258-a563-4922-80f9-c692c330172a" providerId="AD" clId="Web-{A6AFB80C-6D85-468C-A8A0-8303DAAB8046}" dt="2024-06-05T16:43:25.357" v="9"/>
          <ac:picMkLst>
            <pc:docMk/>
            <pc:sldMk cId="1941599716" sldId="257"/>
            <ac:picMk id="2" creationId="{C1D2A7BF-619D-66CA-54BB-2AC62B866E90}"/>
          </ac:picMkLst>
        </pc:picChg>
        <pc:picChg chg="del">
          <ac:chgData name="Piorun, Mary" userId="S::mary.piorun@umassmed.edu::79daf258-a563-4922-80f9-c692c330172a" providerId="AD" clId="Web-{A6AFB80C-6D85-468C-A8A0-8303DAAB8046}" dt="2024-06-05T16:41:41.541" v="0"/>
          <ac:picMkLst>
            <pc:docMk/>
            <pc:sldMk cId="1941599716" sldId="257"/>
            <ac:picMk id="5" creationId="{F12D222E-0F6A-1A2E-043E-A00A16A27604}"/>
          </ac:picMkLst>
        </pc:picChg>
      </pc:sldChg>
      <pc:sldChg chg="modSp">
        <pc:chgData name="Piorun, Mary" userId="S::mary.piorun@umassmed.edu::79daf258-a563-4922-80f9-c692c330172a" providerId="AD" clId="Web-{A6AFB80C-6D85-468C-A8A0-8303DAAB8046}" dt="2024-06-05T16:42:38.356" v="6" actId="20577"/>
        <pc:sldMkLst>
          <pc:docMk/>
          <pc:sldMk cId="54250080" sldId="263"/>
        </pc:sldMkLst>
        <pc:spChg chg="mod">
          <ac:chgData name="Piorun, Mary" userId="S::mary.piorun@umassmed.edu::79daf258-a563-4922-80f9-c692c330172a" providerId="AD" clId="Web-{A6AFB80C-6D85-468C-A8A0-8303DAAB8046}" dt="2024-06-05T16:42:38.356" v="6" actId="20577"/>
          <ac:spMkLst>
            <pc:docMk/>
            <pc:sldMk cId="54250080" sldId="263"/>
            <ac:spMk id="3" creationId="{EC28B012-1317-F942-B34F-62BA01A04A11}"/>
          </ac:spMkLst>
        </pc:spChg>
      </pc:sldChg>
    </pc:docChg>
  </pc:docChgLst>
  <pc:docChgLst>
    <pc:chgData name="Piorun, Mary" userId="S::mary.piorun@umassmed.edu::79daf258-a563-4922-80f9-c692c330172a" providerId="AD" clId="Web-{4C4AFFBB-95B0-4795-9AA7-837E5D0FBCF7}"/>
    <pc:docChg chg="modSld">
      <pc:chgData name="Piorun, Mary" userId="S::mary.piorun@umassmed.edu::79daf258-a563-4922-80f9-c692c330172a" providerId="AD" clId="Web-{4C4AFFBB-95B0-4795-9AA7-837E5D0FBCF7}" dt="2024-06-06T12:05:19.075" v="3" actId="20577"/>
      <pc:docMkLst>
        <pc:docMk/>
      </pc:docMkLst>
      <pc:sldChg chg="modSp">
        <pc:chgData name="Piorun, Mary" userId="S::mary.piorun@umassmed.edu::79daf258-a563-4922-80f9-c692c330172a" providerId="AD" clId="Web-{4C4AFFBB-95B0-4795-9AA7-837E5D0FBCF7}" dt="2024-06-06T12:05:19.075" v="3" actId="20577"/>
        <pc:sldMkLst>
          <pc:docMk/>
          <pc:sldMk cId="999524827" sldId="265"/>
        </pc:sldMkLst>
        <pc:spChg chg="mod">
          <ac:chgData name="Piorun, Mary" userId="S::mary.piorun@umassmed.edu::79daf258-a563-4922-80f9-c692c330172a" providerId="AD" clId="Web-{4C4AFFBB-95B0-4795-9AA7-837E5D0FBCF7}" dt="2024-06-06T12:05:19.075" v="3" actId="20577"/>
          <ac:spMkLst>
            <pc:docMk/>
            <pc:sldMk cId="999524827" sldId="265"/>
            <ac:spMk id="2" creationId="{FBDC610A-4610-C315-1D1B-504C34FB3F77}"/>
          </ac:spMkLst>
        </pc:spChg>
      </pc:sldChg>
    </pc:docChg>
  </pc:docChgLst>
  <pc:docChgLst>
    <pc:chgData name="Piorun, Mary" userId="S::mary.piorun@umassmed.edu::79daf258-a563-4922-80f9-c692c330172a" providerId="AD" clId="Web-{ECCD92A2-B761-4A3D-AA40-31ACEC4D56B4}"/>
    <pc:docChg chg="modSld">
      <pc:chgData name="Piorun, Mary" userId="S::mary.piorun@umassmed.edu::79daf258-a563-4922-80f9-c692c330172a" providerId="AD" clId="Web-{ECCD92A2-B761-4A3D-AA40-31ACEC4D56B4}" dt="2024-06-04T21:33:17.100" v="176"/>
      <pc:docMkLst>
        <pc:docMk/>
      </pc:docMkLst>
      <pc:sldChg chg="addSp delSp modSp">
        <pc:chgData name="Piorun, Mary" userId="S::mary.piorun@umassmed.edu::79daf258-a563-4922-80f9-c692c330172a" providerId="AD" clId="Web-{ECCD92A2-B761-4A3D-AA40-31ACEC4D56B4}" dt="2024-06-04T21:33:17.100" v="176"/>
        <pc:sldMkLst>
          <pc:docMk/>
          <pc:sldMk cId="2187055302" sldId="264"/>
        </pc:sldMkLst>
        <pc:spChg chg="del">
          <ac:chgData name="Piorun, Mary" userId="S::mary.piorun@umassmed.edu::79daf258-a563-4922-80f9-c692c330172a" providerId="AD" clId="Web-{ECCD92A2-B761-4A3D-AA40-31ACEC4D56B4}" dt="2024-06-04T21:29:49.225" v="1"/>
          <ac:spMkLst>
            <pc:docMk/>
            <pc:sldMk cId="2187055302" sldId="264"/>
            <ac:spMk id="2" creationId="{ACF9B357-126B-7ED6-B5C7-42AD285F3FA3}"/>
          </ac:spMkLst>
        </pc:spChg>
        <pc:spChg chg="del">
          <ac:chgData name="Piorun, Mary" userId="S::mary.piorun@umassmed.edu::79daf258-a563-4922-80f9-c692c330172a" providerId="AD" clId="Web-{ECCD92A2-B761-4A3D-AA40-31ACEC4D56B4}" dt="2024-06-04T21:29:41.302" v="0"/>
          <ac:spMkLst>
            <pc:docMk/>
            <pc:sldMk cId="2187055302" sldId="264"/>
            <ac:spMk id="3" creationId="{9BEA0CDD-CD19-A3AC-39FF-E10D682D3A55}"/>
          </ac:spMkLst>
        </pc:spChg>
        <pc:graphicFrameChg chg="add mod ord modGraphic">
          <ac:chgData name="Piorun, Mary" userId="S::mary.piorun@umassmed.edu::79daf258-a563-4922-80f9-c692c330172a" providerId="AD" clId="Web-{ECCD92A2-B761-4A3D-AA40-31ACEC4D56B4}" dt="2024-06-04T21:33:17.100" v="176"/>
          <ac:graphicFrameMkLst>
            <pc:docMk/>
            <pc:sldMk cId="2187055302" sldId="264"/>
            <ac:graphicFrameMk id="6" creationId="{695F1617-3354-E103-E782-1F1508FD2FB7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F21E0C-A76B-4849-9996-F177B4C38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497A2-B573-DA49-B911-E3D551624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CF258-C5C2-474F-B9DC-A64CB8D46CA3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A2547-0B40-7944-AB89-64E690E746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0E9D8-361C-D94A-AA67-4A8AEF40C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F5454-C08A-1249-9C25-7A39A92DB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3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7"/>
            <a:ext cx="9144000" cy="729331"/>
          </a:xfrm>
        </p:spPr>
        <p:txBody>
          <a:bodyPr>
            <a:normAutofit/>
          </a:bodyPr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60042-FB4E-E64B-9CD6-98FFAD1B4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306472"/>
            <a:ext cx="9144000" cy="551528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 spc="133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/>
              <a:t>DATE OF PRESENTATION  |  LOCATION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6027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Images+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52570" y="1"/>
            <a:ext cx="493943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8E14F5-3B34-3345-9CDD-E5A2CD5635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52570" cy="54488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B353FF-CE66-7847-8162-0D7205F0C7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92ACA-CBD9-8A46-BFB5-F7E172ED680A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5318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319211"/>
            <a:ext cx="10880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i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6" y="4247716"/>
            <a:ext cx="8897939" cy="846137"/>
          </a:xfrm>
        </p:spPr>
        <p:txBody>
          <a:bodyPr>
            <a:normAutofit/>
          </a:bodyPr>
          <a:lstStyle>
            <a:lvl1pPr marL="0" indent="-457178">
              <a:buNone/>
              <a:tabLst>
                <a:tab pos="274306" algn="l"/>
              </a:tabLst>
              <a:defRPr sz="1800" b="1" i="0" spc="2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—NAME O. PERSON</a:t>
            </a:r>
            <a:br>
              <a:rPr lang="en-US"/>
            </a:br>
            <a:r>
              <a:rPr lang="en-US"/>
              <a:t>	TITLE OF QUOTED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CE4664-7C88-1A41-B534-F53D664DEB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4" y="1134818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Quote goes here click to edit master style lorem ipsum click to edit master style lorem ipsum here click to edit ipsum master style lorem ipsum”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8D10FF2-BEEC-F843-A76B-CBB3A31FFE6A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67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9F5C91A-3B82-4246-9CA3-6102B9D654E3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054EE-EE92-F548-AA33-3FF426E4145F}"/>
              </a:ext>
            </a:extLst>
          </p:cNvPr>
          <p:cNvSpPr txBox="1"/>
          <p:nvPr userDrawn="1"/>
        </p:nvSpPr>
        <p:spPr>
          <a:xfrm>
            <a:off x="358816" y="319211"/>
            <a:ext cx="10880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i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1D48379-991A-3540-839C-ED0338E371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6" y="4247716"/>
            <a:ext cx="8897939" cy="846137"/>
          </a:xfrm>
        </p:spPr>
        <p:txBody>
          <a:bodyPr>
            <a:normAutofit/>
          </a:bodyPr>
          <a:lstStyle>
            <a:lvl1pPr marL="0" indent="-457178">
              <a:buNone/>
              <a:tabLst>
                <a:tab pos="274306" algn="l"/>
              </a:tabLst>
              <a:defRPr sz="1800" b="1" i="0" spc="2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—NAME O. PERSON</a:t>
            </a:r>
            <a:br>
              <a:rPr lang="en-US"/>
            </a:br>
            <a:r>
              <a:rPr lang="en-US"/>
              <a:t>	TITLE OF QUOTED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1970D8-BB90-6A48-A4D3-D75E94E715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4" y="1134818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Quote goes here click to edit master style lorem ipsum click to edit master style lorem ipsum here click to edit ipsum master style lorem ipsum”</a:t>
            </a:r>
          </a:p>
        </p:txBody>
      </p:sp>
    </p:spTree>
    <p:extLst>
      <p:ext uri="{BB962C8B-B14F-4D97-AF65-F5344CB8AC3E}">
        <p14:creationId xmlns:p14="http://schemas.microsoft.com/office/powerpoint/2010/main" val="4165734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Call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2" y="1"/>
            <a:ext cx="5173663" cy="4060556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Callout goes here click to edit text lorem ipsum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904F77-80AD-C147-A581-E23A283819D1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640299-D8EE-494F-B123-AE344ED82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90" y="1825627"/>
            <a:ext cx="5179324" cy="31620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E59FBAA-8CD0-1749-A7F3-1B3EFD2F47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16F6E-463D-101A-C0CD-E4B286CB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486802"/>
            <a:ext cx="5179324" cy="92863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8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ThreeData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0" y="457200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12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0376360-71FF-A144-930F-A825AC39B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5900" y="1889597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34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35CA03-F352-BA42-90A3-D4E973E431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5900" y="3328345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CB5C-C86C-644D-BA6A-BE0D86E9F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302" y="457202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Unit, detail, or explanation of number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242E3C7-488E-2044-BA91-10A81BED4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302" y="1882590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Unit, detail, or explanation of number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2608FF-D3A0-6741-8008-9C7E70BE0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302" y="3334871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Unit, detail, or explanation of number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BECD23F-D113-CD4A-A9DD-36EEBFA4F99B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8AD3FE4-478F-6548-BAFD-0D7D2256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90" y="1825627"/>
            <a:ext cx="5179324" cy="31620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DEEA00-9F4A-1644-888B-8C4305E1D6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92614E-F6DB-59D0-2B7C-61EF63F9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486802"/>
            <a:ext cx="4936436" cy="92863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7159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Data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3647AC-6B58-154F-A35F-899B9B14388F}"/>
              </a:ext>
            </a:extLst>
          </p:cNvPr>
          <p:cNvCxnSpPr>
            <a:cxnSpLocks/>
          </p:cNvCxnSpPr>
          <p:nvPr userDrawn="1"/>
        </p:nvCxnSpPr>
        <p:spPr>
          <a:xfrm>
            <a:off x="4065495" y="914400"/>
            <a:ext cx="0" cy="41148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414887-EDEC-EA46-AE17-11A700D93405}"/>
              </a:ext>
            </a:extLst>
          </p:cNvPr>
          <p:cNvCxnSpPr>
            <a:cxnSpLocks/>
          </p:cNvCxnSpPr>
          <p:nvPr userDrawn="1"/>
        </p:nvCxnSpPr>
        <p:spPr>
          <a:xfrm>
            <a:off x="8130988" y="914400"/>
            <a:ext cx="0" cy="41148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5FDBDC-85D9-0A44-8530-78819EEC43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12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6BB51E8-22C5-3A48-97D1-3EEDCADFD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4048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34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A3C4111-5524-C344-BEB6-9E79791D3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3696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BD5BF8-B107-E24C-A763-A1D63FD4BA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73D3580-B1DA-754B-BFC0-BBCCBF597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7495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88C5D99-3E9D-D047-84E2-FF313C37C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3695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F365FE-8B13-B64B-AA3F-E912C6D1109B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62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488124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hreeLis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1828799"/>
            <a:ext cx="356347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2" y="2719947"/>
            <a:ext cx="3563471" cy="234931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5B516-1988-174F-9581-3E03BC557C8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266" y="1828799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72B652D-A7DC-C448-85BB-0FC91D265F9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267" y="2719947"/>
            <a:ext cx="3563468" cy="234931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A1A94E-DB32-0941-88D1-D796254C3DD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35474" y="1828799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BC90C62-D738-6F4E-82BE-E9618E63E09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35474" y="2719947"/>
            <a:ext cx="3563469" cy="234931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31BE896-50CD-BE4D-92F1-F56C0F4F7224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9A6A5E9-7A5D-5946-BC98-F18EACA9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488124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175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24986"/>
            <a:ext cx="11277600" cy="15040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1" i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 lorem ipsum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716103-B16D-A04C-8864-10DE367B1113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C9A8B0-52AA-8E44-A154-7CD7A124D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3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576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AB1FB-90C8-EC45-8325-354F70A4410F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C8191C-45F1-874F-B495-DB8283A1AA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299" y="1733288"/>
            <a:ext cx="8943654" cy="21945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/>
              <a:t>Answer goes here lorem ipsum dolore set un </a:t>
            </a:r>
            <a:r>
              <a:rPr lang="en-US" sz="4000" err="1"/>
              <a:t>dumond</a:t>
            </a:r>
            <a:r>
              <a:rPr lang="en-US" sz="400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EA2483-A0AF-3148-BB61-7DF34A6114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99" y="1164683"/>
            <a:ext cx="5791200" cy="406082"/>
          </a:xfrm>
        </p:spPr>
        <p:txBody>
          <a:bodyPr>
            <a:normAutofit/>
          </a:bodyPr>
          <a:lstStyle>
            <a:lvl1pPr marL="0" indent="0">
              <a:buNone/>
              <a:defRPr sz="2000" b="1" spc="1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Question goes here?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770428-A6A7-5B43-AE16-4DEDA5C0F6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3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AB1FB-90C8-EC45-8325-354F70A4410F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EB0201-4173-1249-B311-36DB2CAC10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683632"/>
            <a:ext cx="3613759" cy="467750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AF0E449-3B84-7043-82B2-5E884E6DE2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896" y="1191415"/>
            <a:ext cx="6831903" cy="113613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Name of person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A6A704-A1AD-B44D-B056-DB4CD1234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7D1A77-B5CA-3784-F76F-71C8E69630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1200" y="2643188"/>
            <a:ext cx="6832600" cy="21288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515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3FDE61-1A20-C741-B0A6-17188F980614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3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AB1FB-90C8-EC45-8325-354F70A4410F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3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+One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5229"/>
            <a:ext cx="1113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79824"/>
            <a:ext cx="11137232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486802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FB25F9-8E93-6D43-B0F6-9892F2537D30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5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woLis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8B5D73-EB86-BD47-9FE4-8007B6D64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196" y="1375229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196" y="2279824"/>
            <a:ext cx="5540375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375229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9824"/>
            <a:ext cx="5402981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FB25F9-8E93-6D43-B0F6-9892F2537D30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F757A-9F51-D68A-EBCB-D2675E1BC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486802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511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ist+Medium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00" y="151394"/>
            <a:ext cx="4504763" cy="14293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4318" y="457201"/>
            <a:ext cx="5940865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7FA85-E10D-D648-993E-7F4AB3E5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700" y="1882588"/>
            <a:ext cx="4504763" cy="3112924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7112EFE-3C76-4C48-8D3A-817121E082B6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DCE2076-EC8E-CB40-820F-0CD2CD03F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Lists+Narrow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87" y="1825628"/>
            <a:ext cx="3936819" cy="31897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9471" y="0"/>
            <a:ext cx="2782529" cy="47974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31C0C7-7F08-FD45-A343-7AAFCD6966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4573" y="1825628"/>
            <a:ext cx="3936819" cy="31897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5A9663-203F-3248-A289-4ECD0CB132AA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B3DC41-0DF3-C88D-F7A9-BB1B1EA5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87" y="486802"/>
            <a:ext cx="772143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33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ortrait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6489011" cy="31620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1" y="0"/>
            <a:ext cx="4571999" cy="479746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EB1B56-AD79-DB48-89BC-F72399EECC80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46F38-74D4-2642-FB31-C161ECBF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486802"/>
            <a:ext cx="6769454" cy="92863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769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ortraitPhoto+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D4ADCB-18AE-4745-ACA2-7C3091EB18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85094" y="5106691"/>
            <a:ext cx="3254471" cy="9105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Short caption for photo above goes here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3BB6B23-ED3A-8B4A-9ADD-9B20BF2AC871}"/>
              </a:ext>
            </a:extLst>
          </p:cNvPr>
          <p:cNvSpPr/>
          <p:nvPr userDrawn="1"/>
        </p:nvSpPr>
        <p:spPr>
          <a:xfrm>
            <a:off x="8019440" y="5173926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B52D8BA-E5C8-3D4C-B4C6-138D332FC838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E185D2-C841-1C4F-B519-C46BDD879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6489011" cy="31620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5683A-F2D2-6C3F-2A1A-07183922D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486802"/>
            <a:ext cx="6907241" cy="92863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229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Ic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4CF328-9FC5-DF42-A930-2C0CE17F7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04127" y="700439"/>
            <a:ext cx="1828800" cy="182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C94DDBB-6B7F-7E49-85EF-84F027B91D4E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A607BF-01B2-BE44-B3D5-70558646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6706065" cy="31620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6B474-D721-3074-41F2-23BD2F4F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486802"/>
            <a:ext cx="6769454" cy="92863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2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0" r:id="rId3"/>
    <p:sldLayoutId id="2147483677" r:id="rId4"/>
    <p:sldLayoutId id="2147483680" r:id="rId5"/>
    <p:sldLayoutId id="2147483666" r:id="rId6"/>
    <p:sldLayoutId id="2147483667" r:id="rId7"/>
    <p:sldLayoutId id="2147483668" r:id="rId8"/>
    <p:sldLayoutId id="2147483672" r:id="rId9"/>
    <p:sldLayoutId id="2147483694" r:id="rId10"/>
    <p:sldLayoutId id="2147483681" r:id="rId11"/>
    <p:sldLayoutId id="2147483682" r:id="rId12"/>
    <p:sldLayoutId id="2147483664" r:id="rId13"/>
    <p:sldLayoutId id="2147483665" r:id="rId14"/>
    <p:sldLayoutId id="2147483669" r:id="rId15"/>
    <p:sldLayoutId id="2147483670" r:id="rId16"/>
    <p:sldLayoutId id="2147483671" r:id="rId17"/>
    <p:sldLayoutId id="2147483675" r:id="rId18"/>
    <p:sldLayoutId id="2147483676" r:id="rId19"/>
    <p:sldLayoutId id="2147483696" r:id="rId20"/>
    <p:sldLayoutId id="2147483709" r:id="rId21"/>
    <p:sldLayoutId id="2147483678" r:id="rId22"/>
    <p:sldLayoutId id="2147483663" r:id="rId2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73B4-6E22-884D-950E-02A472EA3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Annual Library Update to Faculty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7B0CF-B937-AF45-A726-7B7A7DA9F8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Mary Piorun, PhD. - June 6, 2024 </a:t>
            </a:r>
          </a:p>
        </p:txBody>
      </p:sp>
    </p:spTree>
    <p:extLst>
      <p:ext uri="{BB962C8B-B14F-4D97-AF65-F5344CB8AC3E}">
        <p14:creationId xmlns:p14="http://schemas.microsoft.com/office/powerpoint/2010/main" val="414827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infographic with text and icons&#10;&#10;Description automatically generated">
            <a:extLst>
              <a:ext uri="{FF2B5EF4-FFF2-40B4-BE49-F238E27FC236}">
                <a16:creationId xmlns:a16="http://schemas.microsoft.com/office/drawing/2014/main" id="{C1D2A7BF-619D-66CA-54BB-2AC62B866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5" r="-74" b="4224"/>
          <a:stretch/>
        </p:blipFill>
        <p:spPr>
          <a:xfrm>
            <a:off x="1682465" y="275986"/>
            <a:ext cx="8832631" cy="51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9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8B012-1317-F942-B34F-62BA01A04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90" y="1334562"/>
            <a:ext cx="5179324" cy="407640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/>
            <a:r>
              <a:rPr lang="en-US" sz="1400">
                <a:solidFill>
                  <a:schemeClr val="tx2"/>
                </a:solidFill>
                <a:latin typeface="Verdana"/>
                <a:ea typeface="Verdana"/>
              </a:rPr>
              <a:t>Artist-in-Residence: Science Illuminated: An artistic exploration</a:t>
            </a:r>
          </a:p>
          <a:p>
            <a:pPr marL="685165" lvl="1" indent="-227965"/>
            <a:r>
              <a:rPr lang="en-US" sz="1400">
                <a:latin typeface="Verdana"/>
                <a:ea typeface="Verdana"/>
              </a:rPr>
              <a:t>Featuring works developed by UMass Chan’s Biochemistry &amp; Molecular Biotechnology department’s scientific art exhibit</a:t>
            </a:r>
            <a:endParaRPr lang="en-US" sz="1400"/>
          </a:p>
          <a:p>
            <a:pPr marL="227965" indent="-227965"/>
            <a:r>
              <a:rPr lang="en-US" sz="1400">
                <a:solidFill>
                  <a:schemeClr val="tx2"/>
                </a:solidFill>
                <a:latin typeface="Verdana"/>
                <a:ea typeface="Verdana"/>
              </a:rPr>
              <a:t>21st Annual J. Worth Estes Lecture</a:t>
            </a:r>
            <a:r>
              <a:rPr lang="en-US" sz="1400">
                <a:latin typeface="Verdana"/>
                <a:ea typeface="Verdana"/>
              </a:rPr>
              <a:t> </a:t>
            </a:r>
            <a:endParaRPr lang="en-US" sz="1100" i="1">
              <a:solidFill>
                <a:srgbClr val="000000"/>
              </a:solidFill>
              <a:latin typeface="Georgia" panose="02040502050405020303"/>
              <a:ea typeface="Verdana"/>
            </a:endParaRPr>
          </a:p>
          <a:p>
            <a:pPr marL="685165" lvl="1" indent="-227965"/>
            <a:r>
              <a:rPr lang="en-US" sz="1400">
                <a:latin typeface="Verdana"/>
                <a:ea typeface="Verdana"/>
              </a:rPr>
              <a:t>David T. Courtwright, Ph.D. gave a lecture on Limbic Capitalism and Mass Addiction Before and After the Digital Revolution</a:t>
            </a:r>
            <a:endParaRPr lang="en-US" sz="1100">
              <a:solidFill>
                <a:srgbClr val="000000"/>
              </a:solidFill>
              <a:ea typeface="+mn-lt"/>
              <a:cs typeface="+mn-lt"/>
            </a:endParaRPr>
          </a:p>
          <a:p>
            <a:pPr marL="227965" indent="-227965"/>
            <a:r>
              <a:rPr lang="en-US" sz="1400">
                <a:solidFill>
                  <a:schemeClr val="tx2"/>
                </a:solidFill>
                <a:latin typeface="Verdana"/>
                <a:ea typeface="Verdana"/>
              </a:rPr>
              <a:t>Clinical System Outreach</a:t>
            </a:r>
          </a:p>
          <a:p>
            <a:pPr marL="227965" indent="-227965"/>
            <a:r>
              <a:rPr lang="en-US" sz="1400">
                <a:solidFill>
                  <a:schemeClr val="tx2"/>
                </a:solidFill>
                <a:latin typeface="Verdana"/>
                <a:ea typeface="Verdana"/>
              </a:rPr>
              <a:t>Pathways Program and DRIVE </a:t>
            </a:r>
            <a:r>
              <a:rPr lang="en-US" sz="1400">
                <a:solidFill>
                  <a:schemeClr val="tx2"/>
                </a:solidFill>
                <a:latin typeface="Verdana"/>
                <a:ea typeface="Verdana"/>
                <a:cs typeface="+mn-lt"/>
              </a:rPr>
              <a:t>initiative</a:t>
            </a:r>
          </a:p>
          <a:p>
            <a:pPr marL="227965" indent="-227965">
              <a:lnSpc>
                <a:spcPct val="80000"/>
              </a:lnSpc>
            </a:pPr>
            <a:r>
              <a:rPr lang="en-US" sz="1400" i="1">
                <a:solidFill>
                  <a:schemeClr val="tx2"/>
                </a:solidFill>
                <a:latin typeface="Verdana"/>
                <a:ea typeface="Verdana"/>
              </a:rPr>
              <a:t>Graphic Medicine Review </a:t>
            </a:r>
            <a:r>
              <a:rPr lang="en-US" sz="1400" i="1">
                <a:latin typeface="Verdana"/>
                <a:ea typeface="Verdana"/>
              </a:rPr>
              <a:t>(GMR) </a:t>
            </a:r>
            <a:r>
              <a:rPr lang="en-US" sz="1100">
                <a:solidFill>
                  <a:srgbClr val="0A0A0A"/>
                </a:solidFill>
                <a:latin typeface="Verdana"/>
                <a:ea typeface="Verdana"/>
              </a:rPr>
              <a:t>ISSN 2993-8252</a:t>
            </a:r>
            <a:endParaRPr lang="en-US">
              <a:solidFill>
                <a:srgbClr val="515151"/>
              </a:solidFill>
              <a:latin typeface="Georgia"/>
              <a:ea typeface="Verdana"/>
            </a:endParaRPr>
          </a:p>
          <a:p>
            <a:pPr marL="685165" lvl="1" indent="-227965">
              <a:lnSpc>
                <a:spcPct val="110000"/>
              </a:lnSpc>
            </a:pPr>
            <a:r>
              <a:rPr lang="en-US" sz="1300">
                <a:solidFill>
                  <a:srgbClr val="0A0A0A"/>
                </a:solidFill>
                <a:latin typeface="Verdana"/>
                <a:ea typeface="Verdana"/>
              </a:rPr>
              <a:t>Publishes scholarly works relevant to both the comics medium and healthcare, medicine, wellness, patient experience, and public health policy. </a:t>
            </a:r>
            <a:r>
              <a:rPr lang="en-US" sz="1300" i="1">
                <a:solidFill>
                  <a:srgbClr val="0A0A0A"/>
                </a:solidFill>
                <a:latin typeface="Verdana"/>
                <a:ea typeface="Verdana"/>
              </a:rPr>
              <a:t>GMR</a:t>
            </a:r>
            <a:r>
              <a:rPr lang="en-US" sz="1300">
                <a:solidFill>
                  <a:srgbClr val="0A0A0A"/>
                </a:solidFill>
                <a:latin typeface="Verdana"/>
                <a:ea typeface="Verdana"/>
              </a:rPr>
              <a:t> is an open-access resource primarily produced in English but international in scope and concerns.</a:t>
            </a:r>
            <a:endParaRPr lang="en-US" sz="1300">
              <a:latin typeface="Verdana"/>
              <a:ea typeface="Verdana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400">
                <a:solidFill>
                  <a:schemeClr val="tx2"/>
                </a:solidFill>
                <a:latin typeface="Verdana"/>
                <a:ea typeface="Verdana"/>
              </a:rPr>
              <a:t>Read &amp; Publish Agreements</a:t>
            </a:r>
          </a:p>
          <a:p>
            <a:pPr marL="227965" indent="-227965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E1C6E8-C486-7B4E-9220-98A47190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298174"/>
            <a:ext cx="5179324" cy="1029975"/>
          </a:xfrm>
        </p:spPr>
        <p:txBody>
          <a:bodyPr>
            <a:normAutofit/>
          </a:bodyPr>
          <a:lstStyle/>
          <a:p>
            <a:r>
              <a:rPr lang="en-US" sz="4000"/>
              <a:t>Highlights </a:t>
            </a:r>
            <a:br>
              <a:rPr lang="en-US"/>
            </a:br>
            <a:r>
              <a:rPr lang="en-US" sz="1800"/>
              <a:t>(June 23-May 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24B74-35BA-0B13-466C-E711FD7A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853" y="428978"/>
            <a:ext cx="5432071" cy="52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95F1617-3354-E103-E782-1F1508FD2F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8374445"/>
              </p:ext>
            </p:extLst>
          </p:nvPr>
        </p:nvGraphicFramePr>
        <p:xfrm>
          <a:off x="457200" y="1235428"/>
          <a:ext cx="11137899" cy="4312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79922">
                  <a:extLst>
                    <a:ext uri="{9D8B030D-6E8A-4147-A177-3AD203B41FA5}">
                      <a16:colId xmlns:a16="http://schemas.microsoft.com/office/drawing/2014/main" val="3523197722"/>
                    </a:ext>
                  </a:extLst>
                </a:gridCol>
                <a:gridCol w="5057977">
                  <a:extLst>
                    <a:ext uri="{9D8B030D-6E8A-4147-A177-3AD203B41FA5}">
                      <a16:colId xmlns:a16="http://schemas.microsoft.com/office/drawing/2014/main" val="2270555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Univers Condensed Light"/>
                        </a:rPr>
                        <a:t>Administration</a:t>
                      </a:r>
                      <a:endParaRPr lang="en-US" sz="1800">
                        <a:effectLst/>
                        <a:highlight>
                          <a:srgbClr val="4472C4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Univers Condensed Light"/>
                        </a:rPr>
                        <a:t>Education &amp; Clinical Services</a:t>
                      </a:r>
                      <a:endParaRPr lang="en-US" sz="1800">
                        <a:effectLst/>
                        <a:highlight>
                          <a:srgbClr val="4472C4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8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Review data collection, analysis, and presentation to support advocacy, promotion, and storytelling. </a:t>
                      </a:r>
                      <a:endParaRPr lang="en-US"/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Thoughtfully and deliberately identify and address issues associated with organizational culture and values to ensure an inclusive and innovative working environment.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Expanding clinical outreach to unserved/underserved health professionals within UMass Memorial 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  <a:p>
                      <a:pPr marL="347345" lvl="0" indent="-347345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Increase participation in professional service and scholarship among Education &amp; Clinical Services staff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58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Univers Condensed Light"/>
                        </a:rPr>
                        <a:t>Access Services</a:t>
                      </a:r>
                      <a:endParaRPr lang="en-US" sz="1800">
                        <a:effectLst/>
                        <a:highlight>
                          <a:srgbClr val="4472C4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Univers Condensed Light"/>
                        </a:rPr>
                        <a:t>Research &amp; Scholarly Communications</a:t>
                      </a:r>
                      <a:endParaRPr lang="en-US" sz="1800">
                        <a:effectLst/>
                        <a:highlight>
                          <a:srgbClr val="4472C4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23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7345" indent="-34734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Create a welcoming and safe space for learning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  <a:p>
                      <a:pPr marL="347345" lvl="0" indent="-347345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Provide an intuitive path to Library resources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  <a:p>
                      <a:pPr marL="347345" lvl="0" indent="-347345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Streamline process to ensure equitable and timely service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Provide services in support of the Nelson Memo and associated implications for read and publish agreements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  <a:p>
                      <a:pPr marL="347345" lvl="0" indent="-347345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Customized, targeted outreach via new GSBS newsletter 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  <a:p>
                      <a:pPr marL="347345" lvl="0" indent="-347345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Identify issues associated with the preservation of institutional repository objects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347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Univers Condensed Light"/>
                        </a:rPr>
                        <a:t>Network of the National Library of Medicine: Region 7</a:t>
                      </a:r>
                      <a:endParaRPr lang="en-US" sz="1800">
                        <a:effectLst/>
                        <a:highlight>
                          <a:srgbClr val="4472C4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fontAlgn="t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highlight>
                            <a:srgbClr val="4472C4"/>
                          </a:highlight>
                          <a:latin typeface="Univers Condensed Light"/>
                        </a:rPr>
                        <a:t>National Public Health Coordinating Office</a:t>
                      </a:r>
                      <a:endParaRPr lang="en-US" sz="1800">
                        <a:effectLst/>
                        <a:highlight>
                          <a:srgbClr val="4472C4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900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7345" indent="-34734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Strategize Education and Outreach with Teaching Staff in LSL 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>
                          <a:effectLst/>
                          <a:highlight>
                            <a:srgbClr val="CFD5EA"/>
                          </a:highlight>
                          <a:latin typeface="Univers Condensed Light"/>
                        </a:rPr>
                        <a:t>Review data points to replicate and enhance program evaluation process</a:t>
                      </a:r>
                      <a:endParaRPr lang="en-US" sz="1800">
                        <a:effectLst/>
                        <a:highlight>
                          <a:srgbClr val="CFD5EA"/>
                        </a:highlight>
                        <a:latin typeface="Univers Condensed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87697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A4F9871-4B15-6FEF-83D6-4E27D691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Priorities FY25</a:t>
            </a:r>
          </a:p>
        </p:txBody>
      </p:sp>
    </p:spTree>
    <p:extLst>
      <p:ext uri="{BB962C8B-B14F-4D97-AF65-F5344CB8AC3E}">
        <p14:creationId xmlns:p14="http://schemas.microsoft.com/office/powerpoint/2010/main" val="218705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tables in a library&#10;&#10;Description automatically generated">
            <a:extLst>
              <a:ext uri="{FF2B5EF4-FFF2-40B4-BE49-F238E27FC236}">
                <a16:creationId xmlns:a16="http://schemas.microsoft.com/office/drawing/2014/main" id="{B82CE882-4992-FEBE-9063-22F52607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8" y="308890"/>
            <a:ext cx="5486400" cy="4114800"/>
          </a:xfrm>
          <a:prstGeom prst="rect">
            <a:avLst/>
          </a:prstGeom>
        </p:spPr>
      </p:pic>
      <p:pic>
        <p:nvPicPr>
          <p:cNvPr id="9" name="Picture 8" descr="A group of people sitting at tables in a library&#10;&#10;Description automatically generated">
            <a:extLst>
              <a:ext uri="{FF2B5EF4-FFF2-40B4-BE49-F238E27FC236}">
                <a16:creationId xmlns:a16="http://schemas.microsoft.com/office/drawing/2014/main" id="{A0B5AB97-6474-C371-5A26-096D8179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070" y="1371807"/>
            <a:ext cx="548640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6EDD9-DBE2-ACC5-2FD1-20FEF2CFEB39}"/>
              </a:ext>
            </a:extLst>
          </p:cNvPr>
          <p:cNvSpPr txBox="1"/>
          <p:nvPr/>
        </p:nvSpPr>
        <p:spPr>
          <a:xfrm>
            <a:off x="1333533" y="4842276"/>
            <a:ext cx="3572930" cy="64633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Averaging approximately </a:t>
            </a:r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b="1">
                <a:solidFill>
                  <a:schemeClr val="tx2"/>
                </a:solidFill>
              </a:rPr>
              <a:t>2,600 visitors a week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2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C610A-4610-C315-1D1B-504C34FB3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3070" y="1713874"/>
            <a:ext cx="8943654" cy="2194596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Georgia"/>
              </a:rPr>
              <a:t>Questions / Comments</a:t>
            </a:r>
            <a:br>
              <a:rPr lang="en-US">
                <a:latin typeface="Georgia"/>
              </a:rPr>
            </a:br>
            <a:br>
              <a:rPr lang="en-US"/>
            </a:br>
            <a:br>
              <a:rPr lang="en-US" sz="2000">
                <a:latin typeface="Georgia"/>
              </a:rPr>
            </a:br>
            <a:r>
              <a:rPr lang="en-US" sz="2000">
                <a:latin typeface="Georgia"/>
              </a:rPr>
              <a:t>https://library.umassmed.edu</a:t>
            </a:r>
            <a:br>
              <a:rPr lang="en-US" sz="2000">
                <a:latin typeface="Georgia"/>
              </a:rPr>
            </a:br>
            <a:r>
              <a:rPr lang="en-US" sz="1800">
                <a:latin typeface="Georgia"/>
              </a:rPr>
              <a:t>Mary.Piorun@umassmed.edu</a:t>
            </a:r>
            <a:br>
              <a:rPr lang="en-US">
                <a:latin typeface="Georgia"/>
              </a:rPr>
            </a:br>
            <a:endParaRPr lang="en-US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99524827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F373C3E-8567-ED4B-8BAC-EA112C25F291}" vid="{7592DE59-B9C6-0647-A6AD-C674A4E395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d919e-7e70-4201-88bf-dd5fb95c3d92">
      <Terms xmlns="http://schemas.microsoft.com/office/infopath/2007/PartnerControls"/>
    </lcf76f155ced4ddcb4097134ff3c332f>
    <TaxCatchAll xmlns="334832cb-f99f-45cb-a65f-8a88db7f8e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AE92E6827EDE4DBA0F1381DFEA28A3" ma:contentTypeVersion="17" ma:contentTypeDescription="Create a new document." ma:contentTypeScope="" ma:versionID="8dcec05f86ca2a548fabe47aed2c2b95">
  <xsd:schema xmlns:xsd="http://www.w3.org/2001/XMLSchema" xmlns:xs="http://www.w3.org/2001/XMLSchema" xmlns:p="http://schemas.microsoft.com/office/2006/metadata/properties" xmlns:ns1="http://schemas.microsoft.com/sharepoint/v3" xmlns:ns2="de5d919e-7e70-4201-88bf-dd5fb95c3d92" xmlns:ns3="334832cb-f99f-45cb-a65f-8a88db7f8e3a" targetNamespace="http://schemas.microsoft.com/office/2006/metadata/properties" ma:root="true" ma:fieldsID="d7819fcf6f7dda94323d3afdaa9275c9" ns1:_="" ns2:_="" ns3:_="">
    <xsd:import namespace="http://schemas.microsoft.com/sharepoint/v3"/>
    <xsd:import namespace="de5d919e-7e70-4201-88bf-dd5fb95c3d92"/>
    <xsd:import namespace="334832cb-f99f-45cb-a65f-8a88db7f8e3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d919e-7e70-4201-88bf-dd5fb95c3d9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c592f6e-9db9-49f2-9f9e-7d6ee315d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832cb-f99f-45cb-a65f-8a88db7f8e3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47bc294-f0ba-4c2d-9b86-2bf181ec2275}" ma:internalName="TaxCatchAll" ma:showField="CatchAllData" ma:web="334832cb-f99f-45cb-a65f-8a88db7f8e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165D1C-A7C4-4C19-9918-CB4EB35D4FA1}">
  <ds:schemaRefs>
    <ds:schemaRef ds:uri="134e9286-eb02-4c57-be64-277aa8d21fa4"/>
    <ds:schemaRef ds:uri="4f0357c6-42b6-4469-a311-f93227e70f52"/>
    <ds:schemaRef ds:uri="8895e8a8-aa71-4dac-97dc-5527a781e678"/>
    <ds:schemaRef ds:uri="c4057902-15c4-4c26-9913-31feaccc1777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E8DBCEE-646A-49CC-B346-FE6F3A8CBF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CEDC2F-5D9B-449E-AD24-7493F2D2FCA4}"/>
</file>

<file path=docProps/app.xml><?xml version="1.0" encoding="utf-8"?>
<Properties xmlns="http://schemas.openxmlformats.org/officeDocument/2006/extended-properties" xmlns:vt="http://schemas.openxmlformats.org/officeDocument/2006/docPropsVTypes">
  <Template>2_Standard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2_Standard</vt:lpstr>
      <vt:lpstr>Annual Library Update to Faculty</vt:lpstr>
      <vt:lpstr>PowerPoint Presentation</vt:lpstr>
      <vt:lpstr>Highlights  (June 23-May 24)</vt:lpstr>
      <vt:lpstr>Strategic Priorities FY25</vt:lpstr>
      <vt:lpstr>PowerPoint Presentation</vt:lpstr>
      <vt:lpstr>Questions / Comments   https://library.umassmed.edu Mary.Piorun@umassmed.edu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Library Update to Faculty</dc:title>
  <dc:creator>Piorun, Mary</dc:creator>
  <cp:revision>1</cp:revision>
  <dcterms:created xsi:type="dcterms:W3CDTF">2024-06-04T21:05:03Z</dcterms:created>
  <dcterms:modified xsi:type="dcterms:W3CDTF">2024-06-06T15:06:46Z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0x010100A2BC010FB61F994AB25713D49DCBC7C9</vt:lpwstr>
  </property>
  <property fmtid="{D5CDD505-2E9C-101B-9397-08002B2CF9AE}" pid="3" name="MediaServiceImageTags">
    <vt:lpwstr/>
  </property>
</Properties>
</file>