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1"/>
  </p:notesMasterIdLst>
  <p:sldIdLst>
    <p:sldId id="261" r:id="rId5"/>
    <p:sldId id="262" r:id="rId6"/>
    <p:sldId id="264" r:id="rId7"/>
    <p:sldId id="257" r:id="rId8"/>
    <p:sldId id="265" r:id="rId9"/>
    <p:sldId id="26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F821486-1201-480D-9078-58646743C283}">
          <p14:sldIdLst>
            <p14:sldId id="261"/>
            <p14:sldId id="262"/>
            <p14:sldId id="264"/>
          </p14:sldIdLst>
        </p14:section>
        <p14:section name="Untitled Section" id="{F74F9370-E5D0-4F5D-BA9C-3DE6B7ACD8BE}">
          <p14:sldIdLst/>
        </p14:section>
        <p14:section name="Untitled Section" id="{4CDDE84C-8049-49DF-AD16-8A6A62BF3318}">
          <p14:sldIdLst>
            <p14:sldId id="257"/>
            <p14:sldId id="265"/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0A1458-9D17-4B28-AB9E-FE4D746BEBE8}" v="112" dt="2025-05-19T21:05:27.4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467" autoAdjust="0"/>
  </p:normalViewPr>
  <p:slideViewPr>
    <p:cSldViewPr snapToGrid="0">
      <p:cViewPr varScale="1">
        <p:scale>
          <a:sx n="96" d="100"/>
          <a:sy n="96" d="100"/>
        </p:scale>
        <p:origin x="354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kaka, Mirela" userId="931b01b2-aff7-4f60-bad7-8c913cca9ef4" providerId="ADAL" clId="{970A1458-9D17-4B28-AB9E-FE4D746BEBE8}"/>
    <pc:docChg chg="undo custSel addSld delSld modSld addSection delSection modSection">
      <pc:chgData name="Skaka, Mirela" userId="931b01b2-aff7-4f60-bad7-8c913cca9ef4" providerId="ADAL" clId="{970A1458-9D17-4B28-AB9E-FE4D746BEBE8}" dt="2025-05-19T21:18:17.054" v="955" actId="20577"/>
      <pc:docMkLst>
        <pc:docMk/>
      </pc:docMkLst>
      <pc:sldChg chg="addSp delSp modSp mod modTransition setBg delDesignElem chgLayout">
        <pc:chgData name="Skaka, Mirela" userId="931b01b2-aff7-4f60-bad7-8c913cca9ef4" providerId="ADAL" clId="{970A1458-9D17-4B28-AB9E-FE4D746BEBE8}" dt="2025-05-19T21:18:17.054" v="955" actId="20577"/>
        <pc:sldMkLst>
          <pc:docMk/>
          <pc:sldMk cId="1854286263" sldId="257"/>
        </pc:sldMkLst>
        <pc:spChg chg="mod ord">
          <ac:chgData name="Skaka, Mirela" userId="931b01b2-aff7-4f60-bad7-8c913cca9ef4" providerId="ADAL" clId="{970A1458-9D17-4B28-AB9E-FE4D746BEBE8}" dt="2025-05-19T21:14:30.766" v="917" actId="208"/>
          <ac:spMkLst>
            <pc:docMk/>
            <pc:sldMk cId="1854286263" sldId="257"/>
            <ac:spMk id="2" creationId="{165A95EB-04B3-45FD-80FC-96A87EB9DE77}"/>
          </ac:spMkLst>
        </pc:spChg>
        <pc:spChg chg="add del">
          <ac:chgData name="Skaka, Mirela" userId="931b01b2-aff7-4f60-bad7-8c913cca9ef4" providerId="ADAL" clId="{970A1458-9D17-4B28-AB9E-FE4D746BEBE8}" dt="2025-05-15T12:49:12.973" v="274" actId="6264"/>
          <ac:spMkLst>
            <pc:docMk/>
            <pc:sldMk cId="1854286263" sldId="257"/>
            <ac:spMk id="24" creationId="{4E4490D0-3672-446A-AC12-B4830333BDDD}"/>
          </ac:spMkLst>
        </pc:spChg>
        <pc:spChg chg="add del">
          <ac:chgData name="Skaka, Mirela" userId="931b01b2-aff7-4f60-bad7-8c913cca9ef4" providerId="ADAL" clId="{970A1458-9D17-4B28-AB9E-FE4D746BEBE8}" dt="2025-05-15T12:49:12.973" v="274" actId="6264"/>
          <ac:spMkLst>
            <pc:docMk/>
            <pc:sldMk cId="1854286263" sldId="257"/>
            <ac:spMk id="26" creationId="{39CB82C2-DF65-4EC1-8280-F201D50F570B}"/>
          </ac:spMkLst>
        </pc:spChg>
        <pc:spChg chg="add del">
          <ac:chgData name="Skaka, Mirela" userId="931b01b2-aff7-4f60-bad7-8c913cca9ef4" providerId="ADAL" clId="{970A1458-9D17-4B28-AB9E-FE4D746BEBE8}" dt="2025-05-15T12:49:12.973" v="274" actId="6264"/>
          <ac:spMkLst>
            <pc:docMk/>
            <pc:sldMk cId="1854286263" sldId="257"/>
            <ac:spMk id="30" creationId="{FA4CD5CB-D209-4D70-8CA4-629731C59219}"/>
          </ac:spMkLst>
        </pc:spChg>
        <pc:spChg chg="add del">
          <ac:chgData name="Skaka, Mirela" userId="931b01b2-aff7-4f60-bad7-8c913cca9ef4" providerId="ADAL" clId="{970A1458-9D17-4B28-AB9E-FE4D746BEBE8}" dt="2025-05-15T12:49:12.973" v="274" actId="6264"/>
          <ac:spMkLst>
            <pc:docMk/>
            <pc:sldMk cId="1854286263" sldId="257"/>
            <ac:spMk id="34" creationId="{B4C27B90-DF2B-4D00-BA07-18ED774CD2F1}"/>
          </ac:spMkLst>
        </pc:spChg>
        <pc:spChg chg="add del">
          <ac:chgData name="Skaka, Mirela" userId="931b01b2-aff7-4f60-bad7-8c913cca9ef4" providerId="ADAL" clId="{970A1458-9D17-4B28-AB9E-FE4D746BEBE8}" dt="2025-05-15T12:49:12.973" v="274" actId="6264"/>
          <ac:spMkLst>
            <pc:docMk/>
            <pc:sldMk cId="1854286263" sldId="257"/>
            <ac:spMk id="36" creationId="{593ACC25-C262-417A-8AA9-0641C772BDB6}"/>
          </ac:spMkLst>
        </pc:spChg>
        <pc:graphicFrameChg chg="add del mod modGraphic">
          <ac:chgData name="Skaka, Mirela" userId="931b01b2-aff7-4f60-bad7-8c913cca9ef4" providerId="ADAL" clId="{970A1458-9D17-4B28-AB9E-FE4D746BEBE8}" dt="2025-05-19T20:35:59.193" v="758" actId="3680"/>
          <ac:graphicFrameMkLst>
            <pc:docMk/>
            <pc:sldMk cId="1854286263" sldId="257"/>
            <ac:graphicFrameMk id="3" creationId="{D566CC72-91C7-4B5C-FF6E-C9B807EEACF1}"/>
          </ac:graphicFrameMkLst>
        </pc:graphicFrameChg>
        <pc:graphicFrameChg chg="add mod modGraphic">
          <ac:chgData name="Skaka, Mirela" userId="931b01b2-aff7-4f60-bad7-8c913cca9ef4" providerId="ADAL" clId="{970A1458-9D17-4B28-AB9E-FE4D746BEBE8}" dt="2025-05-19T21:18:17.054" v="955" actId="20577"/>
          <ac:graphicFrameMkLst>
            <pc:docMk/>
            <pc:sldMk cId="1854286263" sldId="257"/>
            <ac:graphicFrameMk id="4" creationId="{526B693F-DC5E-7CF4-0F80-9E3E862FE7EC}"/>
          </ac:graphicFrameMkLst>
        </pc:graphicFrameChg>
        <pc:graphicFrameChg chg="del mod modGraphic">
          <ac:chgData name="Skaka, Mirela" userId="931b01b2-aff7-4f60-bad7-8c913cca9ef4" providerId="ADAL" clId="{970A1458-9D17-4B28-AB9E-FE4D746BEBE8}" dt="2025-05-19T20:42:50.482" v="759" actId="21"/>
          <ac:graphicFrameMkLst>
            <pc:docMk/>
            <pc:sldMk cId="1854286263" sldId="257"/>
            <ac:graphicFrameMk id="8" creationId="{A724538C-DE1B-17DD-A005-8897A0B64EB5}"/>
          </ac:graphicFrameMkLst>
        </pc:graphicFrameChg>
        <pc:cxnChg chg="add del">
          <ac:chgData name="Skaka, Mirela" userId="931b01b2-aff7-4f60-bad7-8c913cca9ef4" providerId="ADAL" clId="{970A1458-9D17-4B28-AB9E-FE4D746BEBE8}" dt="2025-05-15T12:49:12.973" v="274" actId="6264"/>
          <ac:cxnSpMkLst>
            <pc:docMk/>
            <pc:sldMk cId="1854286263" sldId="257"/>
            <ac:cxnSpMk id="28" creationId="{7E1D4427-852B-4B37-8E76-0E9F1810BA2A}"/>
          </ac:cxnSpMkLst>
        </pc:cxnChg>
        <pc:cxnChg chg="add del">
          <ac:chgData name="Skaka, Mirela" userId="931b01b2-aff7-4f60-bad7-8c913cca9ef4" providerId="ADAL" clId="{970A1458-9D17-4B28-AB9E-FE4D746BEBE8}" dt="2025-05-15T12:49:12.973" v="274" actId="6264"/>
          <ac:cxnSpMkLst>
            <pc:docMk/>
            <pc:sldMk cId="1854286263" sldId="257"/>
            <ac:cxnSpMk id="32" creationId="{5C6A2BAE-B461-4B55-8E1F-0722ABDD1393}"/>
          </ac:cxnSpMkLst>
        </pc:cxnChg>
      </pc:sldChg>
      <pc:sldChg chg="modSp mod">
        <pc:chgData name="Skaka, Mirela" userId="931b01b2-aff7-4f60-bad7-8c913cca9ef4" providerId="ADAL" clId="{970A1458-9D17-4B28-AB9E-FE4D746BEBE8}" dt="2025-05-19T21:09:15.398" v="898" actId="113"/>
        <pc:sldMkLst>
          <pc:docMk/>
          <pc:sldMk cId="4138005704" sldId="261"/>
        </pc:sldMkLst>
        <pc:graphicFrameChg chg="mod">
          <ac:chgData name="Skaka, Mirela" userId="931b01b2-aff7-4f60-bad7-8c913cca9ef4" providerId="ADAL" clId="{970A1458-9D17-4B28-AB9E-FE4D746BEBE8}" dt="2025-05-19T21:01:47.279" v="861" actId="14861"/>
          <ac:graphicFrameMkLst>
            <pc:docMk/>
            <pc:sldMk cId="4138005704" sldId="261"/>
            <ac:graphicFrameMk id="5" creationId="{9E867DF1-65C9-6DDE-2040-AB0072140D92}"/>
          </ac:graphicFrameMkLst>
        </pc:graphicFrameChg>
        <pc:graphicFrameChg chg="mod modGraphic">
          <ac:chgData name="Skaka, Mirela" userId="931b01b2-aff7-4f60-bad7-8c913cca9ef4" providerId="ADAL" clId="{970A1458-9D17-4B28-AB9E-FE4D746BEBE8}" dt="2025-05-19T21:08:49.899" v="896" actId="242"/>
          <ac:graphicFrameMkLst>
            <pc:docMk/>
            <pc:sldMk cId="4138005704" sldId="261"/>
            <ac:graphicFrameMk id="6" creationId="{04F7D451-FADF-8F2A-E34F-726C57D5A630}"/>
          </ac:graphicFrameMkLst>
        </pc:graphicFrameChg>
        <pc:graphicFrameChg chg="mod modGraphic">
          <ac:chgData name="Skaka, Mirela" userId="931b01b2-aff7-4f60-bad7-8c913cca9ef4" providerId="ADAL" clId="{970A1458-9D17-4B28-AB9E-FE4D746BEBE8}" dt="2025-05-19T21:09:15.398" v="898" actId="113"/>
          <ac:graphicFrameMkLst>
            <pc:docMk/>
            <pc:sldMk cId="4138005704" sldId="261"/>
            <ac:graphicFrameMk id="9" creationId="{A0F2D171-1AEA-CDF0-1DBA-EA77DB4F1AA1}"/>
          </ac:graphicFrameMkLst>
        </pc:graphicFrameChg>
      </pc:sldChg>
      <pc:sldChg chg="modSp mod">
        <pc:chgData name="Skaka, Mirela" userId="931b01b2-aff7-4f60-bad7-8c913cca9ef4" providerId="ADAL" clId="{970A1458-9D17-4B28-AB9E-FE4D746BEBE8}" dt="2025-05-19T21:13:26.218" v="914" actId="14100"/>
        <pc:sldMkLst>
          <pc:docMk/>
          <pc:sldMk cId="562820687" sldId="262"/>
        </pc:sldMkLst>
        <pc:spChg chg="mod">
          <ac:chgData name="Skaka, Mirela" userId="931b01b2-aff7-4f60-bad7-8c913cca9ef4" providerId="ADAL" clId="{970A1458-9D17-4B28-AB9E-FE4D746BEBE8}" dt="2025-05-19T21:13:26.218" v="914" actId="14100"/>
          <ac:spMkLst>
            <pc:docMk/>
            <pc:sldMk cId="562820687" sldId="262"/>
            <ac:spMk id="3" creationId="{C9A3CC33-F494-4873-1C5B-743902C51757}"/>
          </ac:spMkLst>
        </pc:spChg>
      </pc:sldChg>
      <pc:sldChg chg="modSp mod">
        <pc:chgData name="Skaka, Mirela" userId="931b01b2-aff7-4f60-bad7-8c913cca9ef4" providerId="ADAL" clId="{970A1458-9D17-4B28-AB9E-FE4D746BEBE8}" dt="2025-05-19T21:13:55.257" v="915" actId="208"/>
        <pc:sldMkLst>
          <pc:docMk/>
          <pc:sldMk cId="1454361286" sldId="265"/>
        </pc:sldMkLst>
        <pc:spChg chg="mod">
          <ac:chgData name="Skaka, Mirela" userId="931b01b2-aff7-4f60-bad7-8c913cca9ef4" providerId="ADAL" clId="{970A1458-9D17-4B28-AB9E-FE4D746BEBE8}" dt="2025-05-19T21:13:55.257" v="915" actId="208"/>
          <ac:spMkLst>
            <pc:docMk/>
            <pc:sldMk cId="1454361286" sldId="265"/>
            <ac:spMk id="2" creationId="{557A721D-1A35-4D32-B596-70A51B427714}"/>
          </ac:spMkLst>
        </pc:spChg>
      </pc:sldChg>
      <pc:sldChg chg="new del">
        <pc:chgData name="Skaka, Mirela" userId="931b01b2-aff7-4f60-bad7-8c913cca9ef4" providerId="ADAL" clId="{970A1458-9D17-4B28-AB9E-FE4D746BEBE8}" dt="2025-05-15T12:46:07.504" v="260" actId="680"/>
        <pc:sldMkLst>
          <pc:docMk/>
          <pc:sldMk cId="2742970492" sldId="266"/>
        </pc:sldMkLst>
      </pc:sldChg>
      <pc:sldChg chg="new del">
        <pc:chgData name="Skaka, Mirela" userId="931b01b2-aff7-4f60-bad7-8c913cca9ef4" providerId="ADAL" clId="{970A1458-9D17-4B28-AB9E-FE4D746BEBE8}" dt="2025-05-15T12:52:42.388" v="294" actId="680"/>
        <pc:sldMkLst>
          <pc:docMk/>
          <pc:sldMk cId="2771537265" sldId="266"/>
        </pc:sldMkLst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0FB1F9-BF76-4D22-8C14-A5C4EF1C0325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D6CBE1CC-E275-494F-8521-8DCC9F4790A6}">
      <dgm:prSet/>
      <dgm:spPr/>
      <dgm:t>
        <a:bodyPr/>
        <a:lstStyle/>
        <a:p>
          <a:r>
            <a:rPr lang="en-US"/>
            <a:t>You have a change in health or unexpected change in plans</a:t>
          </a:r>
        </a:p>
      </dgm:t>
    </dgm:pt>
    <dgm:pt modelId="{315D18ED-EDD5-4FAC-A8DD-8B1CF36D56FF}" type="parTrans" cxnId="{888E58BC-3A75-4CC6-91FE-0D31A8A3BC18}">
      <dgm:prSet/>
      <dgm:spPr/>
      <dgm:t>
        <a:bodyPr/>
        <a:lstStyle/>
        <a:p>
          <a:endParaRPr lang="en-US"/>
        </a:p>
      </dgm:t>
    </dgm:pt>
    <dgm:pt modelId="{6541D859-3549-49DB-8C7B-D44C337B40ED}" type="sibTrans" cxnId="{888E58BC-3A75-4CC6-91FE-0D31A8A3BC18}">
      <dgm:prSet/>
      <dgm:spPr/>
      <dgm:t>
        <a:bodyPr/>
        <a:lstStyle/>
        <a:p>
          <a:endParaRPr lang="en-US"/>
        </a:p>
      </dgm:t>
    </dgm:pt>
    <dgm:pt modelId="{1FB1C10B-1A21-45C6-BB8C-9AEA03D8CB6A}">
      <dgm:prSet/>
      <dgm:spPr/>
      <dgm:t>
        <a:bodyPr/>
        <a:lstStyle/>
        <a:p>
          <a:r>
            <a:rPr lang="en-US"/>
            <a:t>You have a conflict with someone in your lab/on your team</a:t>
          </a:r>
        </a:p>
      </dgm:t>
    </dgm:pt>
    <dgm:pt modelId="{097F270D-B038-4671-A275-B93588C3C979}" type="parTrans" cxnId="{8D715448-1A7E-4C3E-8899-069B06DDD74A}">
      <dgm:prSet/>
      <dgm:spPr/>
      <dgm:t>
        <a:bodyPr/>
        <a:lstStyle/>
        <a:p>
          <a:endParaRPr lang="en-US"/>
        </a:p>
      </dgm:t>
    </dgm:pt>
    <dgm:pt modelId="{D0BDC51E-3957-4C92-AEE4-F6ADA9A4124F}" type="sibTrans" cxnId="{8D715448-1A7E-4C3E-8899-069B06DDD74A}">
      <dgm:prSet/>
      <dgm:spPr/>
      <dgm:t>
        <a:bodyPr/>
        <a:lstStyle/>
        <a:p>
          <a:endParaRPr lang="en-US"/>
        </a:p>
      </dgm:t>
    </dgm:pt>
    <dgm:pt modelId="{1DB6B70E-C60A-4717-9A2E-C9D82DC5B47B}">
      <dgm:prSet/>
      <dgm:spPr/>
      <dgm:t>
        <a:bodyPr/>
        <a:lstStyle/>
        <a:p>
          <a:r>
            <a:rPr lang="en-US"/>
            <a:t>The project is not what you expected it to be </a:t>
          </a:r>
        </a:p>
      </dgm:t>
    </dgm:pt>
    <dgm:pt modelId="{49145B5B-EE4C-4FD4-8525-068207FC9B30}" type="parTrans" cxnId="{FB45483A-20F9-42CB-827C-AC9EBC3CD151}">
      <dgm:prSet/>
      <dgm:spPr/>
      <dgm:t>
        <a:bodyPr/>
        <a:lstStyle/>
        <a:p>
          <a:endParaRPr lang="en-US"/>
        </a:p>
      </dgm:t>
    </dgm:pt>
    <dgm:pt modelId="{5AAFC213-73C0-44ED-B4D8-82B6D9A449E0}" type="sibTrans" cxnId="{FB45483A-20F9-42CB-827C-AC9EBC3CD151}">
      <dgm:prSet/>
      <dgm:spPr/>
      <dgm:t>
        <a:bodyPr/>
        <a:lstStyle/>
        <a:p>
          <a:endParaRPr lang="en-US"/>
        </a:p>
      </dgm:t>
    </dgm:pt>
    <dgm:pt modelId="{D15FDA33-A18D-4388-AB57-79853E9562BC}" type="pres">
      <dgm:prSet presAssocID="{8C0FB1F9-BF76-4D22-8C14-A5C4EF1C0325}" presName="root" presStyleCnt="0">
        <dgm:presLayoutVars>
          <dgm:dir/>
          <dgm:resizeHandles val="exact"/>
        </dgm:presLayoutVars>
      </dgm:prSet>
      <dgm:spPr/>
    </dgm:pt>
    <dgm:pt modelId="{66632828-CB7C-4E87-9A94-1D2EE48CACDA}" type="pres">
      <dgm:prSet presAssocID="{D6CBE1CC-E275-494F-8521-8DCC9F4790A6}" presName="compNode" presStyleCnt="0"/>
      <dgm:spPr/>
    </dgm:pt>
    <dgm:pt modelId="{1AB6CA84-9703-4DCC-B938-5B5C182D7C68}" type="pres">
      <dgm:prSet presAssocID="{D6CBE1CC-E275-494F-8521-8DCC9F4790A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55DA2D94-5FCB-4309-8AA9-52CD913D21CE}" type="pres">
      <dgm:prSet presAssocID="{D6CBE1CC-E275-494F-8521-8DCC9F4790A6}" presName="spaceRect" presStyleCnt="0"/>
      <dgm:spPr/>
    </dgm:pt>
    <dgm:pt modelId="{CC4D2792-8596-450F-9B2A-CB7F2A5B9F99}" type="pres">
      <dgm:prSet presAssocID="{D6CBE1CC-E275-494F-8521-8DCC9F4790A6}" presName="textRect" presStyleLbl="revTx" presStyleIdx="0" presStyleCnt="3">
        <dgm:presLayoutVars>
          <dgm:chMax val="1"/>
          <dgm:chPref val="1"/>
        </dgm:presLayoutVars>
      </dgm:prSet>
      <dgm:spPr/>
    </dgm:pt>
    <dgm:pt modelId="{57BF8517-3026-43D1-9E0C-C86F6614AD2E}" type="pres">
      <dgm:prSet presAssocID="{6541D859-3549-49DB-8C7B-D44C337B40ED}" presName="sibTrans" presStyleCnt="0"/>
      <dgm:spPr/>
    </dgm:pt>
    <dgm:pt modelId="{05E8D091-2C0B-413C-ABCA-99D03BF7CF1C}" type="pres">
      <dgm:prSet presAssocID="{1FB1C10B-1A21-45C6-BB8C-9AEA03D8CB6A}" presName="compNode" presStyleCnt="0"/>
      <dgm:spPr/>
    </dgm:pt>
    <dgm:pt modelId="{E1ADDE28-AF21-4261-876D-413AD2FB1508}" type="pres">
      <dgm:prSet presAssocID="{1FB1C10B-1A21-45C6-BB8C-9AEA03D8CB6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ard Room"/>
        </a:ext>
      </dgm:extLst>
    </dgm:pt>
    <dgm:pt modelId="{857E2F73-0327-49B3-A401-7054C7890795}" type="pres">
      <dgm:prSet presAssocID="{1FB1C10B-1A21-45C6-BB8C-9AEA03D8CB6A}" presName="spaceRect" presStyleCnt="0"/>
      <dgm:spPr/>
    </dgm:pt>
    <dgm:pt modelId="{7EE92CF7-3747-4662-97C4-9BA5335712C7}" type="pres">
      <dgm:prSet presAssocID="{1FB1C10B-1A21-45C6-BB8C-9AEA03D8CB6A}" presName="textRect" presStyleLbl="revTx" presStyleIdx="1" presStyleCnt="3">
        <dgm:presLayoutVars>
          <dgm:chMax val="1"/>
          <dgm:chPref val="1"/>
        </dgm:presLayoutVars>
      </dgm:prSet>
      <dgm:spPr/>
    </dgm:pt>
    <dgm:pt modelId="{44D4CDF5-DDDE-422B-B8DE-DE0A659D03FF}" type="pres">
      <dgm:prSet presAssocID="{D0BDC51E-3957-4C92-AEE4-F6ADA9A4124F}" presName="sibTrans" presStyleCnt="0"/>
      <dgm:spPr/>
    </dgm:pt>
    <dgm:pt modelId="{3A83D3D2-72C0-4474-9F41-8F72C300F469}" type="pres">
      <dgm:prSet presAssocID="{1DB6B70E-C60A-4717-9A2E-C9D82DC5B47B}" presName="compNode" presStyleCnt="0"/>
      <dgm:spPr/>
    </dgm:pt>
    <dgm:pt modelId="{2C2FCBC1-C572-4C67-B7D7-F7EFAC1E972A}" type="pres">
      <dgm:prSet presAssocID="{1DB6B70E-C60A-4717-9A2E-C9D82DC5B47B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ACA26525-93F5-4525-88B5-5C93B986E4AE}" type="pres">
      <dgm:prSet presAssocID="{1DB6B70E-C60A-4717-9A2E-C9D82DC5B47B}" presName="spaceRect" presStyleCnt="0"/>
      <dgm:spPr/>
    </dgm:pt>
    <dgm:pt modelId="{6281B705-858C-49A6-821B-772DDBACEBC6}" type="pres">
      <dgm:prSet presAssocID="{1DB6B70E-C60A-4717-9A2E-C9D82DC5B47B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B947FE28-C6CE-4C8C-BACD-7709E34CF4A5}" type="presOf" srcId="{D6CBE1CC-E275-494F-8521-8DCC9F4790A6}" destId="{CC4D2792-8596-450F-9B2A-CB7F2A5B9F99}" srcOrd="0" destOrd="0" presId="urn:microsoft.com/office/officeart/2018/2/layout/IconLabelList"/>
    <dgm:cxn modelId="{FB45483A-20F9-42CB-827C-AC9EBC3CD151}" srcId="{8C0FB1F9-BF76-4D22-8C14-A5C4EF1C0325}" destId="{1DB6B70E-C60A-4717-9A2E-C9D82DC5B47B}" srcOrd="2" destOrd="0" parTransId="{49145B5B-EE4C-4FD4-8525-068207FC9B30}" sibTransId="{5AAFC213-73C0-44ED-B4D8-82B6D9A449E0}"/>
    <dgm:cxn modelId="{9FB63B45-C18D-4290-BCED-82AC3B54BFAA}" type="presOf" srcId="{1FB1C10B-1A21-45C6-BB8C-9AEA03D8CB6A}" destId="{7EE92CF7-3747-4662-97C4-9BA5335712C7}" srcOrd="0" destOrd="0" presId="urn:microsoft.com/office/officeart/2018/2/layout/IconLabelList"/>
    <dgm:cxn modelId="{8D715448-1A7E-4C3E-8899-069B06DDD74A}" srcId="{8C0FB1F9-BF76-4D22-8C14-A5C4EF1C0325}" destId="{1FB1C10B-1A21-45C6-BB8C-9AEA03D8CB6A}" srcOrd="1" destOrd="0" parTransId="{097F270D-B038-4671-A275-B93588C3C979}" sibTransId="{D0BDC51E-3957-4C92-AEE4-F6ADA9A4124F}"/>
    <dgm:cxn modelId="{3CB3B795-17AB-42C9-80F0-B58E4CD282B6}" type="presOf" srcId="{1DB6B70E-C60A-4717-9A2E-C9D82DC5B47B}" destId="{6281B705-858C-49A6-821B-772DDBACEBC6}" srcOrd="0" destOrd="0" presId="urn:microsoft.com/office/officeart/2018/2/layout/IconLabelList"/>
    <dgm:cxn modelId="{888E58BC-3A75-4CC6-91FE-0D31A8A3BC18}" srcId="{8C0FB1F9-BF76-4D22-8C14-A5C4EF1C0325}" destId="{D6CBE1CC-E275-494F-8521-8DCC9F4790A6}" srcOrd="0" destOrd="0" parTransId="{315D18ED-EDD5-4FAC-A8DD-8B1CF36D56FF}" sibTransId="{6541D859-3549-49DB-8C7B-D44C337B40ED}"/>
    <dgm:cxn modelId="{5F4886D6-7007-4CA3-8D48-D65A09F8AB2C}" type="presOf" srcId="{8C0FB1F9-BF76-4D22-8C14-A5C4EF1C0325}" destId="{D15FDA33-A18D-4388-AB57-79853E9562BC}" srcOrd="0" destOrd="0" presId="urn:microsoft.com/office/officeart/2018/2/layout/IconLabelList"/>
    <dgm:cxn modelId="{D8D33879-7907-49E9-99C6-6B09ED0B2A36}" type="presParOf" srcId="{D15FDA33-A18D-4388-AB57-79853E9562BC}" destId="{66632828-CB7C-4E87-9A94-1D2EE48CACDA}" srcOrd="0" destOrd="0" presId="urn:microsoft.com/office/officeart/2018/2/layout/IconLabelList"/>
    <dgm:cxn modelId="{8F5FBF6F-882D-4CB6-8E94-940DF4812AFF}" type="presParOf" srcId="{66632828-CB7C-4E87-9A94-1D2EE48CACDA}" destId="{1AB6CA84-9703-4DCC-B938-5B5C182D7C68}" srcOrd="0" destOrd="0" presId="urn:microsoft.com/office/officeart/2018/2/layout/IconLabelList"/>
    <dgm:cxn modelId="{B05B6CF2-B9C7-42BF-824B-1D88E52C8D03}" type="presParOf" srcId="{66632828-CB7C-4E87-9A94-1D2EE48CACDA}" destId="{55DA2D94-5FCB-4309-8AA9-52CD913D21CE}" srcOrd="1" destOrd="0" presId="urn:microsoft.com/office/officeart/2018/2/layout/IconLabelList"/>
    <dgm:cxn modelId="{0CAB905A-FE2A-49E0-9C9B-825B3A3BCC3C}" type="presParOf" srcId="{66632828-CB7C-4E87-9A94-1D2EE48CACDA}" destId="{CC4D2792-8596-450F-9B2A-CB7F2A5B9F99}" srcOrd="2" destOrd="0" presId="urn:microsoft.com/office/officeart/2018/2/layout/IconLabelList"/>
    <dgm:cxn modelId="{ED521EE9-3FB4-480A-B782-3DAC7CCA9326}" type="presParOf" srcId="{D15FDA33-A18D-4388-AB57-79853E9562BC}" destId="{57BF8517-3026-43D1-9E0C-C86F6614AD2E}" srcOrd="1" destOrd="0" presId="urn:microsoft.com/office/officeart/2018/2/layout/IconLabelList"/>
    <dgm:cxn modelId="{8A9C686A-7148-4B80-8D25-3728E4EB78BA}" type="presParOf" srcId="{D15FDA33-A18D-4388-AB57-79853E9562BC}" destId="{05E8D091-2C0B-413C-ABCA-99D03BF7CF1C}" srcOrd="2" destOrd="0" presId="urn:microsoft.com/office/officeart/2018/2/layout/IconLabelList"/>
    <dgm:cxn modelId="{18D6418A-3EFB-43C2-987D-93F632F554E1}" type="presParOf" srcId="{05E8D091-2C0B-413C-ABCA-99D03BF7CF1C}" destId="{E1ADDE28-AF21-4261-876D-413AD2FB1508}" srcOrd="0" destOrd="0" presId="urn:microsoft.com/office/officeart/2018/2/layout/IconLabelList"/>
    <dgm:cxn modelId="{3DA23151-637D-447E-BA50-06A10BAEF97C}" type="presParOf" srcId="{05E8D091-2C0B-413C-ABCA-99D03BF7CF1C}" destId="{857E2F73-0327-49B3-A401-7054C7890795}" srcOrd="1" destOrd="0" presId="urn:microsoft.com/office/officeart/2018/2/layout/IconLabelList"/>
    <dgm:cxn modelId="{012CC84F-B715-4B49-974D-81970EC0F832}" type="presParOf" srcId="{05E8D091-2C0B-413C-ABCA-99D03BF7CF1C}" destId="{7EE92CF7-3747-4662-97C4-9BA5335712C7}" srcOrd="2" destOrd="0" presId="urn:microsoft.com/office/officeart/2018/2/layout/IconLabelList"/>
    <dgm:cxn modelId="{6A8BBD7A-1DD2-4992-B65A-6375EB2840DF}" type="presParOf" srcId="{D15FDA33-A18D-4388-AB57-79853E9562BC}" destId="{44D4CDF5-DDDE-422B-B8DE-DE0A659D03FF}" srcOrd="3" destOrd="0" presId="urn:microsoft.com/office/officeart/2018/2/layout/IconLabelList"/>
    <dgm:cxn modelId="{447FE8E1-3096-44B4-9C9D-E161A015C26E}" type="presParOf" srcId="{D15FDA33-A18D-4388-AB57-79853E9562BC}" destId="{3A83D3D2-72C0-4474-9F41-8F72C300F469}" srcOrd="4" destOrd="0" presId="urn:microsoft.com/office/officeart/2018/2/layout/IconLabelList"/>
    <dgm:cxn modelId="{BD3061BE-E6E1-4169-A34F-F10580387799}" type="presParOf" srcId="{3A83D3D2-72C0-4474-9F41-8F72C300F469}" destId="{2C2FCBC1-C572-4C67-B7D7-F7EFAC1E972A}" srcOrd="0" destOrd="0" presId="urn:microsoft.com/office/officeart/2018/2/layout/IconLabelList"/>
    <dgm:cxn modelId="{B97FD392-2083-45A6-B780-632FA6539C85}" type="presParOf" srcId="{3A83D3D2-72C0-4474-9F41-8F72C300F469}" destId="{ACA26525-93F5-4525-88B5-5C93B986E4AE}" srcOrd="1" destOrd="0" presId="urn:microsoft.com/office/officeart/2018/2/layout/IconLabelList"/>
    <dgm:cxn modelId="{52CB4B8B-EFCE-42CA-9B15-37D65F7E515E}" type="presParOf" srcId="{3A83D3D2-72C0-4474-9F41-8F72C300F469}" destId="{6281B705-858C-49A6-821B-772DDBACEBC6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B6CA84-9703-4DCC-B938-5B5C182D7C68}">
      <dsp:nvSpPr>
        <dsp:cNvPr id="0" name=""/>
        <dsp:cNvSpPr/>
      </dsp:nvSpPr>
      <dsp:spPr>
        <a:xfrm>
          <a:off x="1063980" y="719741"/>
          <a:ext cx="1274535" cy="127453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4D2792-8596-450F-9B2A-CB7F2A5B9F99}">
      <dsp:nvSpPr>
        <dsp:cNvPr id="0" name=""/>
        <dsp:cNvSpPr/>
      </dsp:nvSpPr>
      <dsp:spPr>
        <a:xfrm>
          <a:off x="285097" y="2346338"/>
          <a:ext cx="28323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You have a change in health or unexpected change in plans</a:t>
          </a:r>
        </a:p>
      </dsp:txBody>
      <dsp:txXfrm>
        <a:off x="285097" y="2346338"/>
        <a:ext cx="2832300" cy="720000"/>
      </dsp:txXfrm>
    </dsp:sp>
    <dsp:sp modelId="{E1ADDE28-AF21-4261-876D-413AD2FB1508}">
      <dsp:nvSpPr>
        <dsp:cNvPr id="0" name=""/>
        <dsp:cNvSpPr/>
      </dsp:nvSpPr>
      <dsp:spPr>
        <a:xfrm>
          <a:off x="4391932" y="719741"/>
          <a:ext cx="1274535" cy="127453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E92CF7-3747-4662-97C4-9BA5335712C7}">
      <dsp:nvSpPr>
        <dsp:cNvPr id="0" name=""/>
        <dsp:cNvSpPr/>
      </dsp:nvSpPr>
      <dsp:spPr>
        <a:xfrm>
          <a:off x="3613050" y="2346338"/>
          <a:ext cx="28323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You have a conflict with someone in your lab/on your team</a:t>
          </a:r>
        </a:p>
      </dsp:txBody>
      <dsp:txXfrm>
        <a:off x="3613050" y="2346338"/>
        <a:ext cx="2832300" cy="720000"/>
      </dsp:txXfrm>
    </dsp:sp>
    <dsp:sp modelId="{2C2FCBC1-C572-4C67-B7D7-F7EFAC1E972A}">
      <dsp:nvSpPr>
        <dsp:cNvPr id="0" name=""/>
        <dsp:cNvSpPr/>
      </dsp:nvSpPr>
      <dsp:spPr>
        <a:xfrm>
          <a:off x="7719885" y="719741"/>
          <a:ext cx="1274535" cy="127453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81B705-858C-49A6-821B-772DDBACEBC6}">
      <dsp:nvSpPr>
        <dsp:cNvPr id="0" name=""/>
        <dsp:cNvSpPr/>
      </dsp:nvSpPr>
      <dsp:spPr>
        <a:xfrm>
          <a:off x="6941002" y="2346338"/>
          <a:ext cx="28323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The project is not what you expected it to be </a:t>
          </a:r>
        </a:p>
      </dsp:txBody>
      <dsp:txXfrm>
        <a:off x="6941002" y="2346338"/>
        <a:ext cx="28323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0C3319-D992-41C0-AEFF-086A81D6D859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D97CF6-BC40-4F7F-BE93-1EC9D178C2D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794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D97CF6-BC40-4F7F-BE93-1EC9D178C2D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401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D4DB-D0A0-4397-9A3B-2DE690951FB9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AA10-9931-4D63-9E6A-388CCE501C0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320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D4DB-D0A0-4397-9A3B-2DE690951FB9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AA10-9931-4D63-9E6A-388CCE501C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78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D4DB-D0A0-4397-9A3B-2DE690951FB9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AA10-9931-4D63-9E6A-388CCE501C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017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D4DB-D0A0-4397-9A3B-2DE690951FB9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AA10-9931-4D63-9E6A-388CCE501C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73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D4DB-D0A0-4397-9A3B-2DE690951FB9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AA10-9931-4D63-9E6A-388CCE501C0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1262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D4DB-D0A0-4397-9A3B-2DE690951FB9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AA10-9931-4D63-9E6A-388CCE501C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71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D4DB-D0A0-4397-9A3B-2DE690951FB9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AA10-9931-4D63-9E6A-388CCE501C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921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D4DB-D0A0-4397-9A3B-2DE690951FB9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AA10-9931-4D63-9E6A-388CCE501C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838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D4DB-D0A0-4397-9A3B-2DE690951FB9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AA10-9931-4D63-9E6A-388CCE501C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352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3F0D4DB-D0A0-4397-9A3B-2DE690951FB9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A32AA10-9931-4D63-9E6A-388CCE501C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658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D4DB-D0A0-4397-9A3B-2DE690951FB9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AA10-9931-4D63-9E6A-388CCE501C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186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3F0D4DB-D0A0-4397-9A3B-2DE690951FB9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A32AA10-9931-4D63-9E6A-388CCE501C0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1538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ranoti.Mandrekar@umassmed.edu" TargetMode="External"/><Relationship Id="rId7" Type="http://schemas.openxmlformats.org/officeDocument/2006/relationships/hyperlink" Target="mailto:Heather.Tessier@umassmed.edu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Linda.Cragin@umassmed.edu" TargetMode="External"/><Relationship Id="rId5" Type="http://schemas.openxmlformats.org/officeDocument/2006/relationships/hyperlink" Target="mailto:Heather-Lyn.Haley@umassmed.edu" TargetMode="External"/><Relationship Id="rId4" Type="http://schemas.openxmlformats.org/officeDocument/2006/relationships/hyperlink" Target="mailto:Deepika.Devuni@umassmemorial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7E7AC-66B1-4449-9249-8C73A8ED2E7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4871050" y="932432"/>
            <a:ext cx="5454769" cy="56627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800" b="1" dirty="0"/>
              <a:t>S</a:t>
            </a:r>
            <a:r>
              <a:rPr lang="en-US" sz="2800" b="1" i="1" dirty="0"/>
              <a:t>ummer Programs, 2025 -  Orientation</a:t>
            </a:r>
            <a:endParaRPr lang="en-US" sz="3400" b="1" dirty="0">
              <a:ea typeface="Calibri Light"/>
              <a:cs typeface="Calibri Light"/>
            </a:endParaRPr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5C4C7D85-1960-5AC4-BF55-BA532703F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014" y="766186"/>
            <a:ext cx="3303675" cy="89876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4745F04-071D-599E-682C-A27100F3287A}"/>
              </a:ext>
            </a:extLst>
          </p:cNvPr>
          <p:cNvSpPr txBox="1"/>
          <p:nvPr/>
        </p:nvSpPr>
        <p:spPr>
          <a:xfrm>
            <a:off x="4724400" y="3200399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 dirty="0">
              <a:ea typeface="Calibri"/>
              <a:cs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5EE75DC-0D7F-E96A-7F69-B4F035CD4A91}"/>
              </a:ext>
            </a:extLst>
          </p:cNvPr>
          <p:cNvSpPr txBox="1"/>
          <p:nvPr/>
        </p:nvSpPr>
        <p:spPr>
          <a:xfrm>
            <a:off x="4724400" y="3200399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 dirty="0">
              <a:ea typeface="Calibri"/>
              <a:cs typeface="Calibri"/>
            </a:endParaRPr>
          </a:p>
        </p:txBody>
      </p:sp>
      <p:graphicFrame>
        <p:nvGraphicFramePr>
          <p:cNvPr id="5" name="Table 2">
            <a:extLst>
              <a:ext uri="{FF2B5EF4-FFF2-40B4-BE49-F238E27FC236}">
                <a16:creationId xmlns:a16="http://schemas.microsoft.com/office/drawing/2014/main" id="{9E867DF1-65C9-6DDE-2040-AB0072140D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333593"/>
              </p:ext>
            </p:extLst>
          </p:nvPr>
        </p:nvGraphicFramePr>
        <p:xfrm>
          <a:off x="4871050" y="1715531"/>
          <a:ext cx="6510868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718734">
                  <a:extLst>
                    <a:ext uri="{9D8B030D-6E8A-4147-A177-3AD203B41FA5}">
                      <a16:colId xmlns:a16="http://schemas.microsoft.com/office/drawing/2014/main" val="2009614741"/>
                    </a:ext>
                  </a:extLst>
                </a:gridCol>
                <a:gridCol w="1998134">
                  <a:extLst>
                    <a:ext uri="{9D8B030D-6E8A-4147-A177-3AD203B41FA5}">
                      <a16:colId xmlns:a16="http://schemas.microsoft.com/office/drawing/2014/main" val="3734842839"/>
                    </a:ext>
                  </a:extLst>
                </a:gridCol>
                <a:gridCol w="2794000">
                  <a:extLst>
                    <a:ext uri="{9D8B030D-6E8A-4147-A177-3AD203B41FA5}">
                      <a16:colId xmlns:a16="http://schemas.microsoft.com/office/drawing/2014/main" val="17550572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Program Components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Co-Directors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Email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83139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Research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Pranoti Mandrekar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Pranoti.Mandrekar@umassmed.edu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131915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Deepika Devuni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Deepika.Devuni@umassmemorial.org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7377663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sz="1100" dirty="0"/>
                        <a:t>Community Health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Heather-Lyn Haley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Heather-Lyn.Haley@umassmed.edu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04196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Linda Cragin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hlinkClick r:id="rId6"/>
                        </a:rPr>
                        <a:t>Linda.Cragin@umassmed.edu</a:t>
                      </a:r>
                      <a:r>
                        <a:rPr lang="en-US" sz="11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3825384"/>
                  </a:ext>
                </a:extLst>
              </a:tr>
            </a:tbl>
          </a:graphicData>
        </a:graphic>
      </p:graphicFrame>
      <p:graphicFrame>
        <p:nvGraphicFramePr>
          <p:cNvPr id="6" name="Table 3">
            <a:extLst>
              <a:ext uri="{FF2B5EF4-FFF2-40B4-BE49-F238E27FC236}">
                <a16:creationId xmlns:a16="http://schemas.microsoft.com/office/drawing/2014/main" id="{04F7D451-FADF-8F2A-E34F-726C57D5A6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313858"/>
              </p:ext>
            </p:extLst>
          </p:nvPr>
        </p:nvGraphicFramePr>
        <p:xfrm>
          <a:off x="4880113" y="3786554"/>
          <a:ext cx="6361063" cy="7416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{912C8C85-51F0-491E-9774-3900AFEF0FD7}</a:tableStyleId>
              </a:tblPr>
              <a:tblGrid>
                <a:gridCol w="1975168">
                  <a:extLst>
                    <a:ext uri="{9D8B030D-6E8A-4147-A177-3AD203B41FA5}">
                      <a16:colId xmlns:a16="http://schemas.microsoft.com/office/drawing/2014/main" val="976254328"/>
                    </a:ext>
                  </a:extLst>
                </a:gridCol>
                <a:gridCol w="1492369">
                  <a:extLst>
                    <a:ext uri="{9D8B030D-6E8A-4147-A177-3AD203B41FA5}">
                      <a16:colId xmlns:a16="http://schemas.microsoft.com/office/drawing/2014/main" val="3080804547"/>
                    </a:ext>
                  </a:extLst>
                </a:gridCol>
                <a:gridCol w="2893526">
                  <a:extLst>
                    <a:ext uri="{9D8B030D-6E8A-4147-A177-3AD203B41FA5}">
                      <a16:colId xmlns:a16="http://schemas.microsoft.com/office/drawing/2014/main" val="11324034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Program Oversight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Manas Das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Manas.Das@umassmed.edu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1370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Program Coordinator/Assistant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Mirela Skaka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Mirela.Skaka@umassmed.edu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3953848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0F2D171-1AEA-CDF0-1DBA-EA77DB4F1A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802076"/>
              </p:ext>
            </p:extLst>
          </p:nvPr>
        </p:nvGraphicFramePr>
        <p:xfrm>
          <a:off x="4871050" y="5086002"/>
          <a:ext cx="6510868" cy="370840"/>
        </p:xfrm>
        <a:graphic>
          <a:graphicData uri="http://schemas.openxmlformats.org/drawingml/2006/table">
            <a:tbl>
              <a:tblPr firstRow="1" bandRow="1">
                <a:effectLst>
                  <a:outerShdw blurRad="152400" dist="317500" dir="5400000" sx="90000" sy="-19000" rotWithShape="0">
                    <a:prstClr val="black">
                      <a:alpha val="15000"/>
                    </a:prstClr>
                  </a:outerShdw>
                  <a:reflection blurRad="6350" stA="50000" endA="300" endPos="90000" dir="5400000" sy="-100000" algn="bl" rotWithShape="0"/>
                </a:effectLst>
                <a:tableStyleId>{9D7B26C5-4107-4FEC-AEDC-1716B250A1EF}</a:tableStyleId>
              </a:tblPr>
              <a:tblGrid>
                <a:gridCol w="1774847">
                  <a:extLst>
                    <a:ext uri="{9D8B030D-6E8A-4147-A177-3AD203B41FA5}">
                      <a16:colId xmlns:a16="http://schemas.microsoft.com/office/drawing/2014/main" val="1616528439"/>
                    </a:ext>
                  </a:extLst>
                </a:gridCol>
                <a:gridCol w="1842495">
                  <a:extLst>
                    <a:ext uri="{9D8B030D-6E8A-4147-A177-3AD203B41FA5}">
                      <a16:colId xmlns:a16="http://schemas.microsoft.com/office/drawing/2014/main" val="3640443678"/>
                    </a:ext>
                  </a:extLst>
                </a:gridCol>
                <a:gridCol w="2893526">
                  <a:extLst>
                    <a:ext uri="{9D8B030D-6E8A-4147-A177-3AD203B41FA5}">
                      <a16:colId xmlns:a16="http://schemas.microsoft.com/office/drawing/2014/main" val="34194804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Guest Speaker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Heather  M. Strom Tessier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bg1"/>
                          </a:solidFill>
                          <a:hlinkClick r:id="rId7"/>
                        </a:rPr>
                        <a:t>Heather.Tessier@umassmed.edu</a:t>
                      </a:r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44506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8005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7D379150-F6B4-45C8-BE10-6B278AD40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FFCF544-A370-4A5D-A95F-CA6E0E7191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EEB3B97-A638-498B-8083-54191CE71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52ABB703-2B0E-4C3B-B4A2-F3973548E5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A3CC33-F494-4873-1C5B-743902C51757}"/>
              </a:ext>
            </a:extLst>
          </p:cNvPr>
          <p:cNvSpPr txBox="1"/>
          <p:nvPr/>
        </p:nvSpPr>
        <p:spPr>
          <a:xfrm>
            <a:off x="6411685" y="634946"/>
            <a:ext cx="5127171" cy="1730567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defTabSz="914400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The time is short, make good use of it </a:t>
            </a:r>
          </a:p>
          <a:p>
            <a:pPr defTabSz="914400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endParaRPr lang="en-US" sz="4800" spc="-5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1" name="Graphic 10" descr="Stopwatch">
            <a:extLst>
              <a:ext uri="{FF2B5EF4-FFF2-40B4-BE49-F238E27FC236}">
                <a16:creationId xmlns:a16="http://schemas.microsoft.com/office/drawing/2014/main" id="{D2FEE7D9-0795-C224-C145-C86A405307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5132" y="645106"/>
            <a:ext cx="5247747" cy="5247747"/>
          </a:xfrm>
          <a:prstGeom prst="rect">
            <a:avLst/>
          </a:prstGeom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C21570E-E159-49A6-9891-FA397B7A92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411684" y="2086188"/>
            <a:ext cx="474880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6D145558-210C-7F81-3F1B-C7EC03DBAC0A}"/>
              </a:ext>
            </a:extLst>
          </p:cNvPr>
          <p:cNvSpPr>
            <a:spLocks noGrp="1"/>
          </p:cNvSpPr>
          <p:nvPr/>
        </p:nvSpPr>
        <p:spPr>
          <a:xfrm>
            <a:off x="6411684" y="2198914"/>
            <a:ext cx="5127172" cy="367018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alibri" panose="020F0502020204030204" pitchFamily="34" charset="0"/>
              <a:buChar char="•"/>
            </a:pPr>
            <a:r>
              <a:rPr lang="en-US"/>
              <a:t>  Learn and apply useful skills and contribute to your project!</a:t>
            </a:r>
          </a:p>
          <a:p>
            <a:pPr>
              <a:buFont typeface="Calibri" panose="020F0502020204030204" pitchFamily="34" charset="0"/>
              <a:buChar char="•"/>
            </a:pPr>
            <a:r>
              <a:rPr lang="en-US"/>
              <a:t>  Complete hours for your work, attend the small group session, prepare and present your poster</a:t>
            </a:r>
          </a:p>
          <a:p>
            <a:pPr>
              <a:buFont typeface="Calibri" panose="020F0502020204030204" pitchFamily="34" charset="0"/>
              <a:buChar char="•"/>
            </a:pPr>
            <a:r>
              <a:rPr lang="en-US"/>
              <a:t>  Contact your PI/faculty after this meeting to arrange your schedule </a:t>
            </a:r>
          </a:p>
          <a:p>
            <a:pPr>
              <a:buFont typeface="Calibri" panose="020F0502020204030204" pitchFamily="34" charset="0"/>
              <a:buChar char="•"/>
            </a:pPr>
            <a:r>
              <a:rPr lang="en-US"/>
              <a:t>  Follow protocols outlined through CITI training (POP), IRB review (today) and described by your PI/faculty leader</a:t>
            </a:r>
          </a:p>
          <a:p>
            <a:pPr marL="0" indent="0">
              <a:buFont typeface="Calibri" panose="020F0502020204030204" pitchFamily="34" charset="0"/>
              <a:buNone/>
            </a:pPr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95DA498-D9A2-4DA9-B9DA-B3776E08CF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2A73093-4B9D-420D-B17E-52293703A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1F51CE-5FBB-22A6-3002-F8C3FBABF639}"/>
              </a:ext>
            </a:extLst>
          </p:cNvPr>
          <p:cNvSpPr txBox="1"/>
          <p:nvPr/>
        </p:nvSpPr>
        <p:spPr>
          <a:xfrm>
            <a:off x="5153025" y="3629025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62820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CC241-1670-4979-8448-6F4AAF10A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/>
              <a:t>We are here to support you though learning and potential challenges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7AF020A-FE2D-C5DC-24DF-7176E8C97C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1002611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80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4E4490D0-3672-446A-AC12-B4830333B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9CB82C2-DF65-4EC1-8280-F201D50F5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E1D4427-852B-4B37-8E76-0E9F1810B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FA4CD5CB-D209-4D70-8CA4-629731C59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5A95EB-04B3-45FD-80FC-96A87EB9D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1110" y="2514599"/>
            <a:ext cx="3401961" cy="1826321"/>
          </a:xfr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Session Date Information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C6A2BAE-B461-4B55-8E1F-0722ABDD1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209305" y="4343400"/>
            <a:ext cx="32004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B4C27B90-DF2B-4D00-BA07-18ED774CD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93ACC25-C262-417A-8AA9-0641C772B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26B693F-DC5E-7CF4-0F80-9E3E862FE7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913188"/>
              </p:ext>
            </p:extLst>
          </p:nvPr>
        </p:nvGraphicFramePr>
        <p:xfrm>
          <a:off x="1207658" y="787081"/>
          <a:ext cx="6767300" cy="4701427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709634">
                  <a:extLst>
                    <a:ext uri="{9D8B030D-6E8A-4147-A177-3AD203B41FA5}">
                      <a16:colId xmlns:a16="http://schemas.microsoft.com/office/drawing/2014/main" val="1273016201"/>
                    </a:ext>
                  </a:extLst>
                </a:gridCol>
                <a:gridCol w="2233442">
                  <a:extLst>
                    <a:ext uri="{9D8B030D-6E8A-4147-A177-3AD203B41FA5}">
                      <a16:colId xmlns:a16="http://schemas.microsoft.com/office/drawing/2014/main" val="1273022408"/>
                    </a:ext>
                  </a:extLst>
                </a:gridCol>
                <a:gridCol w="2824224">
                  <a:extLst>
                    <a:ext uri="{9D8B030D-6E8A-4147-A177-3AD203B41FA5}">
                      <a16:colId xmlns:a16="http://schemas.microsoft.com/office/drawing/2014/main" val="412196656"/>
                    </a:ext>
                  </a:extLst>
                </a:gridCol>
              </a:tblGrid>
              <a:tr h="38196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Date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Time 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Facilitator 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856908"/>
                  </a:ext>
                </a:extLst>
              </a:tr>
              <a:tr h="27140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 dirty="0">
                          <a:effectLst/>
                        </a:rPr>
                        <a:t>14 July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 dirty="0">
                          <a:effectLst/>
                        </a:rPr>
                        <a:t>8:00 to 9:00 AM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1" u="none" strike="noStrike">
                          <a:effectLst/>
                        </a:rPr>
                        <a:t>Mark Maxfield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49359008"/>
                  </a:ext>
                </a:extLst>
              </a:tr>
              <a:tr h="26265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 dirty="0">
                          <a:effectLst/>
                        </a:rPr>
                        <a:t>14 July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 dirty="0">
                          <a:effectLst/>
                        </a:rPr>
                        <a:t>9:00 to 10:00 AM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1" u="none" strike="noStrike">
                          <a:effectLst/>
                        </a:rPr>
                        <a:t>Laurel O’Connor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681422418"/>
                  </a:ext>
                </a:extLst>
              </a:tr>
              <a:tr h="25389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 dirty="0">
                          <a:effectLst/>
                        </a:rPr>
                        <a:t>14 July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 dirty="0">
                          <a:effectLst/>
                        </a:rPr>
                        <a:t>1:00 to 2:00 PM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1" u="none" strike="noStrike">
                          <a:effectLst/>
                        </a:rPr>
                        <a:t>Hafer, Nathaniel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507101819"/>
                  </a:ext>
                </a:extLst>
              </a:tr>
              <a:tr h="25389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 dirty="0">
                          <a:effectLst/>
                        </a:rPr>
                        <a:t>14 July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 dirty="0">
                          <a:effectLst/>
                        </a:rPr>
                        <a:t>2:00 to 3:00 PM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Brian </a:t>
                      </a:r>
                      <a:r>
                        <a:rPr lang="en-US" sz="1100" b="1" u="none" strike="noStrike" dirty="0">
                          <a:effectLst/>
                        </a:rPr>
                        <a:t>Labadie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191944716"/>
                  </a:ext>
                </a:extLst>
              </a:tr>
              <a:tr h="161909"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271548"/>
                  </a:ext>
                </a:extLst>
              </a:tr>
              <a:tr h="25389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 dirty="0">
                          <a:effectLst/>
                        </a:rPr>
                        <a:t>15 July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 dirty="0">
                          <a:effectLst/>
                        </a:rPr>
                        <a:t>8:00 to 9:00 AM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1" u="none" strike="noStrike">
                          <a:effectLst/>
                        </a:rPr>
                        <a:t>Paula Gardiner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412102997"/>
                  </a:ext>
                </a:extLst>
              </a:tr>
              <a:tr h="22763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 dirty="0">
                          <a:effectLst/>
                        </a:rPr>
                        <a:t>15 July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>
                          <a:effectLst/>
                        </a:rPr>
                        <a:t>11:00 to 12:00 PM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1" u="none" strike="noStrike" dirty="0">
                          <a:effectLst/>
                        </a:rPr>
                        <a:t>Sydney Hartman-Munick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643003066"/>
                  </a:ext>
                </a:extLst>
              </a:tr>
              <a:tr h="166144"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216289"/>
                  </a:ext>
                </a:extLst>
              </a:tr>
              <a:tr h="24514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 dirty="0">
                          <a:effectLst/>
                        </a:rPr>
                        <a:t>  16 July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 dirty="0">
                          <a:effectLst/>
                        </a:rPr>
                        <a:t>10:00 to 11:00 AM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1" u="none" strike="noStrike">
                          <a:effectLst/>
                        </a:rPr>
                        <a:t>Erin Meyer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817381492"/>
                  </a:ext>
                </a:extLst>
              </a:tr>
              <a:tr h="26265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 dirty="0">
                          <a:effectLst/>
                        </a:rPr>
                        <a:t>  16 July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 dirty="0">
                          <a:effectLst/>
                        </a:rPr>
                        <a:t>11:00 to 12:00 PM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1" u="none" strike="noStrike">
                          <a:effectLst/>
                        </a:rPr>
                        <a:t>Martha Zimmermann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30280349"/>
                  </a:ext>
                </a:extLst>
              </a:tr>
              <a:tr h="2801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 dirty="0">
                          <a:effectLst/>
                        </a:rPr>
                        <a:t>  16 July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>
                          <a:effectLst/>
                        </a:rPr>
                        <a:t>2:00 to 3:00 PM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1" u="none" strike="noStrike" dirty="0">
                          <a:effectLst/>
                        </a:rPr>
                        <a:t>Tiffany Moore Simas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673184977"/>
                  </a:ext>
                </a:extLst>
              </a:tr>
              <a:tr h="141743"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512418"/>
                  </a:ext>
                </a:extLst>
              </a:tr>
              <a:tr h="25389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 dirty="0">
                          <a:effectLst/>
                        </a:rPr>
                        <a:t>17 July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>
                          <a:effectLst/>
                        </a:rPr>
                        <a:t>8:00 to 9:00 AM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1" u="none" strike="noStrike">
                          <a:effectLst/>
                        </a:rPr>
                        <a:t>Jeffrey Indes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71982702"/>
                  </a:ext>
                </a:extLst>
              </a:tr>
              <a:tr h="25389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 dirty="0">
                          <a:effectLst/>
                        </a:rPr>
                        <a:t>17 July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 dirty="0">
                          <a:effectLst/>
                        </a:rPr>
                        <a:t>1:00 to 2:00 PM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1" u="none" strike="noStrike">
                          <a:effectLst/>
                        </a:rPr>
                        <a:t>Jocelyn Farmer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95926678"/>
                  </a:ext>
                </a:extLst>
              </a:tr>
              <a:tr h="1544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1" u="none" strike="noStrike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403424"/>
                  </a:ext>
                </a:extLst>
              </a:tr>
              <a:tr h="25389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 dirty="0">
                          <a:effectLst/>
                        </a:rPr>
                        <a:t>24 July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 dirty="0">
                          <a:effectLst/>
                        </a:rPr>
                        <a:t>10:00 to 11:00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1" u="none" strike="noStrike" dirty="0">
                          <a:effectLst/>
                        </a:rPr>
                        <a:t>Michael Lodato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680251606"/>
                  </a:ext>
                </a:extLst>
              </a:tr>
              <a:tr h="154814"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250979"/>
                  </a:ext>
                </a:extLst>
              </a:tr>
              <a:tr h="3764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/>
                        </a:rPr>
                        <a:t>  23-July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u="none" strike="noStrike" dirty="0">
                          <a:effectLst/>
                        </a:rPr>
                        <a:t>TBD (for questions, please email: FMCommunityHealth@umassmed.edu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>
                          <a:effectLst/>
                        </a:rPr>
                        <a:t>Linda Cragin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41547352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428626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2ABB703-2B0E-4C3B-B4A2-F3973548E5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7A721D-1A35-4D32-B596-70A51B427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1685" y="634946"/>
            <a:ext cx="5127171" cy="1450757"/>
          </a:xfr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400" dirty="0"/>
              <a:t>All students are required to participate in the virtual poster presentation</a:t>
            </a:r>
          </a:p>
        </p:txBody>
      </p:sp>
      <p:pic>
        <p:nvPicPr>
          <p:cNvPr id="7" name="Graphic 6" descr="Megaphone">
            <a:extLst>
              <a:ext uri="{FF2B5EF4-FFF2-40B4-BE49-F238E27FC236}">
                <a16:creationId xmlns:a16="http://schemas.microsoft.com/office/drawing/2014/main" id="{42BD767A-089A-5B8D-95F0-FCDD89B84C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5132" y="645106"/>
            <a:ext cx="5247747" cy="5247747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C21570E-E159-49A6-9891-FA397B7A92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411684" y="2086188"/>
            <a:ext cx="474880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145526-482A-4379-BA74-59F1FC3D2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1684" y="2198914"/>
            <a:ext cx="5127172" cy="3670180"/>
          </a:xfrm>
        </p:spPr>
        <p:txBody>
          <a:bodyPr vert="horz" lIns="0" tIns="45720" rIns="0" bIns="45720" rtlCol="0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Posters will be due August 8, and the session will go live on August 15, 2025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Students create a pre-recorded video introduction and electronic poster</a:t>
            </a:r>
            <a:endParaRPr lang="en-US">
              <a:ea typeface="Calibri"/>
              <a:cs typeface="Calibri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Comment on presentations from 2 colleagues</a:t>
            </a:r>
            <a:endParaRPr lang="en-US">
              <a:ea typeface="Calibri"/>
              <a:cs typeface="Calibri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Details regarding poster creation and format to come by email</a:t>
            </a:r>
            <a:endParaRPr lang="en-US">
              <a:ea typeface="Calibri"/>
              <a:cs typeface="Calibri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95DA498-D9A2-4DA9-B9DA-B3776E08CF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2A73093-4B9D-420D-B17E-52293703A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361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E4490D0-3672-446A-AC12-B4830333B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9CB82C2-DF65-4EC1-8280-F201D50F5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E1D4427-852B-4B37-8E76-0E9F1810B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AE220058-3FCE-496E-ADF2-D8A6961F39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193F809-7E50-4AAD-8E26-878207931C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44603" y="4325112"/>
            <a:ext cx="71323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DFFE0387-4806-44A8-9424-F82F0A1A9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6504" y="758952"/>
            <a:ext cx="7319175" cy="35661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Questions?</a:t>
            </a:r>
          </a:p>
        </p:txBody>
      </p:sp>
      <p:pic>
        <p:nvPicPr>
          <p:cNvPr id="6" name="Graphic 5" descr="Question mark">
            <a:extLst>
              <a:ext uri="{FF2B5EF4-FFF2-40B4-BE49-F238E27FC236}">
                <a16:creationId xmlns:a16="http://schemas.microsoft.com/office/drawing/2014/main" id="{E7F9B969-A925-A257-C983-C3AC901CFD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9818" y="1944907"/>
            <a:ext cx="2449486" cy="2449486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3E9C5090-7D25-41E3-A6D3-CCAEE505E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1BF8809-0DAC-41E5-A212-ACB4A01BE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43056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07485785-5952-492d-a807-b87a8495d8f2" xsi:nil="true"/>
    <FolderDescription xmlns="07485785-5952-492d-a807-b87a8495d8f2" xsi:nil="true"/>
    <TaxCatchAll xmlns="079d3275-edd9-48e1-b535-26c166e4dbd4" xsi:nil="true"/>
    <lcf76f155ced4ddcb4097134ff3c332f xmlns="07485785-5952-492d-a807-b87a8495d8f2">
      <Terms xmlns="http://schemas.microsoft.com/office/infopath/2007/PartnerControls"/>
    </lcf76f155ced4ddcb4097134ff3c332f>
    <Distribution_Groups xmlns="07485785-5952-492d-a807-b87a8495d8f2" xsi:nil="true"/>
    <Self_Registration_Enabled xmlns="07485785-5952-492d-a807-b87a8495d8f2" xsi:nil="true"/>
    <Has_Leaders_Only_SectionGroup xmlns="07485785-5952-492d-a807-b87a8495d8f2" xsi:nil="true"/>
    <LMS_Mappings xmlns="07485785-5952-492d-a807-b87a8495d8f2" xsi:nil="true"/>
    <CultureName xmlns="07485785-5952-492d-a807-b87a8495d8f2" xsi:nil="true"/>
    <Leaders xmlns="07485785-5952-492d-a807-b87a8495d8f2">
      <UserInfo>
        <DisplayName/>
        <AccountId xsi:nil="true"/>
        <AccountType/>
      </UserInfo>
    </Leaders>
    <Member_Groups xmlns="07485785-5952-492d-a807-b87a8495d8f2">
      <UserInfo>
        <DisplayName/>
        <AccountId xsi:nil="true"/>
        <AccountType/>
      </UserInfo>
    </Member_Groups>
    <Invited_Members xmlns="07485785-5952-492d-a807-b87a8495d8f2" xsi:nil="true"/>
    <Invited_Leaders xmlns="07485785-5952-492d-a807-b87a8495d8f2" xsi:nil="true"/>
    <FolderType xmlns="07485785-5952-492d-a807-b87a8495d8f2" xsi:nil="true"/>
    <Templates xmlns="07485785-5952-492d-a807-b87a8495d8f2" xsi:nil="true"/>
    <Members xmlns="07485785-5952-492d-a807-b87a8495d8f2">
      <UserInfo>
        <DisplayName/>
        <AccountId xsi:nil="true"/>
        <AccountType/>
      </UserInfo>
    </Members>
    <Is_Collaboration_Space_Locked xmlns="07485785-5952-492d-a807-b87a8495d8f2" xsi:nil="true"/>
    <Teams_Channel_Section_Location xmlns="07485785-5952-492d-a807-b87a8495d8f2" xsi:nil="true"/>
    <TeamsChannelId xmlns="07485785-5952-492d-a807-b87a8495d8f2" xsi:nil="true"/>
    <Owner xmlns="07485785-5952-492d-a807-b87a8495d8f2">
      <UserInfo>
        <DisplayName/>
        <AccountId xsi:nil="true"/>
        <AccountType/>
      </UserInfo>
    </Owner>
    <Math_Settings xmlns="07485785-5952-492d-a807-b87a8495d8f2" xsi:nil="true"/>
    <DefaultSectionNames xmlns="07485785-5952-492d-a807-b87a8495d8f2" xsi:nil="true"/>
    <IsNotebookLocked xmlns="07485785-5952-492d-a807-b87a8495d8f2" xsi:nil="true"/>
    <NotebookType xmlns="07485785-5952-492d-a807-b87a8495d8f2" xsi:nil="true"/>
    <AppVersion xmlns="07485785-5952-492d-a807-b87a8495d8f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7DE9DE0F1B0940B7273DB2C43C7E26" ma:contentTypeVersion="39" ma:contentTypeDescription="Create a new document." ma:contentTypeScope="" ma:versionID="ac4bfec3db9dba25ca2d077e043643d0">
  <xsd:schema xmlns:xsd="http://www.w3.org/2001/XMLSchema" xmlns:xs="http://www.w3.org/2001/XMLSchema" xmlns:p="http://schemas.microsoft.com/office/2006/metadata/properties" xmlns:ns2="07485785-5952-492d-a807-b87a8495d8f2" xmlns:ns3="079d3275-edd9-48e1-b535-26c166e4dbd4" targetNamespace="http://schemas.microsoft.com/office/2006/metadata/properties" ma:root="true" ma:fieldsID="79d75bae82c763389a36af3767f657c7" ns2:_="" ns3:_="">
    <xsd:import namespace="07485785-5952-492d-a807-b87a8495d8f2"/>
    <xsd:import namespace="079d3275-edd9-48e1-b535-26c166e4dbd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3:SharedWithUsers" minOccurs="0"/>
                <xsd:element ref="ns3:SharedWithDetails" minOccurs="0"/>
                <xsd:element ref="ns2:Status" minOccurs="0"/>
                <xsd:element ref="ns2:FolderDescription" minOccurs="0"/>
                <xsd:element ref="ns2:lcf76f155ced4ddcb4097134ff3c332f" minOccurs="0"/>
                <xsd:element ref="ns3:TaxCatchAll" minOccurs="0"/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Leaders" minOccurs="0"/>
                <xsd:element ref="ns2:Members" minOccurs="0"/>
                <xsd:element ref="ns2:Member_Groups" minOccurs="0"/>
                <xsd:element ref="ns2:Distribution_Groups" minOccurs="0"/>
                <xsd:element ref="ns2:LMS_Mappings" minOccurs="0"/>
                <xsd:element ref="ns2:Invited_Leaders" minOccurs="0"/>
                <xsd:element ref="ns2:Invited_Members" minOccurs="0"/>
                <xsd:element ref="ns2:Self_Registration_Enabled" minOccurs="0"/>
                <xsd:element ref="ns2:Has_Leaders_Only_SectionGroup" minOccurs="0"/>
                <xsd:element ref="ns2:Is_Collaboration_Space_Locked" minOccurs="0"/>
                <xsd:element ref="ns2:IsNotebookLocked" minOccurs="0"/>
                <xsd:element ref="ns2:Teams_Channel_Section_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485785-5952-492d-a807-b87a8495d8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Status" ma:index="21" nillable="true" ma:displayName="Status" ma:format="Dropdown" ma:internalName="Status">
      <xsd:simpleType>
        <xsd:restriction base="dms:Note">
          <xsd:maxLength value="255"/>
        </xsd:restriction>
      </xsd:simpleType>
    </xsd:element>
    <xsd:element name="FolderDescription" ma:index="22" nillable="true" ma:displayName="Folder Description" ma:format="Dropdown" ma:internalName="FolderDescription">
      <xsd:simpleType>
        <xsd:restriction base="dms:Note">
          <xsd:maxLength value="255"/>
        </xsd:restriction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9c592f6e-9db9-49f2-9f9e-7d6ee315dce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NotebookType" ma:index="26" nillable="true" ma:displayName="Notebook Type" ma:internalName="NotebookType">
      <xsd:simpleType>
        <xsd:restriction base="dms:Text"/>
      </xsd:simpleType>
    </xsd:element>
    <xsd:element name="FolderType" ma:index="27" nillable="true" ma:displayName="Folder Type" ma:internalName="FolderType">
      <xsd:simpleType>
        <xsd:restriction base="dms:Text"/>
      </xsd:simpleType>
    </xsd:element>
    <xsd:element name="CultureName" ma:index="28" nillable="true" ma:displayName="Culture Name" ma:internalName="CultureName">
      <xsd:simpleType>
        <xsd:restriction base="dms:Text"/>
      </xsd:simpleType>
    </xsd:element>
    <xsd:element name="AppVersion" ma:index="29" nillable="true" ma:displayName="App Version" ma:internalName="AppVersion">
      <xsd:simpleType>
        <xsd:restriction base="dms:Text"/>
      </xsd:simpleType>
    </xsd:element>
    <xsd:element name="TeamsChannelId" ma:index="30" nillable="true" ma:displayName="Teams Channel Id" ma:internalName="TeamsChannelId">
      <xsd:simpleType>
        <xsd:restriction base="dms:Text"/>
      </xsd:simpleType>
    </xsd:element>
    <xsd:element name="Owner" ma:index="31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32" nillable="true" ma:displayName="Math Settings" ma:internalName="Math_Settings">
      <xsd:simpleType>
        <xsd:restriction base="dms:Text"/>
      </xsd:simpleType>
    </xsd:element>
    <xsd:element name="DefaultSectionNames" ma:index="33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34" nillable="true" ma:displayName="Templates" ma:internalName="Templates">
      <xsd:simpleType>
        <xsd:restriction base="dms:Note">
          <xsd:maxLength value="255"/>
        </xsd:restriction>
      </xsd:simpleType>
    </xsd:element>
    <xsd:element name="Leaders" ma:index="35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36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37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8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9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Leaders" ma:index="40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41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42" nillable="true" ma:displayName="Self Registration Enabled" ma:internalName="Self_Registration_Enabled">
      <xsd:simpleType>
        <xsd:restriction base="dms:Boolean"/>
      </xsd:simpleType>
    </xsd:element>
    <xsd:element name="Has_Leaders_Only_SectionGroup" ma:index="43" nillable="true" ma:displayName="Has Leaders Only SectionGroup" ma:internalName="Has_Leaders_Only_SectionGroup">
      <xsd:simpleType>
        <xsd:restriction base="dms:Boolean"/>
      </xsd:simpleType>
    </xsd:element>
    <xsd:element name="Is_Collaboration_Space_Locked" ma:index="44" nillable="true" ma:displayName="Is Collaboration Space Locked" ma:internalName="Is_Collaboration_Space_Locked">
      <xsd:simpleType>
        <xsd:restriction base="dms:Boolean"/>
      </xsd:simpleType>
    </xsd:element>
    <xsd:element name="IsNotebookLocked" ma:index="45" nillable="true" ma:displayName="Is Notebook Locked" ma:internalName="IsNotebookLocked">
      <xsd:simpleType>
        <xsd:restriction base="dms:Boolean"/>
      </xsd:simpleType>
    </xsd:element>
    <xsd:element name="Teams_Channel_Section_Location" ma:index="46" nillable="true" ma:displayName="Teams Channel Section Location" ma:internalName="Teams_Channel_Section_Loca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9d3275-edd9-48e1-b535-26c166e4dbd4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c636a305-0223-4c0c-a23b-a60b2ca1a317}" ma:internalName="TaxCatchAll" ma:showField="CatchAllData" ma:web="079d3275-edd9-48e1-b535-26c166e4dbd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8BDBF0A-9E74-4EEC-988B-0C499D6FEF71}">
  <ds:schemaRefs>
    <ds:schemaRef ds:uri="07485785-5952-492d-a807-b87a8495d8f2"/>
    <ds:schemaRef ds:uri="079d3275-edd9-48e1-b535-26c166e4dbd4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ACEE3EA-0A7E-4DAA-8EAB-AFF9ADE53C3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46A755-3267-4FC3-825B-5DD19887B42B}">
  <ds:schemaRefs>
    <ds:schemaRef ds:uri="07485785-5952-492d-a807-b87a8495d8f2"/>
    <ds:schemaRef ds:uri="079d3275-edd9-48e1-b535-26c166e4dbd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395</Words>
  <Application>Microsoft Office PowerPoint</Application>
  <PresentationFormat>Widescreen</PresentationFormat>
  <Paragraphs>89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Retrospect</vt:lpstr>
      <vt:lpstr>Summer Programs, 2025 -  Orientation</vt:lpstr>
      <vt:lpstr>PowerPoint Presentation</vt:lpstr>
      <vt:lpstr>We are here to support you though learning and potential challenges </vt:lpstr>
      <vt:lpstr>Session Date Information</vt:lpstr>
      <vt:lpstr>All students are required to participate in the virtual poster presentation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Summer Research/Curriculum Program Orientation</dc:title>
  <dc:creator>Torres Gutierrez, Maria</dc:creator>
  <cp:lastModifiedBy>Skaka, Mirela</cp:lastModifiedBy>
  <cp:revision>27</cp:revision>
  <dcterms:created xsi:type="dcterms:W3CDTF">2019-05-13T19:21:06Z</dcterms:created>
  <dcterms:modified xsi:type="dcterms:W3CDTF">2025-05-19T21:18:26Z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0x010100877DE9DE0F1B0940B7273DB2C43C7E26</vt:lpwstr>
  </property>
  <property fmtid="{D5CDD505-2E9C-101B-9397-08002B2CF9AE}" pid="3" name="MediaServiceImageTags">
    <vt:lpwstr/>
  </property>
</Properties>
</file>