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946900" cy="92075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58025" y="690550"/>
            <a:ext cx="4631475" cy="3452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4675" y="4373550"/>
            <a:ext cx="5557500" cy="414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94675" y="4373550"/>
            <a:ext cx="5557500" cy="414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0563"/>
            <a:ext cx="4603750" cy="3452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 txBox="1">
            <a:spLocks noGrp="1"/>
          </p:cNvSpPr>
          <p:nvPr>
            <p:ph type="body" idx="1"/>
          </p:nvPr>
        </p:nvSpPr>
        <p:spPr>
          <a:xfrm>
            <a:off x="694675" y="4373550"/>
            <a:ext cx="5557500" cy="414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0563"/>
            <a:ext cx="4603750" cy="3452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466725" y="1066800"/>
            <a:ext cx="8524875" cy="5257800"/>
            <a:chOff x="294" y="1176"/>
            <a:chExt cx="5370" cy="2436"/>
          </a:xfrm>
        </p:grpSpPr>
        <p:sp>
          <p:nvSpPr>
            <p:cNvPr id="85" name="Google Shape;85;p13"/>
            <p:cNvSpPr txBox="1"/>
            <p:nvPr/>
          </p:nvSpPr>
          <p:spPr>
            <a:xfrm>
              <a:off x="696" y="1176"/>
              <a:ext cx="624" cy="198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Times New Roman"/>
                <a:buNone/>
              </a:pPr>
              <a:r>
                <a:rPr lang="en-US" sz="14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Materials</a:t>
              </a:r>
              <a:endParaRPr/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702" y="3396"/>
              <a:ext cx="624" cy="198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Times New Roman"/>
                <a:buNone/>
              </a:pPr>
              <a:r>
                <a:rPr lang="en-US" sz="14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Man</a:t>
              </a:r>
              <a:endParaRPr/>
            </a:p>
          </p:txBody>
        </p:sp>
        <p:sp>
          <p:nvSpPr>
            <p:cNvPr id="87" name="Google Shape;87;p13"/>
            <p:cNvSpPr txBox="1"/>
            <p:nvPr/>
          </p:nvSpPr>
          <p:spPr>
            <a:xfrm>
              <a:off x="3030" y="1188"/>
              <a:ext cx="624" cy="198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Times New Roman"/>
                <a:buNone/>
              </a:pPr>
              <a:r>
                <a:rPr lang="en-US" sz="14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Methods</a:t>
              </a:r>
              <a:endParaRPr/>
            </a:p>
          </p:txBody>
        </p:sp>
        <p:sp>
          <p:nvSpPr>
            <p:cNvPr id="88" name="Google Shape;88;p13"/>
            <p:cNvSpPr txBox="1"/>
            <p:nvPr/>
          </p:nvSpPr>
          <p:spPr>
            <a:xfrm>
              <a:off x="3036" y="3414"/>
              <a:ext cx="624" cy="198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Times New Roman"/>
                <a:buNone/>
              </a:pPr>
              <a:r>
                <a:rPr lang="en-US" sz="14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Machine</a:t>
              </a:r>
              <a:endParaRPr/>
            </a:p>
          </p:txBody>
        </p:sp>
        <p:cxnSp>
          <p:nvCxnSpPr>
            <p:cNvPr id="89" name="Google Shape;89;p13"/>
            <p:cNvCxnSpPr/>
            <p:nvPr/>
          </p:nvCxnSpPr>
          <p:spPr>
            <a:xfrm>
              <a:off x="294" y="2388"/>
              <a:ext cx="4644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90" name="Google Shape;90;p13"/>
            <p:cNvSpPr txBox="1"/>
            <p:nvPr/>
          </p:nvSpPr>
          <p:spPr>
            <a:xfrm>
              <a:off x="4962" y="2298"/>
              <a:ext cx="702" cy="2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Times New Roman"/>
                <a:buNone/>
              </a:pPr>
              <a:r>
                <a:rPr lang="en-US" sz="24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Effect</a:t>
              </a:r>
              <a:endParaRPr/>
            </a:p>
          </p:txBody>
        </p:sp>
        <p:cxnSp>
          <p:nvCxnSpPr>
            <p:cNvPr id="91" name="Google Shape;91;p13"/>
            <p:cNvCxnSpPr/>
            <p:nvPr/>
          </p:nvCxnSpPr>
          <p:spPr>
            <a:xfrm>
              <a:off x="1032" y="1374"/>
              <a:ext cx="966" cy="102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92" name="Google Shape;92;p13"/>
            <p:cNvCxnSpPr/>
            <p:nvPr/>
          </p:nvCxnSpPr>
          <p:spPr>
            <a:xfrm rot="10800000" flipH="1">
              <a:off x="1032" y="2376"/>
              <a:ext cx="966" cy="102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3342" y="1392"/>
              <a:ext cx="966" cy="102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94" name="Google Shape;94;p13"/>
            <p:cNvCxnSpPr/>
            <p:nvPr/>
          </p:nvCxnSpPr>
          <p:spPr>
            <a:xfrm rot="10800000" flipH="1">
              <a:off x="3342" y="2394"/>
              <a:ext cx="966" cy="102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858" y="1884"/>
              <a:ext cx="6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96" name="Google Shape;96;p13"/>
            <p:cNvSpPr txBox="1"/>
            <p:nvPr/>
          </p:nvSpPr>
          <p:spPr>
            <a:xfrm>
              <a:off x="534" y="1728"/>
              <a:ext cx="360" cy="2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Main cause</a:t>
              </a:r>
              <a:endParaRPr/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480" y="2076"/>
              <a:ext cx="534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 cause</a:t>
              </a:r>
              <a:endParaRPr/>
            </a:p>
          </p:txBody>
        </p:sp>
        <p:sp>
          <p:nvSpPr>
            <p:cNvPr id="98" name="Google Shape;98;p13"/>
            <p:cNvSpPr txBox="1"/>
            <p:nvPr/>
          </p:nvSpPr>
          <p:spPr>
            <a:xfrm>
              <a:off x="480" y="1488"/>
              <a:ext cx="522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 cause</a:t>
              </a:r>
              <a:endParaRPr/>
            </a:p>
          </p:txBody>
        </p:sp>
        <p:cxnSp>
          <p:nvCxnSpPr>
            <p:cNvPr id="99" name="Google Shape;99;p13"/>
            <p:cNvCxnSpPr/>
            <p:nvPr/>
          </p:nvCxnSpPr>
          <p:spPr>
            <a:xfrm>
              <a:off x="948" y="1596"/>
              <a:ext cx="204" cy="282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00" name="Google Shape;100;p13"/>
            <p:cNvCxnSpPr/>
            <p:nvPr/>
          </p:nvCxnSpPr>
          <p:spPr>
            <a:xfrm rot="10800000" flipH="1">
              <a:off x="948" y="1884"/>
              <a:ext cx="204" cy="282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01" name="Google Shape;101;p13"/>
            <p:cNvSpPr txBox="1"/>
            <p:nvPr/>
          </p:nvSpPr>
          <p:spPr>
            <a:xfrm>
              <a:off x="2202" y="1968"/>
              <a:ext cx="564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Main cause</a:t>
              </a:r>
              <a:endParaRPr/>
            </a:p>
          </p:txBody>
        </p:sp>
        <p:cxnSp>
          <p:nvCxnSpPr>
            <p:cNvPr id="102" name="Google Shape;102;p13"/>
            <p:cNvCxnSpPr/>
            <p:nvPr/>
          </p:nvCxnSpPr>
          <p:spPr>
            <a:xfrm rot="10800000">
              <a:off x="1680" y="2058"/>
              <a:ext cx="528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03" name="Google Shape;103;p13"/>
            <p:cNvSpPr txBox="1"/>
            <p:nvPr/>
          </p:nvSpPr>
          <p:spPr>
            <a:xfrm>
              <a:off x="438" y="2730"/>
              <a:ext cx="564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Main cause</a:t>
              </a:r>
              <a:endParaRPr/>
            </a:p>
          </p:txBody>
        </p:sp>
        <p:cxnSp>
          <p:nvCxnSpPr>
            <p:cNvPr id="104" name="Google Shape;104;p13"/>
            <p:cNvCxnSpPr/>
            <p:nvPr/>
          </p:nvCxnSpPr>
          <p:spPr>
            <a:xfrm>
              <a:off x="990" y="2826"/>
              <a:ext cx="57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05" name="Google Shape;105;p13"/>
            <p:cNvSpPr txBox="1"/>
            <p:nvPr/>
          </p:nvSpPr>
          <p:spPr>
            <a:xfrm>
              <a:off x="2508" y="1602"/>
              <a:ext cx="564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Main cause</a:t>
              </a:r>
              <a:endParaRPr/>
            </a:p>
          </p:txBody>
        </p:sp>
        <p:cxnSp>
          <p:nvCxnSpPr>
            <p:cNvPr id="106" name="Google Shape;106;p13"/>
            <p:cNvCxnSpPr/>
            <p:nvPr/>
          </p:nvCxnSpPr>
          <p:spPr>
            <a:xfrm>
              <a:off x="3060" y="1698"/>
              <a:ext cx="57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07" name="Google Shape;107;p13"/>
            <p:cNvSpPr txBox="1"/>
            <p:nvPr/>
          </p:nvSpPr>
          <p:spPr>
            <a:xfrm>
              <a:off x="4452" y="1920"/>
              <a:ext cx="564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Main cause</a:t>
              </a:r>
              <a:endParaRPr/>
            </a:p>
          </p:txBody>
        </p:sp>
        <p:cxnSp>
          <p:nvCxnSpPr>
            <p:cNvPr id="108" name="Google Shape;108;p13"/>
            <p:cNvCxnSpPr/>
            <p:nvPr/>
          </p:nvCxnSpPr>
          <p:spPr>
            <a:xfrm rot="10800000">
              <a:off x="3930" y="2010"/>
              <a:ext cx="528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09" name="Google Shape;109;p13"/>
            <p:cNvSpPr txBox="1"/>
            <p:nvPr/>
          </p:nvSpPr>
          <p:spPr>
            <a:xfrm>
              <a:off x="4386" y="1620"/>
              <a:ext cx="522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 cause</a:t>
              </a:r>
              <a:endParaRPr/>
            </a:p>
          </p:txBody>
        </p:sp>
        <p:cxnSp>
          <p:nvCxnSpPr>
            <p:cNvPr id="110" name="Google Shape;110;p13"/>
            <p:cNvCxnSpPr/>
            <p:nvPr/>
          </p:nvCxnSpPr>
          <p:spPr>
            <a:xfrm flipH="1">
              <a:off x="4188" y="1740"/>
              <a:ext cx="204" cy="282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11" name="Google Shape;111;p13"/>
            <p:cNvSpPr txBox="1"/>
            <p:nvPr/>
          </p:nvSpPr>
          <p:spPr>
            <a:xfrm>
              <a:off x="4146" y="3018"/>
              <a:ext cx="564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Main cause</a:t>
              </a:r>
              <a:endParaRPr/>
            </a:p>
          </p:txBody>
        </p:sp>
        <p:cxnSp>
          <p:nvCxnSpPr>
            <p:cNvPr id="112" name="Google Shape;112;p13"/>
            <p:cNvCxnSpPr/>
            <p:nvPr/>
          </p:nvCxnSpPr>
          <p:spPr>
            <a:xfrm rot="10800000">
              <a:off x="3624" y="3108"/>
              <a:ext cx="528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13" name="Google Shape;113;p13"/>
            <p:cNvCxnSpPr/>
            <p:nvPr/>
          </p:nvCxnSpPr>
          <p:spPr>
            <a:xfrm>
              <a:off x="3258" y="2820"/>
              <a:ext cx="6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14" name="Google Shape;114;p13"/>
            <p:cNvSpPr txBox="1"/>
            <p:nvPr/>
          </p:nvSpPr>
          <p:spPr>
            <a:xfrm>
              <a:off x="2934" y="2664"/>
              <a:ext cx="360" cy="2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Main cause</a:t>
              </a:r>
              <a:endParaRPr/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2880" y="3012"/>
              <a:ext cx="534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 cause</a:t>
              </a:r>
              <a:endParaRPr/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2880" y="2424"/>
              <a:ext cx="522" cy="1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200"/>
                <a:buFont typeface="Times New Roman"/>
                <a:buNone/>
              </a:pPr>
              <a:r>
                <a:rPr lang="en-US" sz="1200" b="0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Sub cause</a:t>
              </a:r>
              <a:endParaRPr/>
            </a:p>
          </p:txBody>
        </p:sp>
        <p:cxnSp>
          <p:nvCxnSpPr>
            <p:cNvPr id="117" name="Google Shape;117;p13"/>
            <p:cNvCxnSpPr/>
            <p:nvPr/>
          </p:nvCxnSpPr>
          <p:spPr>
            <a:xfrm>
              <a:off x="3348" y="2532"/>
              <a:ext cx="204" cy="282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18" name="Google Shape;118;p13"/>
            <p:cNvCxnSpPr/>
            <p:nvPr/>
          </p:nvCxnSpPr>
          <p:spPr>
            <a:xfrm rot="10800000" flipH="1">
              <a:off x="3348" y="2820"/>
              <a:ext cx="204" cy="282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</p:grpSp>
      <p:sp>
        <p:nvSpPr>
          <p:cNvPr id="119" name="Google Shape;119;p13"/>
          <p:cNvSpPr txBox="1">
            <a:spLocks noGrp="1"/>
          </p:cNvSpPr>
          <p:nvPr>
            <p:ph type="title"/>
          </p:nvPr>
        </p:nvSpPr>
        <p:spPr>
          <a:xfrm>
            <a:off x="63500" y="258762"/>
            <a:ext cx="9007475" cy="73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Fishbone Diagram</a:t>
            </a:r>
            <a:r>
              <a:rPr lang="en-US" sz="20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VSM: 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&lt;name&gt;	</a:t>
            </a:r>
            <a:r>
              <a:rPr lang="en-US" sz="20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Date: 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&lt;date&gt;</a:t>
            </a:r>
            <a:endParaRPr/>
          </a:p>
        </p:txBody>
      </p:sp>
      <p:sp>
        <p:nvSpPr>
          <p:cNvPr id="120" name="Google Shape;120;p13"/>
          <p:cNvSpPr txBox="1"/>
          <p:nvPr/>
        </p:nvSpPr>
        <p:spPr>
          <a:xfrm>
            <a:off x="393700" y="6437312"/>
            <a:ext cx="27305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CITC Template, UMMMC May 28, 2010</a:t>
            </a:r>
            <a:endParaRPr/>
          </a:p>
        </p:txBody>
      </p:sp>
      <p:sp>
        <p:nvSpPr>
          <p:cNvPr id="121" name="Google Shape;121;p13"/>
          <p:cNvSpPr txBox="1"/>
          <p:nvPr/>
        </p:nvSpPr>
        <p:spPr>
          <a:xfrm>
            <a:off x="7877175" y="2743200"/>
            <a:ext cx="1114425" cy="1816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4"/>
          <p:cNvGrpSpPr/>
          <p:nvPr/>
        </p:nvGrpSpPr>
        <p:grpSpPr>
          <a:xfrm>
            <a:off x="533400" y="485775"/>
            <a:ext cx="8458200" cy="5719762"/>
            <a:chOff x="834177" y="1092700"/>
            <a:chExt cx="8157425" cy="5112319"/>
          </a:xfrm>
        </p:grpSpPr>
        <p:sp>
          <p:nvSpPr>
            <p:cNvPr id="127" name="Google Shape;127;p14"/>
            <p:cNvSpPr txBox="1"/>
            <p:nvPr/>
          </p:nvSpPr>
          <p:spPr>
            <a:xfrm>
              <a:off x="1104900" y="1099584"/>
              <a:ext cx="990600" cy="307777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4"/>
            <p:cNvSpPr txBox="1"/>
            <p:nvPr/>
          </p:nvSpPr>
          <p:spPr>
            <a:xfrm>
              <a:off x="1114425" y="5858391"/>
              <a:ext cx="990600" cy="307777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4"/>
            <p:cNvSpPr txBox="1"/>
            <p:nvPr/>
          </p:nvSpPr>
          <p:spPr>
            <a:xfrm>
              <a:off x="4810125" y="1092700"/>
              <a:ext cx="990600" cy="307777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4"/>
            <p:cNvSpPr txBox="1"/>
            <p:nvPr/>
          </p:nvSpPr>
          <p:spPr>
            <a:xfrm>
              <a:off x="4819650" y="5897242"/>
              <a:ext cx="990600" cy="307777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31" name="Google Shape;131;p14"/>
            <p:cNvCxnSpPr/>
            <p:nvPr/>
          </p:nvCxnSpPr>
          <p:spPr>
            <a:xfrm>
              <a:off x="834177" y="3655066"/>
              <a:ext cx="6687617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sp>
          <p:nvSpPr>
            <p:cNvPr id="132" name="Google Shape;132;p14"/>
            <p:cNvSpPr txBox="1"/>
            <p:nvPr/>
          </p:nvSpPr>
          <p:spPr>
            <a:xfrm>
              <a:off x="7521796" y="2837719"/>
              <a:ext cx="1469806" cy="1623147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endParaRPr sz="28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140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endParaRPr sz="28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8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33" name="Google Shape;133;p14"/>
            <p:cNvCxnSpPr/>
            <p:nvPr/>
          </p:nvCxnSpPr>
          <p:spPr>
            <a:xfrm>
              <a:off x="1642570" y="1407361"/>
              <a:ext cx="1469807" cy="224770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4" name="Google Shape;134;p14"/>
            <p:cNvCxnSpPr/>
            <p:nvPr/>
          </p:nvCxnSpPr>
          <p:spPr>
            <a:xfrm rot="10800000" flipH="1">
              <a:off x="1638300" y="3656849"/>
              <a:ext cx="1533525" cy="2201542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5" name="Google Shape;135;p14"/>
            <p:cNvCxnSpPr/>
            <p:nvPr/>
          </p:nvCxnSpPr>
          <p:spPr>
            <a:xfrm>
              <a:off x="5317085" y="1407362"/>
              <a:ext cx="1469806" cy="224770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6" name="Google Shape;136;p14"/>
            <p:cNvCxnSpPr/>
            <p:nvPr/>
          </p:nvCxnSpPr>
          <p:spPr>
            <a:xfrm rot="10800000" flipH="1">
              <a:off x="5305426" y="3655066"/>
              <a:ext cx="1481466" cy="224217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</p:grpSp>
      <p:sp>
        <p:nvSpPr>
          <p:cNvPr id="137" name="Google Shape;137;p14"/>
          <p:cNvSpPr txBox="1"/>
          <p:nvPr/>
        </p:nvSpPr>
        <p:spPr>
          <a:xfrm>
            <a:off x="762000" y="530225"/>
            <a:ext cx="1143000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Materials</a:t>
            </a:r>
            <a:endParaRPr/>
          </a:p>
        </p:txBody>
      </p:sp>
      <p:sp>
        <p:nvSpPr>
          <p:cNvPr id="138" name="Google Shape;138;p14"/>
          <p:cNvSpPr txBox="1"/>
          <p:nvPr/>
        </p:nvSpPr>
        <p:spPr>
          <a:xfrm>
            <a:off x="4572000" y="530225"/>
            <a:ext cx="1143000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/>
          </a:p>
        </p:txBody>
      </p:sp>
      <p:sp>
        <p:nvSpPr>
          <p:cNvPr id="139" name="Google Shape;139;p14"/>
          <p:cNvSpPr txBox="1"/>
          <p:nvPr/>
        </p:nvSpPr>
        <p:spPr>
          <a:xfrm>
            <a:off x="762000" y="5864225"/>
            <a:ext cx="1143000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Man</a:t>
            </a:r>
            <a:endParaRPr/>
          </a:p>
        </p:txBody>
      </p:sp>
      <p:sp>
        <p:nvSpPr>
          <p:cNvPr id="140" name="Google Shape;140;p14"/>
          <p:cNvSpPr txBox="1"/>
          <p:nvPr/>
        </p:nvSpPr>
        <p:spPr>
          <a:xfrm>
            <a:off x="4648200" y="5867400"/>
            <a:ext cx="1143000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Machine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On-screen Show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Fishbone Diagram VSM: &lt;name&gt; Date: &lt;date&gt;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Fishbone Diagram VSM: &lt;name&gt; Date: &lt;date&gt;</dc:title>
  <dc:creator>Wynne, Kathryn</dc:creator>
  <cp:lastModifiedBy>Wynne, Kathryn</cp:lastModifiedBy>
  <cp:revision>1</cp:revision>
  <dcterms:modified xsi:type="dcterms:W3CDTF">2020-07-06T19:47:33Z</dcterms:modified>
</cp:coreProperties>
</file>