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57" r:id="rId7"/>
    <p:sldId id="260" r:id="rId8"/>
    <p:sldId id="263" r:id="rId9"/>
    <p:sldId id="258" r:id="rId10"/>
    <p:sldId id="261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 showGuides="1">
      <p:cViewPr varScale="1">
        <p:scale>
          <a:sx n="101" d="100"/>
          <a:sy n="101" d="100"/>
        </p:scale>
        <p:origin x="126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Percent of Patients Seen in Follow-Up After Acute Psychiatric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Days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Emergency Department</c:v>
                </c:pt>
                <c:pt idx="1">
                  <c:v>Psychiatric Hospitalization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28.6</c:v>
                </c:pt>
                <c:pt idx="1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4-47E4-B32F-F5B5199B18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 Days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Emergency Department</c:v>
                </c:pt>
                <c:pt idx="1">
                  <c:v>Psychiatric Hospitalization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46.4</c:v>
                </c:pt>
                <c:pt idx="1">
                  <c:v>67.400000000000006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4-47E4-B32F-F5B5199B1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73284512"/>
        <c:axId val="573283528"/>
      </c:barChart>
      <c:catAx>
        <c:axId val="57328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283528"/>
        <c:crosses val="autoZero"/>
        <c:auto val="1"/>
        <c:lblAlgn val="ctr"/>
        <c:lblOffset val="100"/>
        <c:noMultiLvlLbl val="0"/>
      </c:catAx>
      <c:valAx>
        <c:axId val="5732835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28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CC324-3D12-8542-B496-55B3FF5B572D}" type="doc">
      <dgm:prSet loTypeId="urn:microsoft.com/office/officeart/2008/layout/CaptionedPicture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06676-38C1-FB46-863A-E9700CF69404}">
      <dgm:prSet custT="1"/>
      <dgm:spPr/>
      <dgm:t>
        <a:bodyPr/>
        <a:lstStyle/>
        <a:p>
          <a:pPr algn="ctr"/>
          <a:r>
            <a:rPr lang="en-US" sz="1200" b="1" dirty="0">
              <a:solidFill>
                <a:schemeClr val="bg1"/>
              </a:solidFill>
            </a:rPr>
            <a:t>Youth advisory board</a:t>
          </a:r>
        </a:p>
      </dgm:t>
    </dgm:pt>
    <dgm:pt modelId="{170CAE6F-322A-0A4E-B45C-387D4B64878A}" type="parTrans" cxnId="{A790C0A9-2AC9-F346-9B2F-0259C3FDC2DF}">
      <dgm:prSet/>
      <dgm:spPr/>
      <dgm:t>
        <a:bodyPr/>
        <a:lstStyle/>
        <a:p>
          <a:pPr algn="ctr"/>
          <a:endParaRPr lang="en-US" sz="2800"/>
        </a:p>
      </dgm:t>
    </dgm:pt>
    <dgm:pt modelId="{466433D7-50F8-5647-8C61-38FA6D2531FD}" type="sibTrans" cxnId="{A790C0A9-2AC9-F346-9B2F-0259C3FDC2DF}">
      <dgm:prSet/>
      <dgm:spPr/>
      <dgm:t>
        <a:bodyPr/>
        <a:lstStyle/>
        <a:p>
          <a:pPr algn="ctr"/>
          <a:endParaRPr lang="en-US" sz="2800"/>
        </a:p>
      </dgm:t>
    </dgm:pt>
    <dgm:pt modelId="{F4FA7485-E3AB-7A42-8E20-784269B13544}">
      <dgm:prSet custT="1"/>
      <dgm:spPr/>
      <dgm:t>
        <a:bodyPr/>
        <a:lstStyle/>
        <a:p>
          <a:pPr algn="ctr"/>
          <a:r>
            <a:rPr lang="en-US" sz="1200" b="1" dirty="0">
              <a:solidFill>
                <a:schemeClr val="bg1"/>
              </a:solidFill>
            </a:rPr>
            <a:t>National resource center on healthcare transition </a:t>
          </a:r>
        </a:p>
      </dgm:t>
    </dgm:pt>
    <dgm:pt modelId="{EE03B0F5-A705-A843-B3F3-410749A81600}" type="parTrans" cxnId="{66F28822-7DD2-3E4B-8CE1-A78038C308E9}">
      <dgm:prSet/>
      <dgm:spPr/>
      <dgm:t>
        <a:bodyPr/>
        <a:lstStyle/>
        <a:p>
          <a:pPr algn="ctr"/>
          <a:endParaRPr lang="en-US" sz="2800"/>
        </a:p>
      </dgm:t>
    </dgm:pt>
    <dgm:pt modelId="{2A8927F5-636A-B445-8E2A-67D21529F211}" type="sibTrans" cxnId="{66F28822-7DD2-3E4B-8CE1-A78038C308E9}">
      <dgm:prSet/>
      <dgm:spPr/>
      <dgm:t>
        <a:bodyPr/>
        <a:lstStyle/>
        <a:p>
          <a:pPr algn="ctr"/>
          <a:endParaRPr lang="en-US" sz="2800"/>
        </a:p>
      </dgm:t>
    </dgm:pt>
    <dgm:pt modelId="{7FB81195-0BF9-094A-B846-1EE382CF35ED}">
      <dgm:prSet custT="1"/>
      <dgm:spPr/>
      <dgm:t>
        <a:bodyPr/>
        <a:lstStyle/>
        <a:p>
          <a:pPr algn="ctr"/>
          <a:r>
            <a:rPr lang="en-US" sz="1200" b="1" dirty="0">
              <a:solidFill>
                <a:schemeClr val="bg1"/>
              </a:solidFill>
            </a:rPr>
            <a:t>Long-standing non-profit that advocates for those living with mental illness </a:t>
          </a:r>
        </a:p>
      </dgm:t>
    </dgm:pt>
    <dgm:pt modelId="{AB3AE2FA-C6FE-D340-85EA-B5FB20CB8C0F}" type="parTrans" cxnId="{268D67B6-1EB6-594E-946B-68254C076B9E}">
      <dgm:prSet/>
      <dgm:spPr/>
      <dgm:t>
        <a:bodyPr/>
        <a:lstStyle/>
        <a:p>
          <a:pPr algn="ctr"/>
          <a:endParaRPr lang="en-US" sz="2800"/>
        </a:p>
      </dgm:t>
    </dgm:pt>
    <dgm:pt modelId="{CDF508D4-2B94-DD47-8C86-0A4E3B62E49D}" type="sibTrans" cxnId="{268D67B6-1EB6-594E-946B-68254C076B9E}">
      <dgm:prSet/>
      <dgm:spPr/>
      <dgm:t>
        <a:bodyPr/>
        <a:lstStyle/>
        <a:p>
          <a:pPr algn="ctr"/>
          <a:endParaRPr lang="en-US" sz="2800"/>
        </a:p>
      </dgm:t>
    </dgm:pt>
    <dgm:pt modelId="{3A204953-4787-3748-A166-7E6BAA3843DA}">
      <dgm:prSet custT="1"/>
      <dgm:spPr/>
      <dgm:t>
        <a:bodyPr/>
        <a:lstStyle/>
        <a:p>
          <a:pPr algn="ctr"/>
          <a:r>
            <a:rPr lang="en-US" sz="1200" b="1" dirty="0">
              <a:solidFill>
                <a:schemeClr val="bg1"/>
              </a:solidFill>
            </a:rPr>
            <a:t>Parent-run advocacy organization </a:t>
          </a:r>
        </a:p>
      </dgm:t>
    </dgm:pt>
    <dgm:pt modelId="{F2FDEE43-E5D9-5D48-ABCA-76FC4C616478}" type="parTrans" cxnId="{C20A90BC-1558-1A47-B5F3-A8B5564E3C25}">
      <dgm:prSet/>
      <dgm:spPr/>
      <dgm:t>
        <a:bodyPr/>
        <a:lstStyle/>
        <a:p>
          <a:pPr algn="ctr"/>
          <a:endParaRPr lang="en-US" sz="2800"/>
        </a:p>
      </dgm:t>
    </dgm:pt>
    <dgm:pt modelId="{BA084B9A-5A68-F349-892E-C1A925758508}" type="sibTrans" cxnId="{C20A90BC-1558-1A47-B5F3-A8B5564E3C25}">
      <dgm:prSet/>
      <dgm:spPr/>
      <dgm:t>
        <a:bodyPr/>
        <a:lstStyle/>
        <a:p>
          <a:pPr algn="ctr"/>
          <a:endParaRPr lang="en-US" sz="2800"/>
        </a:p>
      </dgm:t>
    </dgm:pt>
    <dgm:pt modelId="{FFFC1D70-6F0A-FE47-8292-FCBF970CC60E}">
      <dgm:prSet custT="1"/>
      <dgm:spPr/>
      <dgm:t>
        <a:bodyPr/>
        <a:lstStyle/>
        <a:p>
          <a:pPr algn="ctr"/>
          <a:r>
            <a:rPr lang="en-US" sz="1200" b="1" i="0" dirty="0">
              <a:solidFill>
                <a:schemeClr val="bg1"/>
              </a:solidFill>
            </a:rPr>
            <a:t>Health care consulting and operations</a:t>
          </a:r>
          <a:endParaRPr lang="en-US" sz="1200" b="1" dirty="0">
            <a:solidFill>
              <a:schemeClr val="bg1"/>
            </a:solidFill>
          </a:endParaRPr>
        </a:p>
      </dgm:t>
    </dgm:pt>
    <dgm:pt modelId="{924392D6-6CAD-F847-8251-F05797440F7C}" type="parTrans" cxnId="{473DC558-B02A-A345-BEA3-D198A7963E25}">
      <dgm:prSet/>
      <dgm:spPr/>
      <dgm:t>
        <a:bodyPr/>
        <a:lstStyle/>
        <a:p>
          <a:pPr algn="ctr"/>
          <a:endParaRPr lang="en-US" sz="2800"/>
        </a:p>
      </dgm:t>
    </dgm:pt>
    <dgm:pt modelId="{12BBE674-D226-6841-8E8F-F3AB40F85B4D}" type="sibTrans" cxnId="{473DC558-B02A-A345-BEA3-D198A7963E25}">
      <dgm:prSet/>
      <dgm:spPr/>
      <dgm:t>
        <a:bodyPr/>
        <a:lstStyle/>
        <a:p>
          <a:pPr algn="ctr"/>
          <a:endParaRPr lang="en-US" sz="2800"/>
        </a:p>
      </dgm:t>
    </dgm:pt>
    <dgm:pt modelId="{D7556C34-DEE3-0640-99A0-89F58959B564}">
      <dgm:prSet custT="1"/>
      <dgm:spPr/>
      <dgm:t>
        <a:bodyPr/>
        <a:lstStyle/>
        <a:p>
          <a:pPr algn="ctr"/>
          <a:r>
            <a:rPr lang="en-US" sz="1200" b="1" dirty="0">
              <a:solidFill>
                <a:schemeClr val="bg1"/>
              </a:solidFill>
            </a:rPr>
            <a:t>Largest independent medical group in Central MA </a:t>
          </a:r>
        </a:p>
      </dgm:t>
    </dgm:pt>
    <dgm:pt modelId="{D8A96DE2-3467-5A42-A955-F8B8EFBCA033}" type="parTrans" cxnId="{D694D148-E822-494D-9D56-0D28DF5D2F6A}">
      <dgm:prSet/>
      <dgm:spPr/>
      <dgm:t>
        <a:bodyPr/>
        <a:lstStyle/>
        <a:p>
          <a:pPr algn="ctr"/>
          <a:endParaRPr lang="en-US" sz="2800"/>
        </a:p>
      </dgm:t>
    </dgm:pt>
    <dgm:pt modelId="{EBCA8B1C-90CB-6746-A9CC-9E192A213F38}" type="sibTrans" cxnId="{D694D148-E822-494D-9D56-0D28DF5D2F6A}">
      <dgm:prSet/>
      <dgm:spPr/>
      <dgm:t>
        <a:bodyPr/>
        <a:lstStyle/>
        <a:p>
          <a:pPr algn="ctr"/>
          <a:endParaRPr lang="en-US" sz="2800"/>
        </a:p>
      </dgm:t>
    </dgm:pt>
    <dgm:pt modelId="{99ABD48B-EEF7-DB4F-82C8-D4A748EBB610}" type="pres">
      <dgm:prSet presAssocID="{155CC324-3D12-8542-B496-55B3FF5B572D}" presName="Name0" presStyleCnt="0">
        <dgm:presLayoutVars>
          <dgm:chMax/>
          <dgm:chPref/>
          <dgm:dir/>
        </dgm:presLayoutVars>
      </dgm:prSet>
      <dgm:spPr/>
    </dgm:pt>
    <dgm:pt modelId="{DC60B12A-D213-D340-AA8E-B01B1175A3B8}" type="pres">
      <dgm:prSet presAssocID="{E0F06676-38C1-FB46-863A-E9700CF69404}" presName="composite" presStyleCnt="0">
        <dgm:presLayoutVars>
          <dgm:chMax val="1"/>
          <dgm:chPref val="1"/>
        </dgm:presLayoutVars>
      </dgm:prSet>
      <dgm:spPr/>
    </dgm:pt>
    <dgm:pt modelId="{D5062D3A-FCB0-CA43-9782-7AB17AED64FA}" type="pres">
      <dgm:prSet presAssocID="{E0F06676-38C1-FB46-863A-E9700CF69404}" presName="Accent" presStyleLbl="trAlignAcc1" presStyleIdx="0" presStyleCnt="6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8882E0A1-077D-4748-B199-9E9ECD8A1360}" type="pres">
      <dgm:prSet presAssocID="{E0F06676-38C1-FB46-863A-E9700CF69404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D78316-FDC7-444E-B6D7-7592DA54547C}" type="pres">
      <dgm:prSet presAssocID="{E0F06676-38C1-FB46-863A-E9700CF69404}" presName="ChildComposite" presStyleCnt="0"/>
      <dgm:spPr/>
    </dgm:pt>
    <dgm:pt modelId="{C6C9474D-C9F4-E44C-BBD5-6C99278C82F8}" type="pres">
      <dgm:prSet presAssocID="{E0F06676-38C1-FB46-863A-E9700CF6940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4873EA0-83AC-114F-8DFE-ECF6BC720558}" type="pres">
      <dgm:prSet presAssocID="{E0F06676-38C1-FB46-863A-E9700CF69404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46CE0F81-AEEE-1E4C-B967-4254305129FE}" type="pres">
      <dgm:prSet presAssocID="{466433D7-50F8-5647-8C61-38FA6D2531FD}" presName="sibTrans" presStyleCnt="0"/>
      <dgm:spPr/>
    </dgm:pt>
    <dgm:pt modelId="{92E2F008-29AA-5943-B2C3-AB4713AFFA2C}" type="pres">
      <dgm:prSet presAssocID="{F4FA7485-E3AB-7A42-8E20-784269B13544}" presName="composite" presStyleCnt="0">
        <dgm:presLayoutVars>
          <dgm:chMax val="1"/>
          <dgm:chPref val="1"/>
        </dgm:presLayoutVars>
      </dgm:prSet>
      <dgm:spPr/>
    </dgm:pt>
    <dgm:pt modelId="{70DDC2E2-B540-1246-A94D-F56E5CB0D59C}" type="pres">
      <dgm:prSet presAssocID="{F4FA7485-E3AB-7A42-8E20-784269B13544}" presName="Accent" presStyleLbl="trAlignAcc1" presStyleIdx="1" presStyleCnt="6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1465FB0E-5CFB-8E44-8D05-605DA2B24DFE}" type="pres">
      <dgm:prSet presAssocID="{F4FA7485-E3AB-7A42-8E20-784269B13544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3723D2E-AE9D-DA4A-8E8C-41CF3686896F}" type="pres">
      <dgm:prSet presAssocID="{F4FA7485-E3AB-7A42-8E20-784269B13544}" presName="ChildComposite" presStyleCnt="0"/>
      <dgm:spPr/>
    </dgm:pt>
    <dgm:pt modelId="{39C6DFCD-F029-764C-B3EA-71DD3C066ED8}" type="pres">
      <dgm:prSet presAssocID="{F4FA7485-E3AB-7A42-8E20-784269B1354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7630542-D864-3A46-8562-EE013EC2870A}" type="pres">
      <dgm:prSet presAssocID="{F4FA7485-E3AB-7A42-8E20-784269B13544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0C1F0D1B-581B-0246-A142-14EC39D6A22A}" type="pres">
      <dgm:prSet presAssocID="{2A8927F5-636A-B445-8E2A-67D21529F211}" presName="sibTrans" presStyleCnt="0"/>
      <dgm:spPr/>
    </dgm:pt>
    <dgm:pt modelId="{ACDB17E8-A6A3-E34E-BF1E-EED4D1C8BBA2}" type="pres">
      <dgm:prSet presAssocID="{7FB81195-0BF9-094A-B846-1EE382CF35ED}" presName="composite" presStyleCnt="0">
        <dgm:presLayoutVars>
          <dgm:chMax val="1"/>
          <dgm:chPref val="1"/>
        </dgm:presLayoutVars>
      </dgm:prSet>
      <dgm:spPr/>
    </dgm:pt>
    <dgm:pt modelId="{21DEB9C2-46A5-F74D-A4F4-FF7D70BC8E98}" type="pres">
      <dgm:prSet presAssocID="{7FB81195-0BF9-094A-B846-1EE382CF35ED}" presName="Accent" presStyleLbl="trAlignAcc1" presStyleIdx="2" presStyleCnt="6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2F3767DD-BC5F-5941-88FA-539E10D51236}" type="pres">
      <dgm:prSet presAssocID="{7FB81195-0BF9-094A-B846-1EE382CF35ED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96AE341-F0B6-EE46-B5A9-B609BE634063}" type="pres">
      <dgm:prSet presAssocID="{7FB81195-0BF9-094A-B846-1EE382CF35ED}" presName="ChildComposite" presStyleCnt="0"/>
      <dgm:spPr/>
    </dgm:pt>
    <dgm:pt modelId="{0DAFF6E0-FABE-4F40-8C39-FAD87DEBBAE8}" type="pres">
      <dgm:prSet presAssocID="{7FB81195-0BF9-094A-B846-1EE382CF35E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4B50C69-BCA4-D342-AAE9-0898A0F59D1F}" type="pres">
      <dgm:prSet presAssocID="{7FB81195-0BF9-094A-B846-1EE382CF35ED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BD8E53C2-558B-F344-AD0C-760AB7DB4BE2}" type="pres">
      <dgm:prSet presAssocID="{CDF508D4-2B94-DD47-8C86-0A4E3B62E49D}" presName="sibTrans" presStyleCnt="0"/>
      <dgm:spPr/>
    </dgm:pt>
    <dgm:pt modelId="{0076C7B6-D206-8F4A-8104-28B1F2F74C97}" type="pres">
      <dgm:prSet presAssocID="{3A204953-4787-3748-A166-7E6BAA3843DA}" presName="composite" presStyleCnt="0">
        <dgm:presLayoutVars>
          <dgm:chMax val="1"/>
          <dgm:chPref val="1"/>
        </dgm:presLayoutVars>
      </dgm:prSet>
      <dgm:spPr/>
    </dgm:pt>
    <dgm:pt modelId="{0707DA47-9920-1F47-9B99-215A53CB75DF}" type="pres">
      <dgm:prSet presAssocID="{3A204953-4787-3748-A166-7E6BAA3843DA}" presName="Accent" presStyleLbl="trAlignAcc1" presStyleIdx="3" presStyleCnt="6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EB298C5C-A19E-5344-9F47-419D6F7F9CC8}" type="pres">
      <dgm:prSet presAssocID="{3A204953-4787-3748-A166-7E6BAA3843DA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CCDDC7-48EF-BD4D-A6B1-DF96256DAF85}" type="pres">
      <dgm:prSet presAssocID="{3A204953-4787-3748-A166-7E6BAA3843DA}" presName="ChildComposite" presStyleCnt="0"/>
      <dgm:spPr/>
    </dgm:pt>
    <dgm:pt modelId="{B1B77EA9-3F60-8D42-A828-008675788DFB}" type="pres">
      <dgm:prSet presAssocID="{3A204953-4787-3748-A166-7E6BAA3843D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3608A2C-41CE-AC4B-9899-562F7430D514}" type="pres">
      <dgm:prSet presAssocID="{3A204953-4787-3748-A166-7E6BAA3843DA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CC2BF665-F26F-624B-84F8-9A5289E9531A}" type="pres">
      <dgm:prSet presAssocID="{BA084B9A-5A68-F349-892E-C1A925758508}" presName="sibTrans" presStyleCnt="0"/>
      <dgm:spPr/>
    </dgm:pt>
    <dgm:pt modelId="{0A417F53-9DC2-C34D-8B6C-30190851DD35}" type="pres">
      <dgm:prSet presAssocID="{FFFC1D70-6F0A-FE47-8292-FCBF970CC60E}" presName="composite" presStyleCnt="0">
        <dgm:presLayoutVars>
          <dgm:chMax val="1"/>
          <dgm:chPref val="1"/>
        </dgm:presLayoutVars>
      </dgm:prSet>
      <dgm:spPr/>
    </dgm:pt>
    <dgm:pt modelId="{1A1B0625-67F1-5E41-96C0-0E54662A10F6}" type="pres">
      <dgm:prSet presAssocID="{FFFC1D70-6F0A-FE47-8292-FCBF970CC60E}" presName="Accent" presStyleLbl="trAlignAcc1" presStyleIdx="4" presStyleCnt="6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E8A805A6-394F-E44E-B10A-07702D4E8F69}" type="pres">
      <dgm:prSet presAssocID="{FFFC1D70-6F0A-FE47-8292-FCBF970CC60E}" presName="Image" presStyleLbl="alignImgPlace1" presStyleIdx="4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/>
          <a:srcRect/>
          <a:stretch>
            <a:fillRect t="-9000" b="-9000"/>
          </a:stretch>
        </a:blipFill>
      </dgm:spPr>
    </dgm:pt>
    <dgm:pt modelId="{CE470685-0612-144F-81B4-0C5E40CE3E6E}" type="pres">
      <dgm:prSet presAssocID="{FFFC1D70-6F0A-FE47-8292-FCBF970CC60E}" presName="ChildComposite" presStyleCnt="0"/>
      <dgm:spPr/>
    </dgm:pt>
    <dgm:pt modelId="{ACCAB78A-0E33-ED47-B802-61A9D010C485}" type="pres">
      <dgm:prSet presAssocID="{FFFC1D70-6F0A-FE47-8292-FCBF970CC60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8C7216B-C288-D744-BA33-F8B91C97D646}" type="pres">
      <dgm:prSet presAssocID="{FFFC1D70-6F0A-FE47-8292-FCBF970CC60E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3A66CB28-50EA-4741-953D-A2BF34D6E25F}" type="pres">
      <dgm:prSet presAssocID="{12BBE674-D226-6841-8E8F-F3AB40F85B4D}" presName="sibTrans" presStyleCnt="0"/>
      <dgm:spPr/>
    </dgm:pt>
    <dgm:pt modelId="{CE140A5E-06D0-C145-BD5A-5B2A37CDE963}" type="pres">
      <dgm:prSet presAssocID="{D7556C34-DEE3-0640-99A0-89F58959B564}" presName="composite" presStyleCnt="0">
        <dgm:presLayoutVars>
          <dgm:chMax val="1"/>
          <dgm:chPref val="1"/>
        </dgm:presLayoutVars>
      </dgm:prSet>
      <dgm:spPr/>
    </dgm:pt>
    <dgm:pt modelId="{4F7ED71E-5369-D743-A044-5DCF6A14BE47}" type="pres">
      <dgm:prSet presAssocID="{D7556C34-DEE3-0640-99A0-89F58959B564}" presName="Accent" presStyleLbl="trAlignAcc1" presStyleIdx="5" presStyleCnt="6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3A8783CC-6B2A-3B46-BC35-D0FC7D7F8AA7}" type="pres">
      <dgm:prSet presAssocID="{D7556C34-DEE3-0640-99A0-89F58959B564}" presName="Image" presStyleLbl="alignImgPlace1" presStyleIdx="5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6"/>
          <a:srcRect/>
          <a:stretch>
            <a:fillRect t="-9000" b="-9000"/>
          </a:stretch>
        </a:blipFill>
      </dgm:spPr>
    </dgm:pt>
    <dgm:pt modelId="{0FCC70AE-8057-4D47-A728-2CD11B9FEB77}" type="pres">
      <dgm:prSet presAssocID="{D7556C34-DEE3-0640-99A0-89F58959B564}" presName="ChildComposite" presStyleCnt="0"/>
      <dgm:spPr/>
    </dgm:pt>
    <dgm:pt modelId="{AC3E7755-3792-D746-9717-82C221D29037}" type="pres">
      <dgm:prSet presAssocID="{D7556C34-DEE3-0640-99A0-89F58959B56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3AD49E4-5843-9146-A3E7-674F37953657}" type="pres">
      <dgm:prSet presAssocID="{D7556C34-DEE3-0640-99A0-89F58959B564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63A57C11-B8C0-2847-82F3-DA6B18B86A62}" type="presOf" srcId="{FFFC1D70-6F0A-FE47-8292-FCBF970CC60E}" destId="{28C7216B-C288-D744-BA33-F8B91C97D646}" srcOrd="0" destOrd="0" presId="urn:microsoft.com/office/officeart/2008/layout/CaptionedPictures"/>
    <dgm:cxn modelId="{66F28822-7DD2-3E4B-8CE1-A78038C308E9}" srcId="{155CC324-3D12-8542-B496-55B3FF5B572D}" destId="{F4FA7485-E3AB-7A42-8E20-784269B13544}" srcOrd="1" destOrd="0" parTransId="{EE03B0F5-A705-A843-B3F3-410749A81600}" sibTransId="{2A8927F5-636A-B445-8E2A-67D21529F211}"/>
    <dgm:cxn modelId="{BC4FFD2C-2A64-3F4B-AA2E-06417FCEA9F3}" type="presOf" srcId="{D7556C34-DEE3-0640-99A0-89F58959B564}" destId="{43AD49E4-5843-9146-A3E7-674F37953657}" srcOrd="0" destOrd="0" presId="urn:microsoft.com/office/officeart/2008/layout/CaptionedPictures"/>
    <dgm:cxn modelId="{F8EA933A-69C0-8E4D-B1B1-6F3CBFA25152}" type="presOf" srcId="{E0F06676-38C1-FB46-863A-E9700CF69404}" destId="{84873EA0-83AC-114F-8DFE-ECF6BC720558}" srcOrd="0" destOrd="0" presId="urn:microsoft.com/office/officeart/2008/layout/CaptionedPictures"/>
    <dgm:cxn modelId="{D694D148-E822-494D-9D56-0D28DF5D2F6A}" srcId="{155CC324-3D12-8542-B496-55B3FF5B572D}" destId="{D7556C34-DEE3-0640-99A0-89F58959B564}" srcOrd="5" destOrd="0" parTransId="{D8A96DE2-3467-5A42-A955-F8B8EFBCA033}" sibTransId="{EBCA8B1C-90CB-6746-A9CC-9E192A213F38}"/>
    <dgm:cxn modelId="{03EAAF6A-37E6-E34B-9BD8-5D9A4B6F583C}" type="presOf" srcId="{7FB81195-0BF9-094A-B846-1EE382CF35ED}" destId="{64B50C69-BCA4-D342-AAE9-0898A0F59D1F}" srcOrd="0" destOrd="0" presId="urn:microsoft.com/office/officeart/2008/layout/CaptionedPictures"/>
    <dgm:cxn modelId="{66FB4F57-C81F-B44E-830F-3AA75DE3337C}" type="presOf" srcId="{F4FA7485-E3AB-7A42-8E20-784269B13544}" destId="{57630542-D864-3A46-8562-EE013EC2870A}" srcOrd="0" destOrd="0" presId="urn:microsoft.com/office/officeart/2008/layout/CaptionedPictures"/>
    <dgm:cxn modelId="{473DC558-B02A-A345-BEA3-D198A7963E25}" srcId="{155CC324-3D12-8542-B496-55B3FF5B572D}" destId="{FFFC1D70-6F0A-FE47-8292-FCBF970CC60E}" srcOrd="4" destOrd="0" parTransId="{924392D6-6CAD-F847-8251-F05797440F7C}" sibTransId="{12BBE674-D226-6841-8E8F-F3AB40F85B4D}"/>
    <dgm:cxn modelId="{A790C0A9-2AC9-F346-9B2F-0259C3FDC2DF}" srcId="{155CC324-3D12-8542-B496-55B3FF5B572D}" destId="{E0F06676-38C1-FB46-863A-E9700CF69404}" srcOrd="0" destOrd="0" parTransId="{170CAE6F-322A-0A4E-B45C-387D4B64878A}" sibTransId="{466433D7-50F8-5647-8C61-38FA6D2531FD}"/>
    <dgm:cxn modelId="{268D67B6-1EB6-594E-946B-68254C076B9E}" srcId="{155CC324-3D12-8542-B496-55B3FF5B572D}" destId="{7FB81195-0BF9-094A-B846-1EE382CF35ED}" srcOrd="2" destOrd="0" parTransId="{AB3AE2FA-C6FE-D340-85EA-B5FB20CB8C0F}" sibTransId="{CDF508D4-2B94-DD47-8C86-0A4E3B62E49D}"/>
    <dgm:cxn modelId="{C20A90BC-1558-1A47-B5F3-A8B5564E3C25}" srcId="{155CC324-3D12-8542-B496-55B3FF5B572D}" destId="{3A204953-4787-3748-A166-7E6BAA3843DA}" srcOrd="3" destOrd="0" parTransId="{F2FDEE43-E5D9-5D48-ABCA-76FC4C616478}" sibTransId="{BA084B9A-5A68-F349-892E-C1A925758508}"/>
    <dgm:cxn modelId="{767176BD-10ED-1145-B9B0-F7D2C78393F8}" type="presOf" srcId="{155CC324-3D12-8542-B496-55B3FF5B572D}" destId="{99ABD48B-EEF7-DB4F-82C8-D4A748EBB610}" srcOrd="0" destOrd="0" presId="urn:microsoft.com/office/officeart/2008/layout/CaptionedPictures"/>
    <dgm:cxn modelId="{8994AECC-27C7-E742-90D4-FB1B8E8DD2BA}" type="presOf" srcId="{3A204953-4787-3748-A166-7E6BAA3843DA}" destId="{B3608A2C-41CE-AC4B-9899-562F7430D514}" srcOrd="0" destOrd="0" presId="urn:microsoft.com/office/officeart/2008/layout/CaptionedPictures"/>
    <dgm:cxn modelId="{2C526B0C-070A-A343-AB54-63938641EBD3}" type="presParOf" srcId="{99ABD48B-EEF7-DB4F-82C8-D4A748EBB610}" destId="{DC60B12A-D213-D340-AA8E-B01B1175A3B8}" srcOrd="0" destOrd="0" presId="urn:microsoft.com/office/officeart/2008/layout/CaptionedPictures"/>
    <dgm:cxn modelId="{75393277-C3AE-8948-8BDF-821B54810F84}" type="presParOf" srcId="{DC60B12A-D213-D340-AA8E-B01B1175A3B8}" destId="{D5062D3A-FCB0-CA43-9782-7AB17AED64FA}" srcOrd="0" destOrd="0" presId="urn:microsoft.com/office/officeart/2008/layout/CaptionedPictures"/>
    <dgm:cxn modelId="{C4F44A23-FD9E-5046-B34D-950F9873256F}" type="presParOf" srcId="{DC60B12A-D213-D340-AA8E-B01B1175A3B8}" destId="{8882E0A1-077D-4748-B199-9E9ECD8A1360}" srcOrd="1" destOrd="0" presId="urn:microsoft.com/office/officeart/2008/layout/CaptionedPictures"/>
    <dgm:cxn modelId="{DBF99C3A-B2AC-0549-84A9-4C678D430209}" type="presParOf" srcId="{DC60B12A-D213-D340-AA8E-B01B1175A3B8}" destId="{08D78316-FDC7-444E-B6D7-7592DA54547C}" srcOrd="2" destOrd="0" presId="urn:microsoft.com/office/officeart/2008/layout/CaptionedPictures"/>
    <dgm:cxn modelId="{D48BFEC0-880A-484C-8013-9ED027D317CF}" type="presParOf" srcId="{08D78316-FDC7-444E-B6D7-7592DA54547C}" destId="{C6C9474D-C9F4-E44C-BBD5-6C99278C82F8}" srcOrd="0" destOrd="0" presId="urn:microsoft.com/office/officeart/2008/layout/CaptionedPictures"/>
    <dgm:cxn modelId="{3EED5F13-77DE-D845-9F5F-91AFBA4E17B8}" type="presParOf" srcId="{08D78316-FDC7-444E-B6D7-7592DA54547C}" destId="{84873EA0-83AC-114F-8DFE-ECF6BC720558}" srcOrd="1" destOrd="0" presId="urn:microsoft.com/office/officeart/2008/layout/CaptionedPictures"/>
    <dgm:cxn modelId="{3304218F-2093-1D46-8820-C2895774626B}" type="presParOf" srcId="{99ABD48B-EEF7-DB4F-82C8-D4A748EBB610}" destId="{46CE0F81-AEEE-1E4C-B967-4254305129FE}" srcOrd="1" destOrd="0" presId="urn:microsoft.com/office/officeart/2008/layout/CaptionedPictures"/>
    <dgm:cxn modelId="{D06E4946-C95B-064B-845D-41F678F60CB9}" type="presParOf" srcId="{99ABD48B-EEF7-DB4F-82C8-D4A748EBB610}" destId="{92E2F008-29AA-5943-B2C3-AB4713AFFA2C}" srcOrd="2" destOrd="0" presId="urn:microsoft.com/office/officeart/2008/layout/CaptionedPictures"/>
    <dgm:cxn modelId="{2898C3AF-E4DC-DF48-BA6D-6A796B3F81B8}" type="presParOf" srcId="{92E2F008-29AA-5943-B2C3-AB4713AFFA2C}" destId="{70DDC2E2-B540-1246-A94D-F56E5CB0D59C}" srcOrd="0" destOrd="0" presId="urn:microsoft.com/office/officeart/2008/layout/CaptionedPictures"/>
    <dgm:cxn modelId="{9BB05CDF-1418-C840-85AB-2A632B0450D9}" type="presParOf" srcId="{92E2F008-29AA-5943-B2C3-AB4713AFFA2C}" destId="{1465FB0E-5CFB-8E44-8D05-605DA2B24DFE}" srcOrd="1" destOrd="0" presId="urn:microsoft.com/office/officeart/2008/layout/CaptionedPictures"/>
    <dgm:cxn modelId="{37AF22FC-C83C-5842-A163-AAE3E7C7A72C}" type="presParOf" srcId="{92E2F008-29AA-5943-B2C3-AB4713AFFA2C}" destId="{03723D2E-AE9D-DA4A-8E8C-41CF3686896F}" srcOrd="2" destOrd="0" presId="urn:microsoft.com/office/officeart/2008/layout/CaptionedPictures"/>
    <dgm:cxn modelId="{AA778AF5-B090-A04A-9F8A-8945F759AF29}" type="presParOf" srcId="{03723D2E-AE9D-DA4A-8E8C-41CF3686896F}" destId="{39C6DFCD-F029-764C-B3EA-71DD3C066ED8}" srcOrd="0" destOrd="0" presId="urn:microsoft.com/office/officeart/2008/layout/CaptionedPictures"/>
    <dgm:cxn modelId="{F1E71AC9-0BF5-A844-B993-265E0DC2AA7A}" type="presParOf" srcId="{03723D2E-AE9D-DA4A-8E8C-41CF3686896F}" destId="{57630542-D864-3A46-8562-EE013EC2870A}" srcOrd="1" destOrd="0" presId="urn:microsoft.com/office/officeart/2008/layout/CaptionedPictures"/>
    <dgm:cxn modelId="{84EF13E7-2544-5B4C-923E-317B7CC69BCF}" type="presParOf" srcId="{99ABD48B-EEF7-DB4F-82C8-D4A748EBB610}" destId="{0C1F0D1B-581B-0246-A142-14EC39D6A22A}" srcOrd="3" destOrd="0" presId="urn:microsoft.com/office/officeart/2008/layout/CaptionedPictures"/>
    <dgm:cxn modelId="{A7408B7D-DC91-C145-908E-8A301C607A61}" type="presParOf" srcId="{99ABD48B-EEF7-DB4F-82C8-D4A748EBB610}" destId="{ACDB17E8-A6A3-E34E-BF1E-EED4D1C8BBA2}" srcOrd="4" destOrd="0" presId="urn:microsoft.com/office/officeart/2008/layout/CaptionedPictures"/>
    <dgm:cxn modelId="{899D0B5D-7B62-9043-9EC5-F3150B64D18A}" type="presParOf" srcId="{ACDB17E8-A6A3-E34E-BF1E-EED4D1C8BBA2}" destId="{21DEB9C2-46A5-F74D-A4F4-FF7D70BC8E98}" srcOrd="0" destOrd="0" presId="urn:microsoft.com/office/officeart/2008/layout/CaptionedPictures"/>
    <dgm:cxn modelId="{FB52306A-9C69-7A40-A7BC-433B88C76D7E}" type="presParOf" srcId="{ACDB17E8-A6A3-E34E-BF1E-EED4D1C8BBA2}" destId="{2F3767DD-BC5F-5941-88FA-539E10D51236}" srcOrd="1" destOrd="0" presId="urn:microsoft.com/office/officeart/2008/layout/CaptionedPictures"/>
    <dgm:cxn modelId="{370FB6DC-B055-AB4E-9F15-4948317F6CC4}" type="presParOf" srcId="{ACDB17E8-A6A3-E34E-BF1E-EED4D1C8BBA2}" destId="{996AE341-F0B6-EE46-B5A9-B609BE634063}" srcOrd="2" destOrd="0" presId="urn:microsoft.com/office/officeart/2008/layout/CaptionedPictures"/>
    <dgm:cxn modelId="{DDD83F9D-F674-8B40-AE47-70CE17A1A344}" type="presParOf" srcId="{996AE341-F0B6-EE46-B5A9-B609BE634063}" destId="{0DAFF6E0-FABE-4F40-8C39-FAD87DEBBAE8}" srcOrd="0" destOrd="0" presId="urn:microsoft.com/office/officeart/2008/layout/CaptionedPictures"/>
    <dgm:cxn modelId="{E9726A0B-A912-B249-A55D-575C22CDDA19}" type="presParOf" srcId="{996AE341-F0B6-EE46-B5A9-B609BE634063}" destId="{64B50C69-BCA4-D342-AAE9-0898A0F59D1F}" srcOrd="1" destOrd="0" presId="urn:microsoft.com/office/officeart/2008/layout/CaptionedPictures"/>
    <dgm:cxn modelId="{1E2DEEC5-270A-094B-9C93-435796002B42}" type="presParOf" srcId="{99ABD48B-EEF7-DB4F-82C8-D4A748EBB610}" destId="{BD8E53C2-558B-F344-AD0C-760AB7DB4BE2}" srcOrd="5" destOrd="0" presId="urn:microsoft.com/office/officeart/2008/layout/CaptionedPictures"/>
    <dgm:cxn modelId="{BBA87D33-E9AA-DE40-9F3E-554F5CFD3E4A}" type="presParOf" srcId="{99ABD48B-EEF7-DB4F-82C8-D4A748EBB610}" destId="{0076C7B6-D206-8F4A-8104-28B1F2F74C97}" srcOrd="6" destOrd="0" presId="urn:microsoft.com/office/officeart/2008/layout/CaptionedPictures"/>
    <dgm:cxn modelId="{00435694-C0E4-194E-90D1-91434D08614C}" type="presParOf" srcId="{0076C7B6-D206-8F4A-8104-28B1F2F74C97}" destId="{0707DA47-9920-1F47-9B99-215A53CB75DF}" srcOrd="0" destOrd="0" presId="urn:microsoft.com/office/officeart/2008/layout/CaptionedPictures"/>
    <dgm:cxn modelId="{A9EB9DF7-CA0B-F149-80B9-E52AAC9ED05D}" type="presParOf" srcId="{0076C7B6-D206-8F4A-8104-28B1F2F74C97}" destId="{EB298C5C-A19E-5344-9F47-419D6F7F9CC8}" srcOrd="1" destOrd="0" presId="urn:microsoft.com/office/officeart/2008/layout/CaptionedPictures"/>
    <dgm:cxn modelId="{67A84E2A-96BF-7544-BE12-AB2562CC9A12}" type="presParOf" srcId="{0076C7B6-D206-8F4A-8104-28B1F2F74C97}" destId="{71CCDDC7-48EF-BD4D-A6B1-DF96256DAF85}" srcOrd="2" destOrd="0" presId="urn:microsoft.com/office/officeart/2008/layout/CaptionedPictures"/>
    <dgm:cxn modelId="{3BCE4B71-6A52-8D40-A488-CA6C325D79E8}" type="presParOf" srcId="{71CCDDC7-48EF-BD4D-A6B1-DF96256DAF85}" destId="{B1B77EA9-3F60-8D42-A828-008675788DFB}" srcOrd="0" destOrd="0" presId="urn:microsoft.com/office/officeart/2008/layout/CaptionedPictures"/>
    <dgm:cxn modelId="{B2B6B383-940D-664B-8F53-FF4FABFF8FD1}" type="presParOf" srcId="{71CCDDC7-48EF-BD4D-A6B1-DF96256DAF85}" destId="{B3608A2C-41CE-AC4B-9899-562F7430D514}" srcOrd="1" destOrd="0" presId="urn:microsoft.com/office/officeart/2008/layout/CaptionedPictures"/>
    <dgm:cxn modelId="{CAE5F7BE-1C59-2740-A08D-DE81E9F06D4B}" type="presParOf" srcId="{99ABD48B-EEF7-DB4F-82C8-D4A748EBB610}" destId="{CC2BF665-F26F-624B-84F8-9A5289E9531A}" srcOrd="7" destOrd="0" presId="urn:microsoft.com/office/officeart/2008/layout/CaptionedPictures"/>
    <dgm:cxn modelId="{3BC8B7B0-45FD-F54B-92F2-3D9FECF072D2}" type="presParOf" srcId="{99ABD48B-EEF7-DB4F-82C8-D4A748EBB610}" destId="{0A417F53-9DC2-C34D-8B6C-30190851DD35}" srcOrd="8" destOrd="0" presId="urn:microsoft.com/office/officeart/2008/layout/CaptionedPictures"/>
    <dgm:cxn modelId="{CEF2565E-A92E-094E-89A3-68C593A04E31}" type="presParOf" srcId="{0A417F53-9DC2-C34D-8B6C-30190851DD35}" destId="{1A1B0625-67F1-5E41-96C0-0E54662A10F6}" srcOrd="0" destOrd="0" presId="urn:microsoft.com/office/officeart/2008/layout/CaptionedPictures"/>
    <dgm:cxn modelId="{6248F1F9-5C6F-7346-B3BE-222EC67D44D2}" type="presParOf" srcId="{0A417F53-9DC2-C34D-8B6C-30190851DD35}" destId="{E8A805A6-394F-E44E-B10A-07702D4E8F69}" srcOrd="1" destOrd="0" presId="urn:microsoft.com/office/officeart/2008/layout/CaptionedPictures"/>
    <dgm:cxn modelId="{5A1C9289-1A9F-E040-83BA-D4D7680E0DB8}" type="presParOf" srcId="{0A417F53-9DC2-C34D-8B6C-30190851DD35}" destId="{CE470685-0612-144F-81B4-0C5E40CE3E6E}" srcOrd="2" destOrd="0" presId="urn:microsoft.com/office/officeart/2008/layout/CaptionedPictures"/>
    <dgm:cxn modelId="{FF91757B-0062-794B-9B4D-0FC238BFFE13}" type="presParOf" srcId="{CE470685-0612-144F-81B4-0C5E40CE3E6E}" destId="{ACCAB78A-0E33-ED47-B802-61A9D010C485}" srcOrd="0" destOrd="0" presId="urn:microsoft.com/office/officeart/2008/layout/CaptionedPictures"/>
    <dgm:cxn modelId="{B162C094-5A37-2E42-802A-343100D17E19}" type="presParOf" srcId="{CE470685-0612-144F-81B4-0C5E40CE3E6E}" destId="{28C7216B-C288-D744-BA33-F8B91C97D646}" srcOrd="1" destOrd="0" presId="urn:microsoft.com/office/officeart/2008/layout/CaptionedPictures"/>
    <dgm:cxn modelId="{1EF680EB-9B67-F549-ACCD-B5D06FFE1C75}" type="presParOf" srcId="{99ABD48B-EEF7-DB4F-82C8-D4A748EBB610}" destId="{3A66CB28-50EA-4741-953D-A2BF34D6E25F}" srcOrd="9" destOrd="0" presId="urn:microsoft.com/office/officeart/2008/layout/CaptionedPictures"/>
    <dgm:cxn modelId="{8848E912-53B6-B54B-85F2-C12433DFC319}" type="presParOf" srcId="{99ABD48B-EEF7-DB4F-82C8-D4A748EBB610}" destId="{CE140A5E-06D0-C145-BD5A-5B2A37CDE963}" srcOrd="10" destOrd="0" presId="urn:microsoft.com/office/officeart/2008/layout/CaptionedPictures"/>
    <dgm:cxn modelId="{ACA0C1B7-70C1-1143-B05A-9D2534F13E3C}" type="presParOf" srcId="{CE140A5E-06D0-C145-BD5A-5B2A37CDE963}" destId="{4F7ED71E-5369-D743-A044-5DCF6A14BE47}" srcOrd="0" destOrd="0" presId="urn:microsoft.com/office/officeart/2008/layout/CaptionedPictures"/>
    <dgm:cxn modelId="{F104ED7E-6A56-A549-B587-8D0DDA5563B2}" type="presParOf" srcId="{CE140A5E-06D0-C145-BD5A-5B2A37CDE963}" destId="{3A8783CC-6B2A-3B46-BC35-D0FC7D7F8AA7}" srcOrd="1" destOrd="0" presId="urn:microsoft.com/office/officeart/2008/layout/CaptionedPictures"/>
    <dgm:cxn modelId="{5408C74E-3EB1-C54D-9871-C6823901765B}" type="presParOf" srcId="{CE140A5E-06D0-C145-BD5A-5B2A37CDE963}" destId="{0FCC70AE-8057-4D47-A728-2CD11B9FEB77}" srcOrd="2" destOrd="0" presId="urn:microsoft.com/office/officeart/2008/layout/CaptionedPictures"/>
    <dgm:cxn modelId="{CCE529DA-AD9F-B946-BF74-8021580C7A42}" type="presParOf" srcId="{0FCC70AE-8057-4D47-A728-2CD11B9FEB77}" destId="{AC3E7755-3792-D746-9717-82C221D29037}" srcOrd="0" destOrd="0" presId="urn:microsoft.com/office/officeart/2008/layout/CaptionedPictures"/>
    <dgm:cxn modelId="{3BB09017-C275-0E4A-AEEE-B0D7E29CC936}" type="presParOf" srcId="{0FCC70AE-8057-4D47-A728-2CD11B9FEB77}" destId="{43AD49E4-5843-9146-A3E7-674F37953657}" srcOrd="1" destOrd="0" presId="urn:microsoft.com/office/officeart/2008/layout/CaptionedPicture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62D3A-FCB0-CA43-9782-7AB17AED64FA}">
      <dsp:nvSpPr>
        <dsp:cNvPr id="0" name=""/>
        <dsp:cNvSpPr/>
      </dsp:nvSpPr>
      <dsp:spPr>
        <a:xfrm>
          <a:off x="1075907" y="116320"/>
          <a:ext cx="2278372" cy="26804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2E0A1-077D-4748-B199-9E9ECD8A1360}">
      <dsp:nvSpPr>
        <dsp:cNvPr id="0" name=""/>
        <dsp:cNvSpPr/>
      </dsp:nvSpPr>
      <dsp:spPr>
        <a:xfrm>
          <a:off x="1189825" y="223538"/>
          <a:ext cx="2050535" cy="1742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73EA0-83AC-114F-8DFE-ECF6BC720558}">
      <dsp:nvSpPr>
        <dsp:cNvPr id="0" name=""/>
        <dsp:cNvSpPr/>
      </dsp:nvSpPr>
      <dsp:spPr>
        <a:xfrm>
          <a:off x="1189825" y="1965822"/>
          <a:ext cx="2050535" cy="72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Youth advisory board</a:t>
          </a:r>
        </a:p>
      </dsp:txBody>
      <dsp:txXfrm>
        <a:off x="1189825" y="1965822"/>
        <a:ext cx="2050535" cy="723718"/>
      </dsp:txXfrm>
    </dsp:sp>
    <dsp:sp modelId="{70DDC2E2-B540-1246-A94D-F56E5CB0D59C}">
      <dsp:nvSpPr>
        <dsp:cNvPr id="0" name=""/>
        <dsp:cNvSpPr/>
      </dsp:nvSpPr>
      <dsp:spPr>
        <a:xfrm>
          <a:off x="3810054" y="116320"/>
          <a:ext cx="2278372" cy="26804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5FB0E-5CFB-8E44-8D05-605DA2B24DFE}">
      <dsp:nvSpPr>
        <dsp:cNvPr id="0" name=""/>
        <dsp:cNvSpPr/>
      </dsp:nvSpPr>
      <dsp:spPr>
        <a:xfrm>
          <a:off x="3923973" y="223538"/>
          <a:ext cx="2050535" cy="174228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30542-D864-3A46-8562-EE013EC2870A}">
      <dsp:nvSpPr>
        <dsp:cNvPr id="0" name=""/>
        <dsp:cNvSpPr/>
      </dsp:nvSpPr>
      <dsp:spPr>
        <a:xfrm>
          <a:off x="3923973" y="1965822"/>
          <a:ext cx="2050535" cy="72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National resource center on healthcare transition </a:t>
          </a:r>
        </a:p>
      </dsp:txBody>
      <dsp:txXfrm>
        <a:off x="3923973" y="1965822"/>
        <a:ext cx="2050535" cy="723718"/>
      </dsp:txXfrm>
    </dsp:sp>
    <dsp:sp modelId="{21DEB9C2-46A5-F74D-A4F4-FF7D70BC8E98}">
      <dsp:nvSpPr>
        <dsp:cNvPr id="0" name=""/>
        <dsp:cNvSpPr/>
      </dsp:nvSpPr>
      <dsp:spPr>
        <a:xfrm>
          <a:off x="6544202" y="116320"/>
          <a:ext cx="2278372" cy="26804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767DD-BC5F-5941-88FA-539E10D51236}">
      <dsp:nvSpPr>
        <dsp:cNvPr id="0" name=""/>
        <dsp:cNvSpPr/>
      </dsp:nvSpPr>
      <dsp:spPr>
        <a:xfrm>
          <a:off x="6658120" y="223538"/>
          <a:ext cx="2050535" cy="1742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50C69-BCA4-D342-AAE9-0898A0F59D1F}">
      <dsp:nvSpPr>
        <dsp:cNvPr id="0" name=""/>
        <dsp:cNvSpPr/>
      </dsp:nvSpPr>
      <dsp:spPr>
        <a:xfrm>
          <a:off x="6658120" y="1965822"/>
          <a:ext cx="2050535" cy="72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Long-standing non-profit that advocates for those living with mental illness </a:t>
          </a:r>
        </a:p>
      </dsp:txBody>
      <dsp:txXfrm>
        <a:off x="6658120" y="1965822"/>
        <a:ext cx="2050535" cy="723718"/>
      </dsp:txXfrm>
    </dsp:sp>
    <dsp:sp modelId="{0707DA47-9920-1F47-9B99-215A53CB75DF}">
      <dsp:nvSpPr>
        <dsp:cNvPr id="0" name=""/>
        <dsp:cNvSpPr/>
      </dsp:nvSpPr>
      <dsp:spPr>
        <a:xfrm>
          <a:off x="1075907" y="3024596"/>
          <a:ext cx="2278372" cy="26804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8C5C-A19E-5344-9F47-419D6F7F9CC8}">
      <dsp:nvSpPr>
        <dsp:cNvPr id="0" name=""/>
        <dsp:cNvSpPr/>
      </dsp:nvSpPr>
      <dsp:spPr>
        <a:xfrm>
          <a:off x="1189825" y="3131813"/>
          <a:ext cx="2050535" cy="174228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08A2C-41CE-AC4B-9899-562F7430D514}">
      <dsp:nvSpPr>
        <dsp:cNvPr id="0" name=""/>
        <dsp:cNvSpPr/>
      </dsp:nvSpPr>
      <dsp:spPr>
        <a:xfrm>
          <a:off x="1189825" y="4874098"/>
          <a:ext cx="2050535" cy="72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Parent-run advocacy organization </a:t>
          </a:r>
        </a:p>
      </dsp:txBody>
      <dsp:txXfrm>
        <a:off x="1189825" y="4874098"/>
        <a:ext cx="2050535" cy="723718"/>
      </dsp:txXfrm>
    </dsp:sp>
    <dsp:sp modelId="{1A1B0625-67F1-5E41-96C0-0E54662A10F6}">
      <dsp:nvSpPr>
        <dsp:cNvPr id="0" name=""/>
        <dsp:cNvSpPr/>
      </dsp:nvSpPr>
      <dsp:spPr>
        <a:xfrm>
          <a:off x="3810054" y="3024596"/>
          <a:ext cx="2278372" cy="26804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805A6-394F-E44E-B10A-07702D4E8F69}">
      <dsp:nvSpPr>
        <dsp:cNvPr id="0" name=""/>
        <dsp:cNvSpPr/>
      </dsp:nvSpPr>
      <dsp:spPr>
        <a:xfrm>
          <a:off x="3923973" y="3131813"/>
          <a:ext cx="2050535" cy="174228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7216B-C288-D744-BA33-F8B91C97D646}">
      <dsp:nvSpPr>
        <dsp:cNvPr id="0" name=""/>
        <dsp:cNvSpPr/>
      </dsp:nvSpPr>
      <dsp:spPr>
        <a:xfrm>
          <a:off x="3923973" y="4874098"/>
          <a:ext cx="2050535" cy="72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1"/>
              </a:solidFill>
            </a:rPr>
            <a:t>Health care consulting and operations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923973" y="4874098"/>
        <a:ext cx="2050535" cy="723718"/>
      </dsp:txXfrm>
    </dsp:sp>
    <dsp:sp modelId="{4F7ED71E-5369-D743-A044-5DCF6A14BE47}">
      <dsp:nvSpPr>
        <dsp:cNvPr id="0" name=""/>
        <dsp:cNvSpPr/>
      </dsp:nvSpPr>
      <dsp:spPr>
        <a:xfrm>
          <a:off x="6544202" y="3024596"/>
          <a:ext cx="2278372" cy="26804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783CC-6B2A-3B46-BC35-D0FC7D7F8AA7}">
      <dsp:nvSpPr>
        <dsp:cNvPr id="0" name=""/>
        <dsp:cNvSpPr/>
      </dsp:nvSpPr>
      <dsp:spPr>
        <a:xfrm>
          <a:off x="6658120" y="3131813"/>
          <a:ext cx="2050535" cy="1742284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D49E4-5843-9146-A3E7-674F37953657}">
      <dsp:nvSpPr>
        <dsp:cNvPr id="0" name=""/>
        <dsp:cNvSpPr/>
      </dsp:nvSpPr>
      <dsp:spPr>
        <a:xfrm>
          <a:off x="6658120" y="4874098"/>
          <a:ext cx="2050535" cy="72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Largest independent medical group in Central MA </a:t>
          </a:r>
        </a:p>
      </dsp:txBody>
      <dsp:txXfrm>
        <a:off x="6658120" y="4874098"/>
        <a:ext cx="2050535" cy="72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F21E0C-A76B-4849-9996-F177B4C380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497A2-B573-DA49-B911-E3D551624B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CF258-C5C2-474F-B9DC-A64CB8D46CA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A2547-0B40-7944-AB89-64E690E746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0E9D8-361C-D94A-AA67-4A8AEF40C6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F5454-C08A-1249-9C25-7A39A92D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F4B55-0E28-4ACC-A651-DD8212E73F1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FA452-ADEB-46BC-8C20-CD5D372F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7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7"/>
            <a:ext cx="9144000" cy="729331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60042-FB4E-E64B-9CD6-98FFAD1B4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306472"/>
            <a:ext cx="9144000" cy="551528"/>
          </a:xfrm>
        </p:spPr>
        <p:txBody>
          <a:bodyPr>
            <a:normAutofit/>
          </a:bodyPr>
          <a:lstStyle>
            <a:lvl1pPr marL="0" indent="0" algn="ctr">
              <a:buNone/>
              <a:defRPr sz="1200" b="1" i="0" spc="133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177" indent="0">
              <a:buNone/>
              <a:defRPr/>
            </a:lvl2pPr>
          </a:lstStyle>
          <a:p>
            <a:pPr lvl="0"/>
            <a:r>
              <a:rPr lang="en-US" dirty="0"/>
              <a:t>DATE OF PRESENTATION  |  LOCATION OF PRESENTATION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0E2DEC-A81F-B34C-9637-7809EFDF3F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6200" y="4770233"/>
            <a:ext cx="4419600" cy="10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E0900D-B761-8442-955C-FA163B7C7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-91" r="70021" b="-1"/>
          <a:stretch/>
        </p:blipFill>
        <p:spPr>
          <a:xfrm>
            <a:off x="1" y="0"/>
            <a:ext cx="3657600" cy="685164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1" y="1"/>
            <a:ext cx="8534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BEDC83-0EB5-3044-8537-A65AC0E7E1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5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E0900D-B761-8442-955C-FA163B7C7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-91" r="70021" b="-1"/>
          <a:stretch/>
        </p:blipFill>
        <p:spPr>
          <a:xfrm>
            <a:off x="1" y="0"/>
            <a:ext cx="3657600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548641"/>
            <a:ext cx="2751328" cy="29879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1" y="1"/>
            <a:ext cx="8534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3117088" y="372051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AD8FCD-839D-484B-B6EC-2D0BA0251A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73285" r="50001" b="-1"/>
          <a:stretch/>
        </p:blipFill>
        <p:spPr>
          <a:xfrm>
            <a:off x="1" y="5022848"/>
            <a:ext cx="6095997" cy="18288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029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659A3E-8F74-9841-84CF-58CCF0092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0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Images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66550" r="50001" b="-1"/>
          <a:stretch/>
        </p:blipFill>
        <p:spPr>
          <a:xfrm>
            <a:off x="1" y="4561840"/>
            <a:ext cx="6095997" cy="2289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68894"/>
            <a:ext cx="4693921" cy="6558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5532120" y="524455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69C2751-724B-084C-8FD0-F226A51728EB}"/>
              </a:ext>
            </a:extLst>
          </p:cNvPr>
          <p:cNvSpPr/>
          <p:nvPr userDrawn="1"/>
        </p:nvSpPr>
        <p:spPr>
          <a:xfrm>
            <a:off x="5532120" y="4868813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456184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EB353FF-CE66-7847-8162-0D7205F0C7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3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B92ACA-CBD9-8A46-BFB5-F7E172ED680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3FDE58F-7F29-3C4B-A463-CF4F5CA7DB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6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531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6" y="31921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24771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—NAME O. PERSON</a:t>
            </a:r>
            <a:br>
              <a:rPr lang="en-US" dirty="0"/>
            </a:br>
            <a:r>
              <a:rPr lang="en-US" dirty="0"/>
              <a:t>	TITLE OF QUOTED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CE4664-7C88-1A41-B534-F53D664DE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13481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D10FF2-BEEC-F843-A76B-CBB3A31FFE6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BAC11D-5920-6949-8A5F-B7958694F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6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F5C91A-3B82-4246-9CA3-6102B9D654E3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054EE-EE92-F548-AA33-3FF426E4145F}"/>
              </a:ext>
            </a:extLst>
          </p:cNvPr>
          <p:cNvSpPr txBox="1"/>
          <p:nvPr userDrawn="1"/>
        </p:nvSpPr>
        <p:spPr>
          <a:xfrm>
            <a:off x="358816" y="31921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D48379-991A-3540-839C-ED0338E37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24771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—NAME O. PERSON</a:t>
            </a:r>
            <a:br>
              <a:rPr lang="en-US" dirty="0"/>
            </a:br>
            <a:r>
              <a:rPr lang="en-US" dirty="0"/>
              <a:t>	TITLE OF QUOTED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1970D8-BB90-6A48-A4D3-D75E94E715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13481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2BCBBD-710F-E649-A5A3-0775037F9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34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39A1D6-DBBB-A847-838A-96CE92F5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9B96961-9CB9-EE40-B746-84089B11E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2" y="457201"/>
            <a:ext cx="5173663" cy="388306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Callout goes here click to edit text lorem ipsum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04F77-80AD-C147-A581-E23A283819D1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640299-D8EE-494F-B123-AE344ED82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7"/>
            <a:ext cx="5179324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30D69E-FFBA-5A4C-9173-0E8F1DC1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179324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E59FBAA-8CD0-1749-A7F3-1B3EFD2F47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ThreeData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6EEBAEB-A8E1-4F43-9BB1-043C488B1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DB78E4-D553-6F41-8C2B-2A39EF449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0" y="457200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376360-71FF-A144-930F-A825AC39BD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5900" y="1889597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235CA03-F352-BA42-90A3-D4E973E431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5900" y="3328345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CB5C-C86C-644D-BA6A-BE0D86E9F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2" y="457202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242E3C7-488E-2044-BA91-10A81BED4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2" y="1882590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2608FF-D3A0-6741-8008-9C7E70BE0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302" y="3334871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CD23F-D113-CD4A-A9DD-36EEBFA4F99B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8AD3FE4-478F-6548-BAFD-0D7D2256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7"/>
            <a:ext cx="5179324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579B878-6035-964A-BB51-CFF0A965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179324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DEEA00-9F4A-1644-888B-8C4305E1D6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924986"/>
            <a:ext cx="11277600" cy="15040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16103-B16D-A04C-8864-10DE367B1113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C9A8B0-52AA-8E44-A154-7CD7A124D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13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orient="horz" pos="576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Data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647AC-6B58-154F-A35F-899B9B14388F}"/>
              </a:ext>
            </a:extLst>
          </p:cNvPr>
          <p:cNvCxnSpPr>
            <a:cxnSpLocks/>
          </p:cNvCxnSpPr>
          <p:nvPr userDrawn="1"/>
        </p:nvCxnSpPr>
        <p:spPr>
          <a:xfrm>
            <a:off x="4065495" y="914400"/>
            <a:ext cx="0" cy="4114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14887-EDEC-EA46-AE17-11A700D93405}"/>
              </a:ext>
            </a:extLst>
          </p:cNvPr>
          <p:cNvCxnSpPr>
            <a:cxnSpLocks/>
          </p:cNvCxnSpPr>
          <p:nvPr userDrawn="1"/>
        </p:nvCxnSpPr>
        <p:spPr>
          <a:xfrm>
            <a:off x="8130988" y="914400"/>
            <a:ext cx="0" cy="4114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5FDBDC-85D9-0A44-8530-78819EEC4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6BB51E8-22C5-3A48-97D1-3EEDCADFD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4048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A3C4111-5524-C344-BEB6-9E79791D3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696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5BD5BF8-B107-E24C-A763-A1D63FD4B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73D3580-B1DA-754B-BFC0-BBCCBF597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74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88C5D99-3E9D-D047-84E2-FF313C37C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36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F365FE-8B13-B64B-AA3F-E912C6D1109B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32B894-0C8F-5047-828B-F64774A91A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2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Header+Two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2D34DB5-983F-0A42-86BF-DA9909289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09" t="-91" r="2" b="80054"/>
          <a:stretch/>
        </p:blipFill>
        <p:spPr>
          <a:xfrm>
            <a:off x="-31401" y="0"/>
            <a:ext cx="12217051" cy="13716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79458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91628"/>
            <a:ext cx="5540375" cy="25510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479458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91628"/>
            <a:ext cx="5402981" cy="25510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321489-E406-3340-A322-304E2EC74AF9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F9C227B-E74A-0844-86AE-0249364EAE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Header+Three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2" y="1828799"/>
            <a:ext cx="356347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2719947"/>
            <a:ext cx="3563471" cy="23493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5B516-1988-174F-9581-3E03BC557C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266" y="1828799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2B652D-A7DC-C448-85BB-0FC91D265F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267" y="2719947"/>
            <a:ext cx="3563468" cy="23493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A1A94E-DB32-0941-88D1-D796254C3DD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35474" y="1828799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C90C62-D738-6F4E-82BE-E9618E63E09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5474" y="2719947"/>
            <a:ext cx="3563469" cy="23493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31BE896-50CD-BE4D-92F1-F56C0F4F7224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42DACC2-42D6-9047-92FE-5A85CDF94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09" t="-91" r="2" b="80054"/>
          <a:stretch/>
        </p:blipFill>
        <p:spPr>
          <a:xfrm>
            <a:off x="-31401" y="0"/>
            <a:ext cx="12217051" cy="13716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9A6A5E9-7A5D-5946-BC98-F18EACA9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F93AEDE-9FF6-0C48-AE20-563F890336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5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AEDBD-1E90-784B-A9A2-61AF713B1B71}"/>
              </a:ext>
            </a:extLst>
          </p:cNvPr>
          <p:cNvSpPr/>
          <p:nvPr userDrawn="1"/>
        </p:nvSpPr>
        <p:spPr>
          <a:xfrm>
            <a:off x="0" y="914400"/>
            <a:ext cx="10210800" cy="3657600"/>
          </a:xfrm>
          <a:prstGeom prst="rect">
            <a:avLst/>
          </a:prstGeom>
          <a:solidFill>
            <a:srgbClr val="000000">
              <a:alpha val="2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C8191C-45F1-874F-B495-DB8283A1AA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808444"/>
            <a:ext cx="8943654" cy="2194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/>
              <a:t>Answer goes here lorem ipsum dolore set un </a:t>
            </a:r>
            <a:r>
              <a:rPr lang="en-US" sz="4000" dirty="0" err="1"/>
              <a:t>dumond</a:t>
            </a:r>
            <a:r>
              <a:rPr lang="en-US" sz="4000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EA2483-A0AF-3148-BB61-7DF34A6114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39839"/>
            <a:ext cx="5791200" cy="406082"/>
          </a:xfrm>
        </p:spPr>
        <p:txBody>
          <a:bodyPr>
            <a:normAutofit/>
          </a:bodyPr>
          <a:lstStyle>
            <a:lvl1pPr marL="0" indent="0">
              <a:buNone/>
              <a:defRPr sz="20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QUESTION GOES HERE?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770428-A6A7-5B43-AE16-4DEDA5C0F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03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018B7-3938-7840-A240-DDB086541D4B}"/>
              </a:ext>
            </a:extLst>
          </p:cNvPr>
          <p:cNvSpPr/>
          <p:nvPr userDrawn="1"/>
        </p:nvSpPr>
        <p:spPr>
          <a:xfrm>
            <a:off x="457200" y="683632"/>
            <a:ext cx="11734800" cy="4114800"/>
          </a:xfrm>
          <a:prstGeom prst="rect">
            <a:avLst/>
          </a:prstGeom>
          <a:gradFill>
            <a:gsLst>
              <a:gs pos="0">
                <a:srgbClr val="010000">
                  <a:alpha val="15000"/>
                </a:srgbClr>
              </a:gs>
              <a:gs pos="100000">
                <a:srgbClr val="010000">
                  <a:alpha val="4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EB0201-4173-1249-B311-36DB2CAC10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683632"/>
            <a:ext cx="3432175" cy="4114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AF0E449-3B84-7043-82B2-5E884E6DE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004" y="1191415"/>
            <a:ext cx="7019795" cy="113613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person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CBCE1A-DFA0-2342-8417-07A5D0E99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5" y="2705100"/>
            <a:ext cx="7019925" cy="16922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Title or details about person lorem ipsum dolore set </a:t>
            </a:r>
            <a:r>
              <a:rPr lang="en-US" sz="2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amon</a:t>
            </a: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tretus</a:t>
            </a: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 lorem ipsum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2A6A704-A1AD-B44D-B056-DB4CD12349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15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White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3FDE61-1A20-C741-B0A6-17188F980614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E76D119-5E46-B147-BCDC-73CCE0347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9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282A5F-8D0D-FE43-A6E5-0A3B4BCA7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+OneList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58B5D73-EB86-BD47-9FE4-8007B6D64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5229"/>
            <a:ext cx="1113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9824"/>
            <a:ext cx="11137232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374068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FB25F9-8E93-6D43-B0F6-9892F2537D30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Two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58B5D73-EB86-BD47-9FE4-8007B6D64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5229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9824"/>
            <a:ext cx="5540375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375229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9824"/>
            <a:ext cx="5402981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374068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FB25F9-8E93-6D43-B0F6-9892F2537D30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1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ist+Medium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51394"/>
            <a:ext cx="4504763" cy="14293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4318" y="457201"/>
            <a:ext cx="5940865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7FA85-E10D-D648-993E-7F4AB3E5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882588"/>
            <a:ext cx="4504763" cy="3112924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112EFE-3C76-4C48-8D3A-817121E082B6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DCE2076-EC8E-CB40-820F-0CD2CD03F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Lists+Narrow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277737-A8CC-9D41-AF92-CEF6E2652DA8}"/>
              </a:ext>
            </a:extLst>
          </p:cNvPr>
          <p:cNvSpPr/>
          <p:nvPr userDrawn="1"/>
        </p:nvSpPr>
        <p:spPr>
          <a:xfrm>
            <a:off x="9455150" y="-1"/>
            <a:ext cx="2736850" cy="47974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B5D44FD-EC2B-BA47-A5B7-8FBCA2CC7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529" t="69899"/>
          <a:stretch/>
        </p:blipFill>
        <p:spPr>
          <a:xfrm>
            <a:off x="9455150" y="4797467"/>
            <a:ext cx="2736850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8380803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3936819" cy="31897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8800" y="1"/>
            <a:ext cx="2743200" cy="47974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31C0C7-7F08-FD45-A343-7AAFCD6966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14573" y="1825628"/>
            <a:ext cx="3936819" cy="31897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5A9663-203F-3248-A289-4ECD0CB132A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5417125-6698-9B46-9F82-998F2B6323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6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ortrait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455CDD-6175-A74F-ABB3-D7D0F2634141}"/>
              </a:ext>
            </a:extLst>
          </p:cNvPr>
          <p:cNvSpPr/>
          <p:nvPr userDrawn="1"/>
        </p:nvSpPr>
        <p:spPr>
          <a:xfrm>
            <a:off x="7620001" y="-1"/>
            <a:ext cx="4571999" cy="47974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6284BF-B9BE-EE49-B8EC-A60012C19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9899"/>
          <a:stretch/>
        </p:blipFill>
        <p:spPr>
          <a:xfrm>
            <a:off x="7620001" y="4791116"/>
            <a:ext cx="4565649" cy="2060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801" y="-1"/>
            <a:ext cx="4572001" cy="479746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EB1B56-AD79-DB48-89BC-F72399EECC80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7BEFFE-C644-3344-905E-91D79A56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944066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A9917-0042-8A47-A28C-A328ABB56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9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ortraitPhoto+Capti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6FBB3-3338-4B4E-AD34-2D7EF780D996}"/>
              </a:ext>
            </a:extLst>
          </p:cNvPr>
          <p:cNvSpPr/>
          <p:nvPr userDrawn="1"/>
        </p:nvSpPr>
        <p:spPr>
          <a:xfrm>
            <a:off x="7620001" y="-1"/>
            <a:ext cx="4571999" cy="4114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9F8541C-9DA0-6245-B1DC-44B54882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0019"/>
          <a:stretch/>
        </p:blipFill>
        <p:spPr>
          <a:xfrm>
            <a:off x="7620001" y="4114800"/>
            <a:ext cx="4565649" cy="273684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9" y="0"/>
            <a:ext cx="4572001" cy="41148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D4ADCB-18AE-4745-ACA2-7C3091EB18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85094" y="4347274"/>
            <a:ext cx="3254471" cy="9105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Short caption for photo above goes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3BB6B23-ED3A-8B4A-9ADD-9B20BF2AC871}"/>
              </a:ext>
            </a:extLst>
          </p:cNvPr>
          <p:cNvSpPr/>
          <p:nvPr userDrawn="1"/>
        </p:nvSpPr>
        <p:spPr>
          <a:xfrm>
            <a:off x="8019440" y="4414509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B52D8BA-E5C8-3D4C-B4C6-138D332FC838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6E185D2-C841-1C4F-B519-C46BDD8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EC38625-EA89-794E-9E02-46C9910A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944066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464A4C9-D94F-E84D-9CE9-4CC490D5D0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Ic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4E1485D-3230-F44A-AD4D-B2585F309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478" t="-91" r="2" b="-1"/>
          <a:stretch/>
        </p:blipFill>
        <p:spPr>
          <a:xfrm>
            <a:off x="7615825" y="0"/>
            <a:ext cx="4569825" cy="685164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4CF328-9FC5-DF42-A930-2C0CE17F7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4127" y="700439"/>
            <a:ext cx="18288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94DDBB-6B7F-7E49-85EF-84F027B91D4E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A607BF-01B2-BE44-B3D5-70558646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706065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1A555E-16BA-E647-8D0B-7E303DA3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6706065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0F81776-A114-E643-B506-3699CD55E8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332" y="5831840"/>
            <a:ext cx="27862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1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8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28F7F-E18C-694F-A7DF-1F320F6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66"/>
            <a:ext cx="10896600" cy="885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B7E5-2DB3-4347-B259-884695F5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7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2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77" r:id="rId4"/>
    <p:sldLayoutId id="2147483680" r:id="rId5"/>
    <p:sldLayoutId id="2147483666" r:id="rId6"/>
    <p:sldLayoutId id="2147483667" r:id="rId7"/>
    <p:sldLayoutId id="2147483668" r:id="rId8"/>
    <p:sldLayoutId id="2147483672" r:id="rId9"/>
    <p:sldLayoutId id="2147483695" r:id="rId10"/>
    <p:sldLayoutId id="2147483673" r:id="rId11"/>
    <p:sldLayoutId id="2147483674" r:id="rId12"/>
    <p:sldLayoutId id="2147483694" r:id="rId13"/>
    <p:sldLayoutId id="2147483681" r:id="rId14"/>
    <p:sldLayoutId id="2147483682" r:id="rId15"/>
    <p:sldLayoutId id="2147483664" r:id="rId16"/>
    <p:sldLayoutId id="2147483665" r:id="rId17"/>
    <p:sldLayoutId id="2147483669" r:id="rId18"/>
    <p:sldLayoutId id="2147483670" r:id="rId19"/>
    <p:sldLayoutId id="2147483671" r:id="rId20"/>
    <p:sldLayoutId id="2147483675" r:id="rId21"/>
    <p:sldLayoutId id="2147483676" r:id="rId22"/>
    <p:sldLayoutId id="2147483696" r:id="rId23"/>
    <p:sldLayoutId id="2147483709" r:id="rId24"/>
    <p:sldLayoutId id="2147483678" r:id="rId25"/>
    <p:sldLayoutId id="2147483663" r:id="rId2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thmanduk2.wordpress.com/2016/08/10/international-youth-day-august-12-2016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73B4-6E22-884D-950E-02A472EA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925" y="950423"/>
            <a:ext cx="10006149" cy="2387600"/>
          </a:xfrm>
        </p:spPr>
        <p:txBody>
          <a:bodyPr>
            <a:noAutofit/>
          </a:bodyPr>
          <a:lstStyle/>
          <a:p>
            <a:r>
              <a:rPr lang="en-US" sz="4400" dirty="0"/>
              <a:t>Established Outpatient Care and Follow-Up After Acute Psychiatric Service Use Among Youths and Young Adults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B2C96-742B-D64B-B220-BC436E2BC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6"/>
            <a:ext cx="9144000" cy="9910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Julie Hugunin, BS, Maryann Davis, PhD, Celine Larkin, PhD, Jonggyu Baek, PhD, Brian Skehan, MD, PhD, Kate Lapane, PhD </a:t>
            </a:r>
          </a:p>
        </p:txBody>
      </p:sp>
    </p:spTree>
    <p:extLst>
      <p:ext uri="{BB962C8B-B14F-4D97-AF65-F5344CB8AC3E}">
        <p14:creationId xmlns:p14="http://schemas.microsoft.com/office/powerpoint/2010/main" val="414827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79FCD2-0C26-9149-B3D4-B0B4FDCD0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" y="1787482"/>
            <a:ext cx="2676525" cy="13989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44%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A4726-F2B8-834B-A8F0-3D107F10D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7495" y="1787482"/>
            <a:ext cx="2676525" cy="13989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B1FF3-D152-4F47-B063-B720DD2F78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13696" y="1786360"/>
            <a:ext cx="2676525" cy="13989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9%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7F640-1753-F044-A2ED-A47FF49BF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Persistent sadness or hopelessness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A834B5-E247-A04F-9DAD-C86527BAF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Seriously considered suicide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5918C1-2C7B-4B4D-AF70-45333BECC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3695" y="3358711"/>
            <a:ext cx="2676525" cy="1398961"/>
          </a:xfrm>
        </p:spPr>
        <p:txBody>
          <a:bodyPr/>
          <a:lstStyle/>
          <a:p>
            <a:r>
              <a:rPr lang="en-US" dirty="0"/>
              <a:t>Attempted suicide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6CBC2-09EA-45DE-B192-ADFCA52A1045}"/>
              </a:ext>
            </a:extLst>
          </p:cNvPr>
          <p:cNvSpPr/>
          <p:nvPr/>
        </p:nvSpPr>
        <p:spPr>
          <a:xfrm>
            <a:off x="322217" y="82062"/>
            <a:ext cx="10610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High School Students in 2021…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95268-E61C-4139-BA0B-D0B4B0BFDBF1}"/>
              </a:ext>
            </a:extLst>
          </p:cNvPr>
          <p:cNvSpPr txBox="1"/>
          <p:nvPr/>
        </p:nvSpPr>
        <p:spPr>
          <a:xfrm>
            <a:off x="5025294" y="6221046"/>
            <a:ext cx="6775938" cy="55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Jones, S. E.,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Ethier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K. A., Hertz, M.,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DeGue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S., Le, V. D., Thornton, J., ... &amp;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Geda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S. (2022). Mental health, suicidality, and connectedness among high school students during the COVID-19 pandemic—Adolescent Behaviors and Experiences Survey, United States, January–June 2021. </a:t>
            </a:r>
            <a:r>
              <a:rPr lang="en-US" sz="1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MMWR supplements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71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(3), 16.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6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udents gathered in amphitheater">
            <a:extLst>
              <a:ext uri="{FF2B5EF4-FFF2-40B4-BE49-F238E27FC236}">
                <a16:creationId xmlns:a16="http://schemas.microsoft.com/office/drawing/2014/main" id="{EA871CEC-1FD5-4E53-B632-589CA9C9F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9" r="20613" b="-1"/>
          <a:stretch/>
        </p:blipFill>
        <p:spPr>
          <a:xfrm>
            <a:off x="7619999" y="10"/>
            <a:ext cx="4572001" cy="4114791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F7A9D7-72A9-3140-848B-192424BB617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85094" y="4347274"/>
            <a:ext cx="3254471" cy="910527"/>
          </a:xfrm>
        </p:spPr>
        <p:txBody>
          <a:bodyPr>
            <a:noAutofit/>
          </a:bodyPr>
          <a:lstStyle/>
          <a:p>
            <a:r>
              <a:rPr lang="en-US" sz="3600" dirty="0"/>
              <a:t>TAY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1A3D-0C66-B143-BB6B-94580F4B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6" y="1057620"/>
            <a:ext cx="6489011" cy="475928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/>
              <a:t>Insurance changes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/>
              <a:t>Increasing autonomy and self reliance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Accessing providers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Substance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Employment, school, and financial challenges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/>
              <a:t>Pediatric 		Adult providers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/>
              <a:t>Loss of supports from child serving systems to adult serving systems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/>
              <a:t>Delayed psychosocial development</a:t>
            </a:r>
          </a:p>
          <a:p>
            <a:endParaRPr lang="en-US" sz="17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69AECA-40BE-6A48-B0A6-0D0AA15E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944066" cy="827499"/>
          </a:xfrm>
        </p:spPr>
        <p:txBody>
          <a:bodyPr anchor="t">
            <a:normAutofit/>
          </a:bodyPr>
          <a:lstStyle/>
          <a:p>
            <a:r>
              <a:rPr lang="en-US" sz="2800" dirty="0"/>
              <a:t>Transition Age Youth (TAY)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2260E7-8D21-4283-9426-930D299F8C3C}"/>
              </a:ext>
            </a:extLst>
          </p:cNvPr>
          <p:cNvSpPr/>
          <p:nvPr/>
        </p:nvSpPr>
        <p:spPr>
          <a:xfrm>
            <a:off x="2291508" y="3726764"/>
            <a:ext cx="1013552" cy="308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086C05-515B-49F1-8778-8AB1F1856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217199"/>
              </p:ext>
            </p:extLst>
          </p:nvPr>
        </p:nvGraphicFramePr>
        <p:xfrm>
          <a:off x="1146759" y="0"/>
          <a:ext cx="9898482" cy="582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E47F91-A7AB-454A-AC58-C4778C98D7F6}"/>
              </a:ext>
            </a:extLst>
          </p:cNvPr>
          <p:cNvSpPr txBox="1"/>
          <p:nvPr/>
        </p:nvSpPr>
        <p:spPr>
          <a:xfrm>
            <a:off x="4087257" y="5789882"/>
            <a:ext cx="425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211696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B63045-3CAD-4149-82F9-377CEFDEE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/>
              <a:t>95,153 Psychiatric Admissions</a:t>
            </a:r>
          </a:p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/>
              <a:t>108,576 ED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8B012-1317-F942-B34F-62BA01A0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196977"/>
            <a:ext cx="5179324" cy="3634647"/>
          </a:xfrm>
        </p:spPr>
        <p:txBody>
          <a:bodyPr>
            <a:normAutofit/>
          </a:bodyPr>
          <a:lstStyle/>
          <a:p>
            <a:r>
              <a:rPr lang="en-US" sz="2400" dirty="0"/>
              <a:t>Ages 12-27</a:t>
            </a:r>
          </a:p>
          <a:p>
            <a:r>
              <a:rPr lang="en-US" sz="2400" dirty="0"/>
              <a:t>IBM </a:t>
            </a:r>
            <a:r>
              <a:rPr lang="en-US" sz="2400" dirty="0" err="1"/>
              <a:t>MarketScan</a:t>
            </a:r>
            <a:r>
              <a:rPr lang="en-US" sz="2400" dirty="0"/>
              <a:t> commercial database</a:t>
            </a:r>
          </a:p>
          <a:p>
            <a:pPr lvl="1"/>
            <a:r>
              <a:rPr lang="en-US" sz="2400" dirty="0"/>
              <a:t>De-identified health insurance claims</a:t>
            </a:r>
          </a:p>
          <a:p>
            <a:r>
              <a:rPr lang="en-US" sz="2400" dirty="0"/>
              <a:t>Follow-Up at 7 and 30 days</a:t>
            </a:r>
          </a:p>
          <a:p>
            <a:r>
              <a:rPr lang="en-US" sz="2400" dirty="0"/>
              <a:t>Established Outpatient Care = ≥1 outpatient visit in 6 months prior to presentation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E1C6E8-C486-7B4E-9220-98A47190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5425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2E3708-5403-4CD6-8EC8-3F2696DAF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752990"/>
              </p:ext>
            </p:extLst>
          </p:nvPr>
        </p:nvGraphicFramePr>
        <p:xfrm>
          <a:off x="1422400" y="446128"/>
          <a:ext cx="840464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59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CC5E-10DE-174D-A5C6-22E5F724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51394"/>
            <a:ext cx="4504763" cy="1429352"/>
          </a:xfrm>
        </p:spPr>
        <p:txBody>
          <a:bodyPr anchor="b">
            <a:normAutofit/>
          </a:bodyPr>
          <a:lstStyle/>
          <a:p>
            <a:r>
              <a:rPr lang="en-US" dirty="0"/>
              <a:t>Take Home Points</a:t>
            </a:r>
          </a:p>
        </p:txBody>
      </p:sp>
      <p:pic>
        <p:nvPicPr>
          <p:cNvPr id="7" name="Picture Placeholder 6" descr="Hands holding each other">
            <a:extLst>
              <a:ext uri="{FF2B5EF4-FFF2-40B4-BE49-F238E27FC236}">
                <a16:creationId xmlns:a16="http://schemas.microsoft.com/office/drawing/2014/main" id="{8B82C989-22A9-4E95-A5B6-0288865E37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189" r="13427" b="-1"/>
          <a:stretch/>
        </p:blipFill>
        <p:spPr>
          <a:xfrm>
            <a:off x="5634318" y="457201"/>
            <a:ext cx="5940865" cy="5403851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33F7-DB26-9D41-A2F9-D71ABDE57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882588"/>
            <a:ext cx="4504763" cy="311292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Fewer than 50% of privately insured youth had follow-up within 1 week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&lt;25% Youth with co-morbid substance use diagnosis seen in 7 days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Established outpatient care led to increased likelihood of follow-up at 30 days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MH + PCP = 69%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MH only = 64%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PCP only = 32%</a:t>
            </a:r>
          </a:p>
        </p:txBody>
      </p:sp>
    </p:spTree>
    <p:extLst>
      <p:ext uri="{BB962C8B-B14F-4D97-AF65-F5344CB8AC3E}">
        <p14:creationId xmlns:p14="http://schemas.microsoft.com/office/powerpoint/2010/main" val="187702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72E60D1-ED31-4C88-A08E-9FA3E889DE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63" r="12963" b="4762"/>
          <a:stretch/>
        </p:blipFill>
        <p:spPr>
          <a:xfrm>
            <a:off x="7619999" y="0"/>
            <a:ext cx="4572001" cy="41148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627AA-6109-40F2-8866-97C890C8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171831"/>
            <a:ext cx="6489011" cy="3162009"/>
          </a:xfrm>
        </p:spPr>
        <p:txBody>
          <a:bodyPr/>
          <a:lstStyle/>
          <a:p>
            <a:r>
              <a:rPr lang="en-US" dirty="0"/>
              <a:t>Insurance necessary but not sufficient</a:t>
            </a:r>
          </a:p>
          <a:p>
            <a:r>
              <a:rPr lang="en-US" dirty="0"/>
              <a:t>Accessible and appealing options for youth</a:t>
            </a:r>
          </a:p>
          <a:p>
            <a:r>
              <a:rPr lang="en-US" dirty="0"/>
              <a:t>Age discrepancy &gt;18 less likely to have:	</a:t>
            </a:r>
          </a:p>
          <a:p>
            <a:pPr lvl="1"/>
            <a:r>
              <a:rPr lang="en-US" dirty="0"/>
              <a:t>Established providers</a:t>
            </a:r>
          </a:p>
          <a:p>
            <a:pPr lvl="1"/>
            <a:r>
              <a:rPr lang="en-US" dirty="0"/>
              <a:t>Follow-up</a:t>
            </a:r>
          </a:p>
          <a:p>
            <a:r>
              <a:rPr lang="en-US" dirty="0"/>
              <a:t>Young Adults (TAY) should be included in Youth Mental Health Initiatives sparked by Surgeon General’s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6533B4-56C1-42CB-A808-21541906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action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1F31AB-CD0E-4A17-B857-2E8647797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050" y="4532783"/>
            <a:ext cx="3812361" cy="1720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DAE79-AEB9-46F3-8240-1D64C7027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47048"/>
            <a:ext cx="7619999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4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D67F-6046-014C-9F70-19237BF55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334311"/>
            <a:ext cx="11277600" cy="150401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C9DE3-78FB-4223-8ED9-5055803B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2934633"/>
            <a:ext cx="6817069" cy="1404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A8DF9-72E5-4331-9CF8-AD7055F90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2377346"/>
            <a:ext cx="2518970" cy="25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129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">
  <a:themeElements>
    <a:clrScheme name="UMMS">
      <a:dk1>
        <a:srgbClr val="515151"/>
      </a:dk1>
      <a:lt1>
        <a:srgbClr val="FFFFFF"/>
      </a:lt1>
      <a:dk2>
        <a:srgbClr val="000F9F"/>
      </a:dk2>
      <a:lt2>
        <a:srgbClr val="E7E6E6"/>
      </a:lt2>
      <a:accent1>
        <a:srgbClr val="0A5B45"/>
      </a:accent1>
      <a:accent2>
        <a:srgbClr val="3B822B"/>
      </a:accent2>
      <a:accent3>
        <a:srgbClr val="FFC628"/>
      </a:accent3>
      <a:accent4>
        <a:srgbClr val="F36E15"/>
      </a:accent4>
      <a:accent5>
        <a:srgbClr val="622F91"/>
      </a:accent5>
      <a:accent6>
        <a:srgbClr val="83DADE"/>
      </a:accent6>
      <a:hlink>
        <a:srgbClr val="0071C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50C2958-8411-E048-8223-1AF8AA95BF89}" vid="{4E0DEFF8-0AAE-0147-9B6C-EF15FA24FC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D1B784CD52C4BA87E33D5BE361442" ma:contentTypeVersion="14" ma:contentTypeDescription="Create a new document." ma:contentTypeScope="" ma:versionID="4b17af8a39fe40ef743b8ac5d7077cef">
  <xsd:schema xmlns:xsd="http://www.w3.org/2001/XMLSchema" xmlns:xs="http://www.w3.org/2001/XMLSchema" xmlns:p="http://schemas.microsoft.com/office/2006/metadata/properties" xmlns:ns2="4f0357c6-42b6-4469-a311-f93227e70f52" xmlns:ns3="8895e8a8-aa71-4dac-97dc-5527a781e678" targetNamespace="http://schemas.microsoft.com/office/2006/metadata/properties" ma:root="true" ma:fieldsID="f2c0f804e92457a9322bcf4ff56547cb" ns2:_="" ns3:_="">
    <xsd:import namespace="4f0357c6-42b6-4469-a311-f93227e70f52"/>
    <xsd:import namespace="8895e8a8-aa71-4dac-97dc-5527a781e6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357c6-42b6-4469-a311-f93227e70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92f6e-9db9-49f2-9f9e-7d6ee315d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5e8a8-aa71-4dac-97dc-5527a781e67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6da3cd3-0d08-4a20-82a1-32495e7bf3e3}" ma:internalName="TaxCatchAll" ma:showField="CatchAllData" ma:web="8895e8a8-aa71-4dac-97dc-5527a781e6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0357c6-42b6-4469-a311-f93227e70f52">
      <Terms xmlns="http://schemas.microsoft.com/office/infopath/2007/PartnerControls"/>
    </lcf76f155ced4ddcb4097134ff3c332f>
    <TaxCatchAll xmlns="8895e8a8-aa71-4dac-97dc-5527a781e678" xsi:nil="true"/>
  </documentManagement>
</p:properties>
</file>

<file path=customXml/itemProps1.xml><?xml version="1.0" encoding="utf-8"?>
<ds:datastoreItem xmlns:ds="http://schemas.openxmlformats.org/officeDocument/2006/customXml" ds:itemID="{16121587-1ABC-48DF-8363-A4F0EEA15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357c6-42b6-4469-a311-f93227e70f52"/>
    <ds:schemaRef ds:uri="8895e8a8-aa71-4dac-97dc-5527a781e6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226DE0-9059-49B9-8E9D-5674A4CDDE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1B73F-3C3C-4780-BA40-964A46173128}">
  <ds:schemaRefs>
    <ds:schemaRef ds:uri="http://schemas.microsoft.com/office/2006/metadata/properties"/>
    <ds:schemaRef ds:uri="http://schemas.microsoft.com/office/infopath/2007/PartnerControls"/>
    <ds:schemaRef ds:uri="4f0357c6-42b6-4469-a311-f93227e70f52"/>
    <ds:schemaRef ds:uri="8895e8a8-aa71-4dac-97dc-5527a781e6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UMassChan-GeneralUse 2pt1</Template>
  <TotalTime>313</TotalTime>
  <Words>374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Georgia</vt:lpstr>
      <vt:lpstr>Wingdings</vt:lpstr>
      <vt:lpstr>2_Standard</vt:lpstr>
      <vt:lpstr>Established Outpatient Care and Follow-Up After Acute Psychiatric Service Use Among Youths and Young Adults</vt:lpstr>
      <vt:lpstr>PowerPoint Presentation</vt:lpstr>
      <vt:lpstr>Transition Age Youth (TAY) </vt:lpstr>
      <vt:lpstr>PowerPoint Presentation</vt:lpstr>
      <vt:lpstr>Study Design</vt:lpstr>
      <vt:lpstr>PowerPoint Presentation</vt:lpstr>
      <vt:lpstr>Take Home Points</vt:lpstr>
      <vt:lpstr>Further action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Skehan, Brian</dc:creator>
  <cp:lastModifiedBy>Skehan, Brian</cp:lastModifiedBy>
  <cp:revision>8</cp:revision>
  <dcterms:created xsi:type="dcterms:W3CDTF">2022-10-06T18:39:56Z</dcterms:created>
  <dcterms:modified xsi:type="dcterms:W3CDTF">2022-10-12T13:47:19Z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0x010100647D1B784CD52C4BA87E33D5BE361442</vt:lpwstr>
  </property>
</Properties>
</file>