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handoutMasterIdLst>
    <p:handoutMasterId r:id="rId27"/>
  </p:handoutMasterIdLst>
  <p:sldIdLst>
    <p:sldId id="283" r:id="rId5"/>
    <p:sldId id="256" r:id="rId6"/>
    <p:sldId id="2501" r:id="rId7"/>
    <p:sldId id="2502" r:id="rId8"/>
    <p:sldId id="2498" r:id="rId9"/>
    <p:sldId id="2503" r:id="rId10"/>
    <p:sldId id="2504" r:id="rId11"/>
    <p:sldId id="2505" r:id="rId12"/>
    <p:sldId id="2506" r:id="rId13"/>
    <p:sldId id="2509" r:id="rId14"/>
    <p:sldId id="2495" r:id="rId15"/>
    <p:sldId id="2513" r:id="rId16"/>
    <p:sldId id="2510" r:id="rId17"/>
    <p:sldId id="2512" r:id="rId18"/>
    <p:sldId id="2145705903" r:id="rId19"/>
    <p:sldId id="2485" r:id="rId20"/>
    <p:sldId id="2511" r:id="rId21"/>
    <p:sldId id="2507" r:id="rId22"/>
    <p:sldId id="2500" r:id="rId23"/>
    <p:sldId id="2492"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8A50F-AC3A-4226-240A-4C4ADEEDB047}" name="Tasca, Robin" initials="RT" userId="S::Robin.Tasca@umassmed.edu::044b9708-de62-4d29-bfcb-fbb108a834bf" providerId="AD"/>
  <p188:author id="{5F845640-68E0-DD0A-BACC-2758655F218B}" name="Mullen, Michelle" initials="MM" userId="S::Michelle.Mullen@umassmed.edu::32999975-619b-41b1-9a86-0d5876185e1c" providerId="AD"/>
  <p188:author id="{884FC547-26F7-2D7D-55DB-7BCA100DD27A}" name="Mullen, Michelle" initials="MM" userId="S::michelle.mullen@umassmed.edu::32999975-619b-41b1-9a86-0d5876185e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sorterViewPr>
    <p:cViewPr>
      <p:scale>
        <a:sx n="100" d="100"/>
        <a:sy n="100" d="100"/>
      </p:scale>
      <p:origin x="0" y="-212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ca, Robin" userId="044b9708-de62-4d29-bfcb-fbb108a834bf" providerId="ADAL" clId="{A1439308-6E6F-461F-8A98-38241043DC5A}"/>
    <pc:docChg chg="delSld">
      <pc:chgData name="Tasca, Robin" userId="044b9708-de62-4d29-bfcb-fbb108a834bf" providerId="ADAL" clId="{A1439308-6E6F-461F-8A98-38241043DC5A}" dt="2025-05-28T14:25:41.745" v="1" actId="47"/>
      <pc:docMkLst>
        <pc:docMk/>
      </pc:docMkLst>
      <pc:sldChg chg="del">
        <pc:chgData name="Tasca, Robin" userId="044b9708-de62-4d29-bfcb-fbb108a834bf" providerId="ADAL" clId="{A1439308-6E6F-461F-8A98-38241043DC5A}" dt="2025-05-28T14:25:41.745" v="1" actId="47"/>
        <pc:sldMkLst>
          <pc:docMk/>
          <pc:sldMk cId="3619156437" sldId="257"/>
        </pc:sldMkLst>
      </pc:sldChg>
      <pc:sldChg chg="del">
        <pc:chgData name="Tasca, Robin" userId="044b9708-de62-4d29-bfcb-fbb108a834bf" providerId="ADAL" clId="{A1439308-6E6F-461F-8A98-38241043DC5A}" dt="2025-05-28T14:25:41.745" v="1" actId="47"/>
        <pc:sldMkLst>
          <pc:docMk/>
          <pc:sldMk cId="1208237196" sldId="258"/>
        </pc:sldMkLst>
      </pc:sldChg>
      <pc:sldChg chg="del">
        <pc:chgData name="Tasca, Robin" userId="044b9708-de62-4d29-bfcb-fbb108a834bf" providerId="ADAL" clId="{A1439308-6E6F-461F-8A98-38241043DC5A}" dt="2025-05-28T14:25:41.745" v="1" actId="47"/>
        <pc:sldMkLst>
          <pc:docMk/>
          <pc:sldMk cId="1911232782" sldId="262"/>
        </pc:sldMkLst>
      </pc:sldChg>
      <pc:sldChg chg="del">
        <pc:chgData name="Tasca, Robin" userId="044b9708-de62-4d29-bfcb-fbb108a834bf" providerId="ADAL" clId="{A1439308-6E6F-461F-8A98-38241043DC5A}" dt="2025-05-28T14:25:41.745" v="1" actId="47"/>
        <pc:sldMkLst>
          <pc:docMk/>
          <pc:sldMk cId="0" sldId="266"/>
        </pc:sldMkLst>
      </pc:sldChg>
      <pc:sldChg chg="del">
        <pc:chgData name="Tasca, Robin" userId="044b9708-de62-4d29-bfcb-fbb108a834bf" providerId="ADAL" clId="{A1439308-6E6F-461F-8A98-38241043DC5A}" dt="2025-05-28T14:25:41.745" v="1" actId="47"/>
        <pc:sldMkLst>
          <pc:docMk/>
          <pc:sldMk cId="0" sldId="267"/>
        </pc:sldMkLst>
      </pc:sldChg>
      <pc:sldChg chg="del">
        <pc:chgData name="Tasca, Robin" userId="044b9708-de62-4d29-bfcb-fbb108a834bf" providerId="ADAL" clId="{A1439308-6E6F-461F-8A98-38241043DC5A}" dt="2025-05-28T14:25:41.745" v="1" actId="47"/>
        <pc:sldMkLst>
          <pc:docMk/>
          <pc:sldMk cId="580594706" sldId="268"/>
        </pc:sldMkLst>
      </pc:sldChg>
      <pc:sldChg chg="del">
        <pc:chgData name="Tasca, Robin" userId="044b9708-de62-4d29-bfcb-fbb108a834bf" providerId="ADAL" clId="{A1439308-6E6F-461F-8A98-38241043DC5A}" dt="2025-05-28T14:25:41.745" v="1" actId="47"/>
        <pc:sldMkLst>
          <pc:docMk/>
          <pc:sldMk cId="3744423782" sldId="270"/>
        </pc:sldMkLst>
      </pc:sldChg>
      <pc:sldChg chg="del">
        <pc:chgData name="Tasca, Robin" userId="044b9708-de62-4d29-bfcb-fbb108a834bf" providerId="ADAL" clId="{A1439308-6E6F-461F-8A98-38241043DC5A}" dt="2025-05-28T14:25:41.745" v="1" actId="47"/>
        <pc:sldMkLst>
          <pc:docMk/>
          <pc:sldMk cId="829337686" sldId="272"/>
        </pc:sldMkLst>
      </pc:sldChg>
      <pc:sldChg chg="del">
        <pc:chgData name="Tasca, Robin" userId="044b9708-de62-4d29-bfcb-fbb108a834bf" providerId="ADAL" clId="{A1439308-6E6F-461F-8A98-38241043DC5A}" dt="2025-05-28T14:25:41.745" v="1" actId="47"/>
        <pc:sldMkLst>
          <pc:docMk/>
          <pc:sldMk cId="53493723" sldId="279"/>
        </pc:sldMkLst>
      </pc:sldChg>
      <pc:sldChg chg="del">
        <pc:chgData name="Tasca, Robin" userId="044b9708-de62-4d29-bfcb-fbb108a834bf" providerId="ADAL" clId="{A1439308-6E6F-461F-8A98-38241043DC5A}" dt="2025-05-28T14:25:41.745" v="1" actId="47"/>
        <pc:sldMkLst>
          <pc:docMk/>
          <pc:sldMk cId="0" sldId="280"/>
        </pc:sldMkLst>
      </pc:sldChg>
      <pc:sldChg chg="del">
        <pc:chgData name="Tasca, Robin" userId="044b9708-de62-4d29-bfcb-fbb108a834bf" providerId="ADAL" clId="{A1439308-6E6F-461F-8A98-38241043DC5A}" dt="2025-05-28T14:25:41.745" v="1" actId="47"/>
        <pc:sldMkLst>
          <pc:docMk/>
          <pc:sldMk cId="556921019" sldId="281"/>
        </pc:sldMkLst>
      </pc:sldChg>
      <pc:sldChg chg="del">
        <pc:chgData name="Tasca, Robin" userId="044b9708-de62-4d29-bfcb-fbb108a834bf" providerId="ADAL" clId="{A1439308-6E6F-461F-8A98-38241043DC5A}" dt="2025-05-28T14:25:27.266" v="0" actId="47"/>
        <pc:sldMkLst>
          <pc:docMk/>
          <pc:sldMk cId="762723366" sldId="284"/>
        </pc:sldMkLst>
      </pc:sldChg>
      <pc:sldChg chg="del">
        <pc:chgData name="Tasca, Robin" userId="044b9708-de62-4d29-bfcb-fbb108a834bf" providerId="ADAL" clId="{A1439308-6E6F-461F-8A98-38241043DC5A}" dt="2025-05-28T14:25:27.266" v="0" actId="47"/>
        <pc:sldMkLst>
          <pc:docMk/>
          <pc:sldMk cId="2447529027" sldId="285"/>
        </pc:sldMkLst>
      </pc:sldChg>
      <pc:sldChg chg="del">
        <pc:chgData name="Tasca, Robin" userId="044b9708-de62-4d29-bfcb-fbb108a834bf" providerId="ADAL" clId="{A1439308-6E6F-461F-8A98-38241043DC5A}" dt="2025-05-28T14:25:27.266" v="0" actId="47"/>
        <pc:sldMkLst>
          <pc:docMk/>
          <pc:sldMk cId="3074266042" sldId="286"/>
        </pc:sldMkLst>
      </pc:sldChg>
      <pc:sldChg chg="del">
        <pc:chgData name="Tasca, Robin" userId="044b9708-de62-4d29-bfcb-fbb108a834bf" providerId="ADAL" clId="{A1439308-6E6F-461F-8A98-38241043DC5A}" dt="2025-05-28T14:25:27.266" v="0" actId="47"/>
        <pc:sldMkLst>
          <pc:docMk/>
          <pc:sldMk cId="4070366709" sldId="287"/>
        </pc:sldMkLst>
      </pc:sldChg>
      <pc:sldChg chg="del">
        <pc:chgData name="Tasca, Robin" userId="044b9708-de62-4d29-bfcb-fbb108a834bf" providerId="ADAL" clId="{A1439308-6E6F-461F-8A98-38241043DC5A}" dt="2025-05-28T14:25:27.266" v="0" actId="47"/>
        <pc:sldMkLst>
          <pc:docMk/>
          <pc:sldMk cId="929567938" sldId="288"/>
        </pc:sldMkLst>
      </pc:sldChg>
      <pc:sldChg chg="del">
        <pc:chgData name="Tasca, Robin" userId="044b9708-de62-4d29-bfcb-fbb108a834bf" providerId="ADAL" clId="{A1439308-6E6F-461F-8A98-38241043DC5A}" dt="2025-05-28T14:25:27.266" v="0" actId="47"/>
        <pc:sldMkLst>
          <pc:docMk/>
          <pc:sldMk cId="3762096729" sldId="289"/>
        </pc:sldMkLst>
      </pc:sldChg>
      <pc:sldChg chg="del">
        <pc:chgData name="Tasca, Robin" userId="044b9708-de62-4d29-bfcb-fbb108a834bf" providerId="ADAL" clId="{A1439308-6E6F-461F-8A98-38241043DC5A}" dt="2025-05-28T14:25:27.266" v="0" actId="47"/>
        <pc:sldMkLst>
          <pc:docMk/>
          <pc:sldMk cId="1843962129" sldId="290"/>
        </pc:sldMkLst>
      </pc:sldChg>
      <pc:sldChg chg="del">
        <pc:chgData name="Tasca, Robin" userId="044b9708-de62-4d29-bfcb-fbb108a834bf" providerId="ADAL" clId="{A1439308-6E6F-461F-8A98-38241043DC5A}" dt="2025-05-28T14:25:41.745" v="1" actId="47"/>
        <pc:sldMkLst>
          <pc:docMk/>
          <pc:sldMk cId="3523187404" sldId="292"/>
        </pc:sldMkLst>
      </pc:sldChg>
      <pc:sldChg chg="del">
        <pc:chgData name="Tasca, Robin" userId="044b9708-de62-4d29-bfcb-fbb108a834bf" providerId="ADAL" clId="{A1439308-6E6F-461F-8A98-38241043DC5A}" dt="2025-05-28T14:25:27.266" v="0" actId="47"/>
        <pc:sldMkLst>
          <pc:docMk/>
          <pc:sldMk cId="3580503413" sldId="293"/>
        </pc:sldMkLst>
      </pc:sldChg>
      <pc:sldChg chg="del">
        <pc:chgData name="Tasca, Robin" userId="044b9708-de62-4d29-bfcb-fbb108a834bf" providerId="ADAL" clId="{A1439308-6E6F-461F-8A98-38241043DC5A}" dt="2025-05-28T14:25:27.266" v="0" actId="47"/>
        <pc:sldMkLst>
          <pc:docMk/>
          <pc:sldMk cId="4218411739" sldId="294"/>
        </pc:sldMkLst>
      </pc:sldChg>
      <pc:sldChg chg="del">
        <pc:chgData name="Tasca, Robin" userId="044b9708-de62-4d29-bfcb-fbb108a834bf" providerId="ADAL" clId="{A1439308-6E6F-461F-8A98-38241043DC5A}" dt="2025-05-28T14:25:41.745" v="1" actId="47"/>
        <pc:sldMkLst>
          <pc:docMk/>
          <pc:sldMk cId="2085112176" sldId="296"/>
        </pc:sldMkLst>
      </pc:sldChg>
      <pc:sldChg chg="del">
        <pc:chgData name="Tasca, Robin" userId="044b9708-de62-4d29-bfcb-fbb108a834bf" providerId="ADAL" clId="{A1439308-6E6F-461F-8A98-38241043DC5A}" dt="2025-05-28T14:25:41.745" v="1" actId="47"/>
        <pc:sldMkLst>
          <pc:docMk/>
          <pc:sldMk cId="1795799965" sldId="299"/>
        </pc:sldMkLst>
      </pc:sldChg>
      <pc:sldChg chg="del">
        <pc:chgData name="Tasca, Robin" userId="044b9708-de62-4d29-bfcb-fbb108a834bf" providerId="ADAL" clId="{A1439308-6E6F-461F-8A98-38241043DC5A}" dt="2025-05-28T14:25:41.745" v="1" actId="47"/>
        <pc:sldMkLst>
          <pc:docMk/>
          <pc:sldMk cId="1055113401" sldId="308"/>
        </pc:sldMkLst>
      </pc:sldChg>
      <pc:sldChg chg="del">
        <pc:chgData name="Tasca, Robin" userId="044b9708-de62-4d29-bfcb-fbb108a834bf" providerId="ADAL" clId="{A1439308-6E6F-461F-8A98-38241043DC5A}" dt="2025-05-28T14:25:41.745" v="1" actId="47"/>
        <pc:sldMkLst>
          <pc:docMk/>
          <pc:sldMk cId="3922781136" sldId="318"/>
        </pc:sldMkLst>
      </pc:sldChg>
      <pc:sldChg chg="del">
        <pc:chgData name="Tasca, Robin" userId="044b9708-de62-4d29-bfcb-fbb108a834bf" providerId="ADAL" clId="{A1439308-6E6F-461F-8A98-38241043DC5A}" dt="2025-05-28T14:25:41.745" v="1" actId="47"/>
        <pc:sldMkLst>
          <pc:docMk/>
          <pc:sldMk cId="3477654174" sldId="325"/>
        </pc:sldMkLst>
      </pc:sldChg>
      <pc:sldChg chg="del">
        <pc:chgData name="Tasca, Robin" userId="044b9708-de62-4d29-bfcb-fbb108a834bf" providerId="ADAL" clId="{A1439308-6E6F-461F-8A98-38241043DC5A}" dt="2025-05-28T14:25:41.745" v="1" actId="47"/>
        <pc:sldMkLst>
          <pc:docMk/>
          <pc:sldMk cId="3366738811" sldId="326"/>
        </pc:sldMkLst>
      </pc:sldChg>
      <pc:sldChg chg="del">
        <pc:chgData name="Tasca, Robin" userId="044b9708-de62-4d29-bfcb-fbb108a834bf" providerId="ADAL" clId="{A1439308-6E6F-461F-8A98-38241043DC5A}" dt="2025-05-28T14:25:41.745" v="1" actId="47"/>
        <pc:sldMkLst>
          <pc:docMk/>
          <pc:sldMk cId="1681033104" sldId="327"/>
        </pc:sldMkLst>
      </pc:sldChg>
      <pc:sldChg chg="del">
        <pc:chgData name="Tasca, Robin" userId="044b9708-de62-4d29-bfcb-fbb108a834bf" providerId="ADAL" clId="{A1439308-6E6F-461F-8A98-38241043DC5A}" dt="2025-05-28T14:25:41.745" v="1" actId="47"/>
        <pc:sldMkLst>
          <pc:docMk/>
          <pc:sldMk cId="233081544" sldId="328"/>
        </pc:sldMkLst>
      </pc:sldChg>
      <pc:sldChg chg="del">
        <pc:chgData name="Tasca, Robin" userId="044b9708-de62-4d29-bfcb-fbb108a834bf" providerId="ADAL" clId="{A1439308-6E6F-461F-8A98-38241043DC5A}" dt="2025-05-28T14:25:41.745" v="1" actId="47"/>
        <pc:sldMkLst>
          <pc:docMk/>
          <pc:sldMk cId="2233128524" sldId="329"/>
        </pc:sldMkLst>
      </pc:sldChg>
      <pc:sldChg chg="del">
        <pc:chgData name="Tasca, Robin" userId="044b9708-de62-4d29-bfcb-fbb108a834bf" providerId="ADAL" clId="{A1439308-6E6F-461F-8A98-38241043DC5A}" dt="2025-05-28T14:25:41.745" v="1" actId="47"/>
        <pc:sldMkLst>
          <pc:docMk/>
          <pc:sldMk cId="1612147618" sldId="330"/>
        </pc:sldMkLst>
      </pc:sldChg>
      <pc:sldChg chg="del">
        <pc:chgData name="Tasca, Robin" userId="044b9708-de62-4d29-bfcb-fbb108a834bf" providerId="ADAL" clId="{A1439308-6E6F-461F-8A98-38241043DC5A}" dt="2025-05-28T14:25:41.745" v="1" actId="47"/>
        <pc:sldMkLst>
          <pc:docMk/>
          <pc:sldMk cId="3925904448" sldId="331"/>
        </pc:sldMkLst>
      </pc:sldChg>
      <pc:sldChg chg="del">
        <pc:chgData name="Tasca, Robin" userId="044b9708-de62-4d29-bfcb-fbb108a834bf" providerId="ADAL" clId="{A1439308-6E6F-461F-8A98-38241043DC5A}" dt="2025-05-28T14:25:41.745" v="1" actId="47"/>
        <pc:sldMkLst>
          <pc:docMk/>
          <pc:sldMk cId="3546355740" sldId="332"/>
        </pc:sldMkLst>
      </pc:sldChg>
      <pc:sldChg chg="del">
        <pc:chgData name="Tasca, Robin" userId="044b9708-de62-4d29-bfcb-fbb108a834bf" providerId="ADAL" clId="{A1439308-6E6F-461F-8A98-38241043DC5A}" dt="2025-05-28T14:25:41.745" v="1" actId="47"/>
        <pc:sldMkLst>
          <pc:docMk/>
          <pc:sldMk cId="1068483261" sldId="333"/>
        </pc:sldMkLst>
      </pc:sldChg>
      <pc:sldChg chg="del">
        <pc:chgData name="Tasca, Robin" userId="044b9708-de62-4d29-bfcb-fbb108a834bf" providerId="ADAL" clId="{A1439308-6E6F-461F-8A98-38241043DC5A}" dt="2025-05-28T14:25:41.745" v="1" actId="47"/>
        <pc:sldMkLst>
          <pc:docMk/>
          <pc:sldMk cId="3149734127" sldId="334"/>
        </pc:sldMkLst>
      </pc:sldChg>
      <pc:sldChg chg="del">
        <pc:chgData name="Tasca, Robin" userId="044b9708-de62-4d29-bfcb-fbb108a834bf" providerId="ADAL" clId="{A1439308-6E6F-461F-8A98-38241043DC5A}" dt="2025-05-28T14:25:41.745" v="1" actId="47"/>
        <pc:sldMkLst>
          <pc:docMk/>
          <pc:sldMk cId="4143559713" sldId="335"/>
        </pc:sldMkLst>
      </pc:sldChg>
      <pc:sldChg chg="del">
        <pc:chgData name="Tasca, Robin" userId="044b9708-de62-4d29-bfcb-fbb108a834bf" providerId="ADAL" clId="{A1439308-6E6F-461F-8A98-38241043DC5A}" dt="2025-05-28T14:25:41.745" v="1" actId="47"/>
        <pc:sldMkLst>
          <pc:docMk/>
          <pc:sldMk cId="313048124" sldId="338"/>
        </pc:sldMkLst>
      </pc:sldChg>
      <pc:sldChg chg="del">
        <pc:chgData name="Tasca, Robin" userId="044b9708-de62-4d29-bfcb-fbb108a834bf" providerId="ADAL" clId="{A1439308-6E6F-461F-8A98-38241043DC5A}" dt="2025-05-28T14:25:41.745" v="1" actId="47"/>
        <pc:sldMkLst>
          <pc:docMk/>
          <pc:sldMk cId="3993207601" sldId="340"/>
        </pc:sldMkLst>
      </pc:sldChg>
      <pc:sldChg chg="del">
        <pc:chgData name="Tasca, Robin" userId="044b9708-de62-4d29-bfcb-fbb108a834bf" providerId="ADAL" clId="{A1439308-6E6F-461F-8A98-38241043DC5A}" dt="2025-05-28T14:25:41.745" v="1" actId="47"/>
        <pc:sldMkLst>
          <pc:docMk/>
          <pc:sldMk cId="4075141034" sldId="341"/>
        </pc:sldMkLst>
      </pc:sldChg>
      <pc:sldChg chg="del">
        <pc:chgData name="Tasca, Robin" userId="044b9708-de62-4d29-bfcb-fbb108a834bf" providerId="ADAL" clId="{A1439308-6E6F-461F-8A98-38241043DC5A}" dt="2025-05-28T14:25:41.745" v="1" actId="47"/>
        <pc:sldMkLst>
          <pc:docMk/>
          <pc:sldMk cId="2002004379" sldId="342"/>
        </pc:sldMkLst>
      </pc:sldChg>
      <pc:sldChg chg="del">
        <pc:chgData name="Tasca, Robin" userId="044b9708-de62-4d29-bfcb-fbb108a834bf" providerId="ADAL" clId="{A1439308-6E6F-461F-8A98-38241043DC5A}" dt="2025-05-28T14:25:41.745" v="1" actId="47"/>
        <pc:sldMkLst>
          <pc:docMk/>
          <pc:sldMk cId="1516062306" sldId="343"/>
        </pc:sldMkLst>
      </pc:sldChg>
      <pc:sldChg chg="del">
        <pc:chgData name="Tasca, Robin" userId="044b9708-de62-4d29-bfcb-fbb108a834bf" providerId="ADAL" clId="{A1439308-6E6F-461F-8A98-38241043DC5A}" dt="2025-05-28T14:25:41.745" v="1" actId="47"/>
        <pc:sldMkLst>
          <pc:docMk/>
          <pc:sldMk cId="1468993289" sldId="344"/>
        </pc:sldMkLst>
      </pc:sldChg>
      <pc:sldChg chg="del">
        <pc:chgData name="Tasca, Robin" userId="044b9708-de62-4d29-bfcb-fbb108a834bf" providerId="ADAL" clId="{A1439308-6E6F-461F-8A98-38241043DC5A}" dt="2025-05-28T14:25:41.745" v="1" actId="47"/>
        <pc:sldMkLst>
          <pc:docMk/>
          <pc:sldMk cId="980898222" sldId="345"/>
        </pc:sldMkLst>
      </pc:sldChg>
      <pc:sldChg chg="del">
        <pc:chgData name="Tasca, Robin" userId="044b9708-de62-4d29-bfcb-fbb108a834bf" providerId="ADAL" clId="{A1439308-6E6F-461F-8A98-38241043DC5A}" dt="2025-05-28T14:25:41.745" v="1" actId="47"/>
        <pc:sldMkLst>
          <pc:docMk/>
          <pc:sldMk cId="3719862418" sldId="346"/>
        </pc:sldMkLst>
      </pc:sldChg>
      <pc:sldChg chg="del">
        <pc:chgData name="Tasca, Robin" userId="044b9708-de62-4d29-bfcb-fbb108a834bf" providerId="ADAL" clId="{A1439308-6E6F-461F-8A98-38241043DC5A}" dt="2025-05-28T14:25:41.745" v="1" actId="47"/>
        <pc:sldMkLst>
          <pc:docMk/>
          <pc:sldMk cId="1662319763" sldId="347"/>
        </pc:sldMkLst>
      </pc:sldChg>
      <pc:sldChg chg="del">
        <pc:chgData name="Tasca, Robin" userId="044b9708-de62-4d29-bfcb-fbb108a834bf" providerId="ADAL" clId="{A1439308-6E6F-461F-8A98-38241043DC5A}" dt="2025-05-28T14:25:41.745" v="1" actId="47"/>
        <pc:sldMkLst>
          <pc:docMk/>
          <pc:sldMk cId="1930499935" sldId="348"/>
        </pc:sldMkLst>
      </pc:sldChg>
      <pc:sldChg chg="del">
        <pc:chgData name="Tasca, Robin" userId="044b9708-de62-4d29-bfcb-fbb108a834bf" providerId="ADAL" clId="{A1439308-6E6F-461F-8A98-38241043DC5A}" dt="2025-05-28T14:25:41.745" v="1" actId="47"/>
        <pc:sldMkLst>
          <pc:docMk/>
          <pc:sldMk cId="3026276199" sldId="349"/>
        </pc:sldMkLst>
      </pc:sldChg>
      <pc:sldChg chg="del">
        <pc:chgData name="Tasca, Robin" userId="044b9708-de62-4d29-bfcb-fbb108a834bf" providerId="ADAL" clId="{A1439308-6E6F-461F-8A98-38241043DC5A}" dt="2025-05-28T14:25:41.745" v="1" actId="47"/>
        <pc:sldMkLst>
          <pc:docMk/>
          <pc:sldMk cId="84283007" sldId="350"/>
        </pc:sldMkLst>
      </pc:sldChg>
      <pc:sldChg chg="del">
        <pc:chgData name="Tasca, Robin" userId="044b9708-de62-4d29-bfcb-fbb108a834bf" providerId="ADAL" clId="{A1439308-6E6F-461F-8A98-38241043DC5A}" dt="2025-05-28T14:25:41.745" v="1" actId="47"/>
        <pc:sldMkLst>
          <pc:docMk/>
          <pc:sldMk cId="1016240868" sldId="353"/>
        </pc:sldMkLst>
      </pc:sldChg>
      <pc:sldChg chg="del">
        <pc:chgData name="Tasca, Robin" userId="044b9708-de62-4d29-bfcb-fbb108a834bf" providerId="ADAL" clId="{A1439308-6E6F-461F-8A98-38241043DC5A}" dt="2025-05-28T14:25:41.745" v="1" actId="47"/>
        <pc:sldMkLst>
          <pc:docMk/>
          <pc:sldMk cId="1061024022" sldId="354"/>
        </pc:sldMkLst>
      </pc:sldChg>
      <pc:sldChg chg="del">
        <pc:chgData name="Tasca, Robin" userId="044b9708-de62-4d29-bfcb-fbb108a834bf" providerId="ADAL" clId="{A1439308-6E6F-461F-8A98-38241043DC5A}" dt="2025-05-28T14:25:41.745" v="1" actId="47"/>
        <pc:sldMkLst>
          <pc:docMk/>
          <pc:sldMk cId="2433594552" sldId="596"/>
        </pc:sldMkLst>
      </pc:sldChg>
      <pc:sldChg chg="del">
        <pc:chgData name="Tasca, Robin" userId="044b9708-de62-4d29-bfcb-fbb108a834bf" providerId="ADAL" clId="{A1439308-6E6F-461F-8A98-38241043DC5A}" dt="2025-05-28T14:25:41.745" v="1" actId="47"/>
        <pc:sldMkLst>
          <pc:docMk/>
          <pc:sldMk cId="346449009" sldId="598"/>
        </pc:sldMkLst>
      </pc:sldChg>
      <pc:sldChg chg="del">
        <pc:chgData name="Tasca, Robin" userId="044b9708-de62-4d29-bfcb-fbb108a834bf" providerId="ADAL" clId="{A1439308-6E6F-461F-8A98-38241043DC5A}" dt="2025-05-28T14:25:41.745" v="1" actId="47"/>
        <pc:sldMkLst>
          <pc:docMk/>
          <pc:sldMk cId="58974959" sldId="599"/>
        </pc:sldMkLst>
      </pc:sldChg>
      <pc:sldChg chg="del">
        <pc:chgData name="Tasca, Robin" userId="044b9708-de62-4d29-bfcb-fbb108a834bf" providerId="ADAL" clId="{A1439308-6E6F-461F-8A98-38241043DC5A}" dt="2025-05-28T14:25:41.745" v="1" actId="47"/>
        <pc:sldMkLst>
          <pc:docMk/>
          <pc:sldMk cId="3163192591" sldId="1280"/>
        </pc:sldMkLst>
      </pc:sldChg>
      <pc:sldChg chg="del">
        <pc:chgData name="Tasca, Robin" userId="044b9708-de62-4d29-bfcb-fbb108a834bf" providerId="ADAL" clId="{A1439308-6E6F-461F-8A98-38241043DC5A}" dt="2025-05-28T14:25:41.745" v="1" actId="47"/>
        <pc:sldMkLst>
          <pc:docMk/>
          <pc:sldMk cId="810573894" sldId="1281"/>
        </pc:sldMkLst>
      </pc:sldChg>
      <pc:sldChg chg="del">
        <pc:chgData name="Tasca, Robin" userId="044b9708-de62-4d29-bfcb-fbb108a834bf" providerId="ADAL" clId="{A1439308-6E6F-461F-8A98-38241043DC5A}" dt="2025-05-28T14:25:41.745" v="1" actId="47"/>
        <pc:sldMkLst>
          <pc:docMk/>
          <pc:sldMk cId="3348870595" sldId="1282"/>
        </pc:sldMkLst>
      </pc:sldChg>
      <pc:sldChg chg="del">
        <pc:chgData name="Tasca, Robin" userId="044b9708-de62-4d29-bfcb-fbb108a834bf" providerId="ADAL" clId="{A1439308-6E6F-461F-8A98-38241043DC5A}" dt="2025-05-28T14:25:41.745" v="1" actId="47"/>
        <pc:sldMkLst>
          <pc:docMk/>
          <pc:sldMk cId="1823889633" sldId="1284"/>
        </pc:sldMkLst>
      </pc:sldChg>
      <pc:sldChg chg="del">
        <pc:chgData name="Tasca, Robin" userId="044b9708-de62-4d29-bfcb-fbb108a834bf" providerId="ADAL" clId="{A1439308-6E6F-461F-8A98-38241043DC5A}" dt="2025-05-28T14:25:41.745" v="1" actId="47"/>
        <pc:sldMkLst>
          <pc:docMk/>
          <pc:sldMk cId="2010444427" sldId="1285"/>
        </pc:sldMkLst>
      </pc:sldChg>
      <pc:sldChg chg="del">
        <pc:chgData name="Tasca, Robin" userId="044b9708-de62-4d29-bfcb-fbb108a834bf" providerId="ADAL" clId="{A1439308-6E6F-461F-8A98-38241043DC5A}" dt="2025-05-28T14:25:41.745" v="1" actId="47"/>
        <pc:sldMkLst>
          <pc:docMk/>
          <pc:sldMk cId="2432891837" sldId="1286"/>
        </pc:sldMkLst>
      </pc:sldChg>
      <pc:sldChg chg="del">
        <pc:chgData name="Tasca, Robin" userId="044b9708-de62-4d29-bfcb-fbb108a834bf" providerId="ADAL" clId="{A1439308-6E6F-461F-8A98-38241043DC5A}" dt="2025-05-28T14:25:41.745" v="1" actId="47"/>
        <pc:sldMkLst>
          <pc:docMk/>
          <pc:sldMk cId="818387655" sldId="1287"/>
        </pc:sldMkLst>
      </pc:sldChg>
      <pc:sldChg chg="del">
        <pc:chgData name="Tasca, Robin" userId="044b9708-de62-4d29-bfcb-fbb108a834bf" providerId="ADAL" clId="{A1439308-6E6F-461F-8A98-38241043DC5A}" dt="2025-05-28T14:25:41.745" v="1" actId="47"/>
        <pc:sldMkLst>
          <pc:docMk/>
          <pc:sldMk cId="3461622973" sldId="1289"/>
        </pc:sldMkLst>
      </pc:sldChg>
      <pc:sldChg chg="del">
        <pc:chgData name="Tasca, Robin" userId="044b9708-de62-4d29-bfcb-fbb108a834bf" providerId="ADAL" clId="{A1439308-6E6F-461F-8A98-38241043DC5A}" dt="2025-05-28T14:25:41.745" v="1" actId="47"/>
        <pc:sldMkLst>
          <pc:docMk/>
          <pc:sldMk cId="1523583886" sldId="1290"/>
        </pc:sldMkLst>
      </pc:sldChg>
      <pc:sldChg chg="del">
        <pc:chgData name="Tasca, Robin" userId="044b9708-de62-4d29-bfcb-fbb108a834bf" providerId="ADAL" clId="{A1439308-6E6F-461F-8A98-38241043DC5A}" dt="2025-05-28T14:25:41.745" v="1" actId="47"/>
        <pc:sldMkLst>
          <pc:docMk/>
          <pc:sldMk cId="1567954916" sldId="2514"/>
        </pc:sldMkLst>
      </pc:sldChg>
      <pc:sldChg chg="del">
        <pc:chgData name="Tasca, Robin" userId="044b9708-de62-4d29-bfcb-fbb108a834bf" providerId="ADAL" clId="{A1439308-6E6F-461F-8A98-38241043DC5A}" dt="2025-05-28T14:25:41.745" v="1" actId="47"/>
        <pc:sldMkLst>
          <pc:docMk/>
          <pc:sldMk cId="4263974639" sldId="2515"/>
        </pc:sldMkLst>
      </pc:sldChg>
      <pc:sldChg chg="del">
        <pc:chgData name="Tasca, Robin" userId="044b9708-de62-4d29-bfcb-fbb108a834bf" providerId="ADAL" clId="{A1439308-6E6F-461F-8A98-38241043DC5A}" dt="2025-05-28T14:25:41.745" v="1" actId="47"/>
        <pc:sldMkLst>
          <pc:docMk/>
          <pc:sldMk cId="2365167830" sldId="2516"/>
        </pc:sldMkLst>
      </pc:sldChg>
      <pc:sldChg chg="del">
        <pc:chgData name="Tasca, Robin" userId="044b9708-de62-4d29-bfcb-fbb108a834bf" providerId="ADAL" clId="{A1439308-6E6F-461F-8A98-38241043DC5A}" dt="2025-05-28T14:25:41.745" v="1" actId="47"/>
        <pc:sldMkLst>
          <pc:docMk/>
          <pc:sldMk cId="4294253283" sldId="2517"/>
        </pc:sldMkLst>
      </pc:sldChg>
      <pc:sldChg chg="del">
        <pc:chgData name="Tasca, Robin" userId="044b9708-de62-4d29-bfcb-fbb108a834bf" providerId="ADAL" clId="{A1439308-6E6F-461F-8A98-38241043DC5A}" dt="2025-05-28T14:25:41.745" v="1" actId="47"/>
        <pc:sldMkLst>
          <pc:docMk/>
          <pc:sldMk cId="474600224" sldId="2518"/>
        </pc:sldMkLst>
      </pc:sldChg>
      <pc:sldChg chg="del">
        <pc:chgData name="Tasca, Robin" userId="044b9708-de62-4d29-bfcb-fbb108a834bf" providerId="ADAL" clId="{A1439308-6E6F-461F-8A98-38241043DC5A}" dt="2025-05-28T14:25:41.745" v="1" actId="47"/>
        <pc:sldMkLst>
          <pc:docMk/>
          <pc:sldMk cId="1921657434" sldId="2519"/>
        </pc:sldMkLst>
      </pc:sldChg>
      <pc:sldChg chg="del">
        <pc:chgData name="Tasca, Robin" userId="044b9708-de62-4d29-bfcb-fbb108a834bf" providerId="ADAL" clId="{A1439308-6E6F-461F-8A98-38241043DC5A}" dt="2025-05-28T14:25:41.745" v="1" actId="47"/>
        <pc:sldMkLst>
          <pc:docMk/>
          <pc:sldMk cId="4257654563" sldId="2520"/>
        </pc:sldMkLst>
      </pc:sldChg>
      <pc:sldChg chg="del">
        <pc:chgData name="Tasca, Robin" userId="044b9708-de62-4d29-bfcb-fbb108a834bf" providerId="ADAL" clId="{A1439308-6E6F-461F-8A98-38241043DC5A}" dt="2025-05-28T14:25:41.745" v="1" actId="47"/>
        <pc:sldMkLst>
          <pc:docMk/>
          <pc:sldMk cId="523566495" sldId="2521"/>
        </pc:sldMkLst>
      </pc:sldChg>
      <pc:sldChg chg="del">
        <pc:chgData name="Tasca, Robin" userId="044b9708-de62-4d29-bfcb-fbb108a834bf" providerId="ADAL" clId="{A1439308-6E6F-461F-8A98-38241043DC5A}" dt="2025-05-28T14:25:41.745" v="1" actId="47"/>
        <pc:sldMkLst>
          <pc:docMk/>
          <pc:sldMk cId="1771213712" sldId="2145705867"/>
        </pc:sldMkLst>
      </pc:sldChg>
      <pc:sldChg chg="del">
        <pc:chgData name="Tasca, Robin" userId="044b9708-de62-4d29-bfcb-fbb108a834bf" providerId="ADAL" clId="{A1439308-6E6F-461F-8A98-38241043DC5A}" dt="2025-05-28T14:25:41.745" v="1" actId="47"/>
        <pc:sldMkLst>
          <pc:docMk/>
          <pc:sldMk cId="1261384545" sldId="2145705868"/>
        </pc:sldMkLst>
      </pc:sldChg>
      <pc:sldChg chg="del">
        <pc:chgData name="Tasca, Robin" userId="044b9708-de62-4d29-bfcb-fbb108a834bf" providerId="ADAL" clId="{A1439308-6E6F-461F-8A98-38241043DC5A}" dt="2025-05-28T14:25:41.745" v="1" actId="47"/>
        <pc:sldMkLst>
          <pc:docMk/>
          <pc:sldMk cId="3311919199" sldId="2145705869"/>
        </pc:sldMkLst>
      </pc:sldChg>
      <pc:sldChg chg="del">
        <pc:chgData name="Tasca, Robin" userId="044b9708-de62-4d29-bfcb-fbb108a834bf" providerId="ADAL" clId="{A1439308-6E6F-461F-8A98-38241043DC5A}" dt="2025-05-28T14:25:41.745" v="1" actId="47"/>
        <pc:sldMkLst>
          <pc:docMk/>
          <pc:sldMk cId="393306928" sldId="2145705870"/>
        </pc:sldMkLst>
      </pc:sldChg>
      <pc:sldChg chg="del">
        <pc:chgData name="Tasca, Robin" userId="044b9708-de62-4d29-bfcb-fbb108a834bf" providerId="ADAL" clId="{A1439308-6E6F-461F-8A98-38241043DC5A}" dt="2025-05-28T14:25:41.745" v="1" actId="47"/>
        <pc:sldMkLst>
          <pc:docMk/>
          <pc:sldMk cId="4087528647" sldId="2145705871"/>
        </pc:sldMkLst>
      </pc:sldChg>
      <pc:sldChg chg="del">
        <pc:chgData name="Tasca, Robin" userId="044b9708-de62-4d29-bfcb-fbb108a834bf" providerId="ADAL" clId="{A1439308-6E6F-461F-8A98-38241043DC5A}" dt="2025-05-28T14:25:41.745" v="1" actId="47"/>
        <pc:sldMkLst>
          <pc:docMk/>
          <pc:sldMk cId="393236917" sldId="2145705872"/>
        </pc:sldMkLst>
      </pc:sldChg>
      <pc:sldChg chg="del">
        <pc:chgData name="Tasca, Robin" userId="044b9708-de62-4d29-bfcb-fbb108a834bf" providerId="ADAL" clId="{A1439308-6E6F-461F-8A98-38241043DC5A}" dt="2025-05-28T14:25:41.745" v="1" actId="47"/>
        <pc:sldMkLst>
          <pc:docMk/>
          <pc:sldMk cId="2885349594" sldId="2145705873"/>
        </pc:sldMkLst>
      </pc:sldChg>
      <pc:sldChg chg="del">
        <pc:chgData name="Tasca, Robin" userId="044b9708-de62-4d29-bfcb-fbb108a834bf" providerId="ADAL" clId="{A1439308-6E6F-461F-8A98-38241043DC5A}" dt="2025-05-28T14:25:41.745" v="1" actId="47"/>
        <pc:sldMkLst>
          <pc:docMk/>
          <pc:sldMk cId="2204688608" sldId="2145705874"/>
        </pc:sldMkLst>
      </pc:sldChg>
      <pc:sldChg chg="del">
        <pc:chgData name="Tasca, Robin" userId="044b9708-de62-4d29-bfcb-fbb108a834bf" providerId="ADAL" clId="{A1439308-6E6F-461F-8A98-38241043DC5A}" dt="2025-05-28T14:25:41.745" v="1" actId="47"/>
        <pc:sldMkLst>
          <pc:docMk/>
          <pc:sldMk cId="1050423490" sldId="2145705875"/>
        </pc:sldMkLst>
      </pc:sldChg>
      <pc:sldChg chg="del">
        <pc:chgData name="Tasca, Robin" userId="044b9708-de62-4d29-bfcb-fbb108a834bf" providerId="ADAL" clId="{A1439308-6E6F-461F-8A98-38241043DC5A}" dt="2025-05-28T14:25:41.745" v="1" actId="47"/>
        <pc:sldMkLst>
          <pc:docMk/>
          <pc:sldMk cId="1812891980" sldId="2145705876"/>
        </pc:sldMkLst>
      </pc:sldChg>
      <pc:sldChg chg="del">
        <pc:chgData name="Tasca, Robin" userId="044b9708-de62-4d29-bfcb-fbb108a834bf" providerId="ADAL" clId="{A1439308-6E6F-461F-8A98-38241043DC5A}" dt="2025-05-28T14:25:41.745" v="1" actId="47"/>
        <pc:sldMkLst>
          <pc:docMk/>
          <pc:sldMk cId="3313039069" sldId="2145705877"/>
        </pc:sldMkLst>
      </pc:sldChg>
      <pc:sldChg chg="del">
        <pc:chgData name="Tasca, Robin" userId="044b9708-de62-4d29-bfcb-fbb108a834bf" providerId="ADAL" clId="{A1439308-6E6F-461F-8A98-38241043DC5A}" dt="2025-05-28T14:25:41.745" v="1" actId="47"/>
        <pc:sldMkLst>
          <pc:docMk/>
          <pc:sldMk cId="2450119618" sldId="2145705878"/>
        </pc:sldMkLst>
      </pc:sldChg>
      <pc:sldChg chg="del">
        <pc:chgData name="Tasca, Robin" userId="044b9708-de62-4d29-bfcb-fbb108a834bf" providerId="ADAL" clId="{A1439308-6E6F-461F-8A98-38241043DC5A}" dt="2025-05-28T14:25:41.745" v="1" actId="47"/>
        <pc:sldMkLst>
          <pc:docMk/>
          <pc:sldMk cId="2252389751" sldId="2145705879"/>
        </pc:sldMkLst>
      </pc:sldChg>
      <pc:sldChg chg="del">
        <pc:chgData name="Tasca, Robin" userId="044b9708-de62-4d29-bfcb-fbb108a834bf" providerId="ADAL" clId="{A1439308-6E6F-461F-8A98-38241043DC5A}" dt="2025-05-28T14:25:41.745" v="1" actId="47"/>
        <pc:sldMkLst>
          <pc:docMk/>
          <pc:sldMk cId="3766150436" sldId="2145705880"/>
        </pc:sldMkLst>
      </pc:sldChg>
      <pc:sldChg chg="del">
        <pc:chgData name="Tasca, Robin" userId="044b9708-de62-4d29-bfcb-fbb108a834bf" providerId="ADAL" clId="{A1439308-6E6F-461F-8A98-38241043DC5A}" dt="2025-05-28T14:25:41.745" v="1" actId="47"/>
        <pc:sldMkLst>
          <pc:docMk/>
          <pc:sldMk cId="2879399364" sldId="2145705881"/>
        </pc:sldMkLst>
      </pc:sldChg>
      <pc:sldChg chg="del">
        <pc:chgData name="Tasca, Robin" userId="044b9708-de62-4d29-bfcb-fbb108a834bf" providerId="ADAL" clId="{A1439308-6E6F-461F-8A98-38241043DC5A}" dt="2025-05-28T14:25:41.745" v="1" actId="47"/>
        <pc:sldMkLst>
          <pc:docMk/>
          <pc:sldMk cId="1095250237" sldId="2145705882"/>
        </pc:sldMkLst>
      </pc:sldChg>
      <pc:sldChg chg="del">
        <pc:chgData name="Tasca, Robin" userId="044b9708-de62-4d29-bfcb-fbb108a834bf" providerId="ADAL" clId="{A1439308-6E6F-461F-8A98-38241043DC5A}" dt="2025-05-28T14:25:41.745" v="1" actId="47"/>
        <pc:sldMkLst>
          <pc:docMk/>
          <pc:sldMk cId="3082868598" sldId="2145705883"/>
        </pc:sldMkLst>
      </pc:sldChg>
      <pc:sldChg chg="del">
        <pc:chgData name="Tasca, Robin" userId="044b9708-de62-4d29-bfcb-fbb108a834bf" providerId="ADAL" clId="{A1439308-6E6F-461F-8A98-38241043DC5A}" dt="2025-05-28T14:25:41.745" v="1" actId="47"/>
        <pc:sldMkLst>
          <pc:docMk/>
          <pc:sldMk cId="3734695325" sldId="2145705884"/>
        </pc:sldMkLst>
      </pc:sldChg>
      <pc:sldChg chg="del">
        <pc:chgData name="Tasca, Robin" userId="044b9708-de62-4d29-bfcb-fbb108a834bf" providerId="ADAL" clId="{A1439308-6E6F-461F-8A98-38241043DC5A}" dt="2025-05-28T14:25:41.745" v="1" actId="47"/>
        <pc:sldMkLst>
          <pc:docMk/>
          <pc:sldMk cId="1986834156" sldId="2145705885"/>
        </pc:sldMkLst>
      </pc:sldChg>
      <pc:sldChg chg="del">
        <pc:chgData name="Tasca, Robin" userId="044b9708-de62-4d29-bfcb-fbb108a834bf" providerId="ADAL" clId="{A1439308-6E6F-461F-8A98-38241043DC5A}" dt="2025-05-28T14:25:41.745" v="1" actId="47"/>
        <pc:sldMkLst>
          <pc:docMk/>
          <pc:sldMk cId="1404139755" sldId="2145705886"/>
        </pc:sldMkLst>
      </pc:sldChg>
      <pc:sldChg chg="del">
        <pc:chgData name="Tasca, Robin" userId="044b9708-de62-4d29-bfcb-fbb108a834bf" providerId="ADAL" clId="{A1439308-6E6F-461F-8A98-38241043DC5A}" dt="2025-05-28T14:25:41.745" v="1" actId="47"/>
        <pc:sldMkLst>
          <pc:docMk/>
          <pc:sldMk cId="4119869063" sldId="2145705887"/>
        </pc:sldMkLst>
      </pc:sldChg>
      <pc:sldChg chg="del">
        <pc:chgData name="Tasca, Robin" userId="044b9708-de62-4d29-bfcb-fbb108a834bf" providerId="ADAL" clId="{A1439308-6E6F-461F-8A98-38241043DC5A}" dt="2025-05-28T14:25:41.745" v="1" actId="47"/>
        <pc:sldMkLst>
          <pc:docMk/>
          <pc:sldMk cId="4075587691" sldId="2145705888"/>
        </pc:sldMkLst>
      </pc:sldChg>
      <pc:sldChg chg="del">
        <pc:chgData name="Tasca, Robin" userId="044b9708-de62-4d29-bfcb-fbb108a834bf" providerId="ADAL" clId="{A1439308-6E6F-461F-8A98-38241043DC5A}" dt="2025-05-28T14:25:41.745" v="1" actId="47"/>
        <pc:sldMkLst>
          <pc:docMk/>
          <pc:sldMk cId="3834609586" sldId="2145705889"/>
        </pc:sldMkLst>
      </pc:sldChg>
      <pc:sldChg chg="del">
        <pc:chgData name="Tasca, Robin" userId="044b9708-de62-4d29-bfcb-fbb108a834bf" providerId="ADAL" clId="{A1439308-6E6F-461F-8A98-38241043DC5A}" dt="2025-05-28T14:25:41.745" v="1" actId="47"/>
        <pc:sldMkLst>
          <pc:docMk/>
          <pc:sldMk cId="1757541373" sldId="2145705890"/>
        </pc:sldMkLst>
      </pc:sldChg>
      <pc:sldChg chg="del">
        <pc:chgData name="Tasca, Robin" userId="044b9708-de62-4d29-bfcb-fbb108a834bf" providerId="ADAL" clId="{A1439308-6E6F-461F-8A98-38241043DC5A}" dt="2025-05-28T14:25:41.745" v="1" actId="47"/>
        <pc:sldMkLst>
          <pc:docMk/>
          <pc:sldMk cId="2464852693" sldId="2145705891"/>
        </pc:sldMkLst>
      </pc:sldChg>
      <pc:sldChg chg="del">
        <pc:chgData name="Tasca, Robin" userId="044b9708-de62-4d29-bfcb-fbb108a834bf" providerId="ADAL" clId="{A1439308-6E6F-461F-8A98-38241043DC5A}" dt="2025-05-28T14:25:41.745" v="1" actId="47"/>
        <pc:sldMkLst>
          <pc:docMk/>
          <pc:sldMk cId="4003230612" sldId="2145705892"/>
        </pc:sldMkLst>
      </pc:sldChg>
      <pc:sldChg chg="del">
        <pc:chgData name="Tasca, Robin" userId="044b9708-de62-4d29-bfcb-fbb108a834bf" providerId="ADAL" clId="{A1439308-6E6F-461F-8A98-38241043DC5A}" dt="2025-05-28T14:25:41.745" v="1" actId="47"/>
        <pc:sldMkLst>
          <pc:docMk/>
          <pc:sldMk cId="1480169811" sldId="2145705893"/>
        </pc:sldMkLst>
      </pc:sldChg>
      <pc:sldChg chg="del">
        <pc:chgData name="Tasca, Robin" userId="044b9708-de62-4d29-bfcb-fbb108a834bf" providerId="ADAL" clId="{A1439308-6E6F-461F-8A98-38241043DC5A}" dt="2025-05-28T14:25:41.745" v="1" actId="47"/>
        <pc:sldMkLst>
          <pc:docMk/>
          <pc:sldMk cId="3087174441" sldId="2145705894"/>
        </pc:sldMkLst>
      </pc:sldChg>
      <pc:sldChg chg="del">
        <pc:chgData name="Tasca, Robin" userId="044b9708-de62-4d29-bfcb-fbb108a834bf" providerId="ADAL" clId="{A1439308-6E6F-461F-8A98-38241043DC5A}" dt="2025-05-28T14:25:41.745" v="1" actId="47"/>
        <pc:sldMkLst>
          <pc:docMk/>
          <pc:sldMk cId="1774128407" sldId="2145705895"/>
        </pc:sldMkLst>
      </pc:sldChg>
      <pc:sldChg chg="del">
        <pc:chgData name="Tasca, Robin" userId="044b9708-de62-4d29-bfcb-fbb108a834bf" providerId="ADAL" clId="{A1439308-6E6F-461F-8A98-38241043DC5A}" dt="2025-05-28T14:25:41.745" v="1" actId="47"/>
        <pc:sldMkLst>
          <pc:docMk/>
          <pc:sldMk cId="2639978351" sldId="2145705896"/>
        </pc:sldMkLst>
      </pc:sldChg>
      <pc:sldChg chg="del">
        <pc:chgData name="Tasca, Robin" userId="044b9708-de62-4d29-bfcb-fbb108a834bf" providerId="ADAL" clId="{A1439308-6E6F-461F-8A98-38241043DC5A}" dt="2025-05-28T14:25:41.745" v="1" actId="47"/>
        <pc:sldMkLst>
          <pc:docMk/>
          <pc:sldMk cId="1485825210" sldId="2145705897"/>
        </pc:sldMkLst>
      </pc:sldChg>
      <pc:sldChg chg="del">
        <pc:chgData name="Tasca, Robin" userId="044b9708-de62-4d29-bfcb-fbb108a834bf" providerId="ADAL" clId="{A1439308-6E6F-461F-8A98-38241043DC5A}" dt="2025-05-28T14:25:41.745" v="1" actId="47"/>
        <pc:sldMkLst>
          <pc:docMk/>
          <pc:sldMk cId="855139153" sldId="2145705898"/>
        </pc:sldMkLst>
      </pc:sldChg>
      <pc:sldChg chg="del">
        <pc:chgData name="Tasca, Robin" userId="044b9708-de62-4d29-bfcb-fbb108a834bf" providerId="ADAL" clId="{A1439308-6E6F-461F-8A98-38241043DC5A}" dt="2025-05-28T14:25:41.745" v="1" actId="47"/>
        <pc:sldMkLst>
          <pc:docMk/>
          <pc:sldMk cId="247443941" sldId="2145705899"/>
        </pc:sldMkLst>
      </pc:sldChg>
      <pc:sldChg chg="del">
        <pc:chgData name="Tasca, Robin" userId="044b9708-de62-4d29-bfcb-fbb108a834bf" providerId="ADAL" clId="{A1439308-6E6F-461F-8A98-38241043DC5A}" dt="2025-05-28T14:25:41.745" v="1" actId="47"/>
        <pc:sldMkLst>
          <pc:docMk/>
          <pc:sldMk cId="1789709110" sldId="2145705900"/>
        </pc:sldMkLst>
      </pc:sldChg>
      <pc:sldChg chg="del">
        <pc:chgData name="Tasca, Robin" userId="044b9708-de62-4d29-bfcb-fbb108a834bf" providerId="ADAL" clId="{A1439308-6E6F-461F-8A98-38241043DC5A}" dt="2025-05-28T14:25:41.745" v="1" actId="47"/>
        <pc:sldMkLst>
          <pc:docMk/>
          <pc:sldMk cId="2926136444" sldId="2145705901"/>
        </pc:sldMkLst>
      </pc:sldChg>
      <pc:sldChg chg="del">
        <pc:chgData name="Tasca, Robin" userId="044b9708-de62-4d29-bfcb-fbb108a834bf" providerId="ADAL" clId="{A1439308-6E6F-461F-8A98-38241043DC5A}" dt="2025-05-28T14:25:41.745" v="1" actId="47"/>
        <pc:sldMkLst>
          <pc:docMk/>
          <pc:sldMk cId="3542212459" sldId="21457059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F21E0C-A76B-4849-9996-F177B4C38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F497A2-B573-DA49-B911-E3D551624B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ECF258-C5C2-474F-B9DC-A64CB8D46CA3}" type="datetimeFigureOut">
              <a:rPr lang="en-US" smtClean="0"/>
              <a:t>5/28/2025</a:t>
            </a:fld>
            <a:endParaRPr lang="en-US"/>
          </a:p>
        </p:txBody>
      </p:sp>
      <p:sp>
        <p:nvSpPr>
          <p:cNvPr id="4" name="Footer Placeholder 3">
            <a:extLst>
              <a:ext uri="{FF2B5EF4-FFF2-40B4-BE49-F238E27FC236}">
                <a16:creationId xmlns:a16="http://schemas.microsoft.com/office/drawing/2014/main" id="{CEFA2547-0B40-7944-AB89-64E690E746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E0E9D8-361C-D94A-AA67-4A8AEF40C6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8F5454-C08A-1249-9C25-7A39A92DB51D}" type="slidenum">
              <a:rPr lang="en-US" smtClean="0"/>
              <a:t>‹#›</a:t>
            </a:fld>
            <a:endParaRPr lang="en-US"/>
          </a:p>
        </p:txBody>
      </p:sp>
    </p:spTree>
    <p:extLst>
      <p:ext uri="{BB962C8B-B14F-4D97-AF65-F5344CB8AC3E}">
        <p14:creationId xmlns:p14="http://schemas.microsoft.com/office/powerpoint/2010/main" val="3278963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E77CB-D77E-4338-AA9C-0FA426529DE1}"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DF706-BAF3-4E1E-B611-35B4D17AA0B9}" type="slidenum">
              <a:rPr lang="en-US" smtClean="0"/>
              <a:t>‹#›</a:t>
            </a:fld>
            <a:endParaRPr lang="en-US"/>
          </a:p>
        </p:txBody>
      </p:sp>
    </p:spTree>
    <p:extLst>
      <p:ext uri="{BB962C8B-B14F-4D97-AF65-F5344CB8AC3E}">
        <p14:creationId xmlns:p14="http://schemas.microsoft.com/office/powerpoint/2010/main" val="396873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D445A9-DD0C-3A4D-9EA1-6C0CCB15B4FE}" type="slidenum">
              <a:rPr lang="en-US" smtClean="0"/>
              <a:t>4</a:t>
            </a:fld>
            <a:endParaRPr lang="en-US"/>
          </a:p>
        </p:txBody>
      </p:sp>
    </p:spTree>
    <p:extLst>
      <p:ext uri="{BB962C8B-B14F-4D97-AF65-F5344CB8AC3E}">
        <p14:creationId xmlns:p14="http://schemas.microsoft.com/office/powerpoint/2010/main" val="383299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lumMod val="50000"/>
                  </a:prstClr>
                </a:solidFill>
                <a:effectLst/>
                <a:uLnTx/>
                <a:uFillTx/>
                <a:latin typeface="Franklin Gothic Book" panose="020B0503020102020204"/>
                <a:ea typeface="+mn-ea"/>
                <a:cs typeface="+mn-cs"/>
              </a:rPr>
              <a:t>Psychosis = 5X greater odds of violence </a:t>
            </a:r>
            <a:r>
              <a:rPr kumimoji="0" lang="en-US" sz="1200" b="0" i="1" u="sng" strike="noStrike" kern="1200" cap="none" spc="0" normalizeH="0" baseline="0" noProof="0">
                <a:ln>
                  <a:noFill/>
                </a:ln>
                <a:solidFill>
                  <a:prstClr val="black">
                    <a:lumMod val="50000"/>
                  </a:prstClr>
                </a:solidFill>
                <a:effectLst/>
                <a:uLnTx/>
                <a:uFillTx/>
                <a:latin typeface="Franklin Gothic Book" panose="020B0503020102020204"/>
                <a:ea typeface="+mn-ea"/>
                <a:cs typeface="+mn-cs"/>
              </a:rPr>
              <a:t>compared to general population </a:t>
            </a:r>
            <a:r>
              <a:rPr kumimoji="0" lang="en-US" sz="1200" b="0" i="1" u="none" strike="noStrike" kern="1200" cap="none" spc="0" normalizeH="0" baseline="0" noProof="0">
                <a:ln>
                  <a:noFill/>
                </a:ln>
                <a:solidFill>
                  <a:prstClr val="black">
                    <a:lumMod val="50000"/>
                  </a:prstClr>
                </a:solidFill>
                <a:effectLst/>
                <a:uLnTx/>
                <a:uFillTx/>
                <a:latin typeface="Franklin Gothic Book" panose="020B0503020102020204"/>
                <a:ea typeface="+mn-ea"/>
                <a:cs typeface="+mn-cs"/>
              </a:rPr>
              <a:t>BUT odds are </a:t>
            </a:r>
            <a:r>
              <a:rPr kumimoji="0" lang="en-US" sz="1200" b="0" i="1" u="sng" strike="noStrike" kern="1200" cap="none" spc="0" normalizeH="0" baseline="0" noProof="0">
                <a:ln>
                  <a:noFill/>
                </a:ln>
                <a:solidFill>
                  <a:prstClr val="black">
                    <a:lumMod val="50000"/>
                  </a:prstClr>
                </a:solidFill>
                <a:effectLst/>
                <a:uLnTx/>
                <a:uFillTx/>
                <a:latin typeface="Franklin Gothic Book" panose="020B0503020102020204"/>
                <a:ea typeface="+mn-ea"/>
                <a:cs typeface="+mn-cs"/>
              </a:rPr>
              <a:t>lower</a:t>
            </a:r>
            <a:r>
              <a:rPr kumimoji="0" lang="en-US" sz="1200" b="0" i="1" u="none" strike="noStrike" kern="1200" cap="none" spc="0" normalizeH="0" baseline="0" noProof="0">
                <a:ln>
                  <a:noFill/>
                </a:ln>
                <a:solidFill>
                  <a:prstClr val="black">
                    <a:lumMod val="50000"/>
                  </a:prstClr>
                </a:solidFill>
                <a:effectLst/>
                <a:uLnTx/>
                <a:uFillTx/>
                <a:latin typeface="Franklin Gothic Book" panose="020B0503020102020204"/>
                <a:ea typeface="+mn-ea"/>
                <a:cs typeface="+mn-cs"/>
              </a:rPr>
              <a:t> when compared to legally-involved individuals</a:t>
            </a:r>
            <a:endParaRPr lang="en-US"/>
          </a:p>
          <a:p>
            <a:pPr marL="384048" marR="0" lvl="0" indent="-384048" algn="l" defTabSz="914400" rtl="0" eaLnBrk="1" fontAlgn="auto" latinLnBrk="0" hangingPunct="1">
              <a:lnSpc>
                <a:spcPct val="94000"/>
              </a:lnSpc>
              <a:spcBef>
                <a:spcPts val="1000"/>
              </a:spcBef>
              <a:spcAft>
                <a:spcPts val="200"/>
              </a:spcAft>
              <a:buClrTx/>
              <a:buSzTx/>
              <a:buFont typeface="Wingdings" panose="05000000000000000000" pitchFamily="2" charset="2"/>
              <a:buChar char="Ø"/>
              <a:tabLst/>
              <a:defRPr/>
            </a:pPr>
            <a:endParaRPr kumimoji="0" lang="en-US" sz="1200" b="0" i="0" u="none" strike="noStrike" kern="1200" cap="none" spc="0" normalizeH="0" baseline="0" noProof="0">
              <a:ln>
                <a:noFill/>
              </a:ln>
              <a:solidFill>
                <a:srgbClr val="EFEDE3">
                  <a:lumMod val="10000"/>
                </a:srgbClr>
              </a:solidFill>
              <a:effectLst/>
              <a:uLnTx/>
              <a:uFillTx/>
              <a:latin typeface="Franklin Gothic Book" panose="020B0503020102020204"/>
              <a:ea typeface="+mn-ea"/>
              <a:cs typeface="+mn-cs"/>
            </a:endParaRPr>
          </a:p>
          <a:p>
            <a:pPr marL="384048" marR="0" lvl="0" indent="-384048" algn="l" defTabSz="914400" rtl="0" eaLnBrk="1" fontAlgn="auto" latinLnBrk="0" hangingPunct="1">
              <a:lnSpc>
                <a:spcPct val="94000"/>
              </a:lnSpc>
              <a:spcBef>
                <a:spcPts val="1000"/>
              </a:spcBef>
              <a:spcAft>
                <a:spcPts val="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EFEDE3">
                    <a:lumMod val="10000"/>
                  </a:srgbClr>
                </a:solidFill>
                <a:effectLst/>
                <a:uLnTx/>
                <a:uFillTx/>
                <a:latin typeface="Franklin Gothic Book" panose="020B0503020102020204"/>
                <a:ea typeface="+mn-ea"/>
                <a:cs typeface="+mn-cs"/>
              </a:rPr>
              <a:t>However, mental health diagnoses may underlie many dynamic risk factors </a:t>
            </a:r>
            <a:r>
              <a:rPr kumimoji="0" lang="en-US" sz="1050" b="0" i="0" u="none" strike="noStrike" kern="1200" cap="none" spc="0" normalizeH="0" baseline="0" noProof="0">
                <a:ln>
                  <a:noFill/>
                </a:ln>
                <a:solidFill>
                  <a:prstClr val="black">
                    <a:lumMod val="50000"/>
                  </a:prstClr>
                </a:solidFill>
                <a:effectLst/>
                <a:uLnTx/>
                <a:uFillTx/>
                <a:latin typeface="Franklin Gothic Book" panose="020B0503020102020204"/>
                <a:ea typeface="+mn-ea"/>
                <a:cs typeface="+mn-cs"/>
              </a:rPr>
              <a:t>(</a:t>
            </a:r>
            <a:r>
              <a:rPr kumimoji="0" lang="en-US" sz="1100" b="0" i="0" u="none" strike="noStrike" kern="1200" cap="none" spc="0" normalizeH="0" baseline="0" noProof="0">
                <a:ln>
                  <a:noFill/>
                </a:ln>
                <a:solidFill>
                  <a:prstClr val="black">
                    <a:lumMod val="50000"/>
                  </a:prstClr>
                </a:solidFill>
                <a:effectLst/>
                <a:uLnTx/>
                <a:uFillTx/>
                <a:latin typeface="Franklin Gothic Book" panose="020B0503020102020204"/>
                <a:ea typeface="+mn-ea"/>
                <a:cs typeface="+mn-cs"/>
              </a:rPr>
              <a:t>Guebert &amp; Olver, 2014; Schubert et al., 2011)</a:t>
            </a:r>
            <a:endParaRPr kumimoji="0" lang="en-US" sz="1050" b="0" i="0" u="none" strike="noStrike" kern="1200" cap="none" spc="0" normalizeH="0" baseline="0" noProof="0">
              <a:ln>
                <a:noFill/>
              </a:ln>
              <a:solidFill>
                <a:srgbClr val="EFEDE3">
                  <a:lumMod val="10000"/>
                </a:srgbClr>
              </a:solidFill>
              <a:effectLst/>
              <a:uLnTx/>
              <a:uFillTx/>
              <a:latin typeface="Franklin Gothic Book" panose="020B0503020102020204"/>
              <a:ea typeface="+mn-ea"/>
              <a:cs typeface="+mn-cs"/>
            </a:endParaRPr>
          </a:p>
          <a:p>
            <a:pPr marL="384048" marR="0" lvl="0" indent="-384048" algn="l" defTabSz="914400" rtl="0" eaLnBrk="1" fontAlgn="auto" latinLnBrk="0" hangingPunct="1">
              <a:lnSpc>
                <a:spcPct val="94000"/>
              </a:lnSpc>
              <a:spcBef>
                <a:spcPts val="1000"/>
              </a:spcBef>
              <a:spcAft>
                <a:spcPts val="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EFEDE3">
                    <a:lumMod val="10000"/>
                  </a:srgbClr>
                </a:solidFill>
                <a:effectLst/>
                <a:uLnTx/>
                <a:uFillTx/>
                <a:latin typeface="Franklin Gothic Book" panose="020B0503020102020204"/>
                <a:ea typeface="+mn-ea"/>
                <a:cs typeface="+mn-cs"/>
              </a:rPr>
              <a:t>Treating risk factors greater impact on reducing violence than treating mental health alone </a:t>
            </a:r>
            <a:r>
              <a:rPr kumimoji="0" lang="en-US" sz="1100" b="0" i="0" u="none" strike="noStrike" kern="1200" cap="none" spc="0" normalizeH="0" baseline="0" noProof="0">
                <a:ln>
                  <a:noFill/>
                </a:ln>
                <a:solidFill>
                  <a:prstClr val="black">
                    <a:lumMod val="50000"/>
                  </a:prstClr>
                </a:solidFill>
                <a:effectLst/>
                <a:uLnTx/>
                <a:uFillTx/>
                <a:latin typeface="Franklin Gothic Book" panose="020B0503020102020204"/>
                <a:ea typeface="+mn-ea"/>
                <a:cs typeface="+mn-cs"/>
              </a:rPr>
              <a:t>(McCormick et al., 2017; Skeem et al., 2008)</a:t>
            </a:r>
          </a:p>
        </p:txBody>
      </p:sp>
      <p:sp>
        <p:nvSpPr>
          <p:cNvPr id="4" name="Slide Number Placeholder 3"/>
          <p:cNvSpPr>
            <a:spLocks noGrp="1"/>
          </p:cNvSpPr>
          <p:nvPr>
            <p:ph type="sldNum" sz="quarter" idx="5"/>
          </p:nvPr>
        </p:nvSpPr>
        <p:spPr/>
        <p:txBody>
          <a:bodyPr/>
          <a:lstStyle/>
          <a:p>
            <a:fld id="{07D445A9-DD0C-3A4D-9EA1-6C0CCB15B4FE}" type="slidenum">
              <a:rPr lang="en-US" smtClean="0"/>
              <a:t>6</a:t>
            </a:fld>
            <a:endParaRPr lang="en-US"/>
          </a:p>
        </p:txBody>
      </p:sp>
    </p:spTree>
    <p:extLst>
      <p:ext uri="{BB962C8B-B14F-4D97-AF65-F5344CB8AC3E}">
        <p14:creationId xmlns:p14="http://schemas.microsoft.com/office/powerpoint/2010/main" val="190816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Century Gothic" panose="020B0502020202020204" pitchFamily="34" charset="0"/>
              </a:rPr>
              <a:t>The media however gives the impression that the majority of violence in our country is due to mental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Century Gothic" panose="020B0502020202020204" pitchFamily="34" charset="0"/>
              </a:rPr>
              <a:t>networks covered mental illness from 1995 to 2014. More than half of the stories they looked at during that period—55 percent—mentioned violence in conjunction with mental illness. That proportion was pretty much consistent across the 19 years. But stories connecting mental illness with mass shootings specifically increased from 9 percent between 1994 and 2004 to 22 percent between 2005 and 2014.</a:t>
            </a:r>
          </a:p>
          <a:p>
            <a:endParaRPr lang="en-US"/>
          </a:p>
          <a:p>
            <a:endParaRPr lang="en-US"/>
          </a:p>
        </p:txBody>
      </p:sp>
      <p:sp>
        <p:nvSpPr>
          <p:cNvPr id="4" name="Slide Number Placeholder 3"/>
          <p:cNvSpPr>
            <a:spLocks noGrp="1"/>
          </p:cNvSpPr>
          <p:nvPr>
            <p:ph type="sldNum" sz="quarter" idx="5"/>
          </p:nvPr>
        </p:nvSpPr>
        <p:spPr/>
        <p:txBody>
          <a:bodyPr/>
          <a:lstStyle/>
          <a:p>
            <a:fld id="{07D445A9-DD0C-3A4D-9EA1-6C0CCB15B4FE}" type="slidenum">
              <a:rPr lang="en-US" smtClean="0"/>
              <a:t>7</a:t>
            </a:fld>
            <a:endParaRPr lang="en-US"/>
          </a:p>
        </p:txBody>
      </p:sp>
    </p:spTree>
    <p:extLst>
      <p:ext uri="{BB962C8B-B14F-4D97-AF65-F5344CB8AC3E}">
        <p14:creationId xmlns:p14="http://schemas.microsoft.com/office/powerpoint/2010/main" val="1026174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 enough to just focus on whether there is an MH</a:t>
            </a:r>
          </a:p>
          <a:p>
            <a:endParaRPr lang="en-US"/>
          </a:p>
        </p:txBody>
      </p:sp>
      <p:sp>
        <p:nvSpPr>
          <p:cNvPr id="4" name="Slide Number Placeholder 3"/>
          <p:cNvSpPr>
            <a:spLocks noGrp="1"/>
          </p:cNvSpPr>
          <p:nvPr>
            <p:ph type="sldNum" sz="quarter" idx="5"/>
          </p:nvPr>
        </p:nvSpPr>
        <p:spPr/>
        <p:txBody>
          <a:bodyPr/>
          <a:lstStyle/>
          <a:p>
            <a:fld id="{07D445A9-DD0C-3A4D-9EA1-6C0CCB15B4FE}" type="slidenum">
              <a:rPr lang="en-US" smtClean="0"/>
              <a:t>10</a:t>
            </a:fld>
            <a:endParaRPr lang="en-US"/>
          </a:p>
        </p:txBody>
      </p:sp>
    </p:spTree>
    <p:extLst>
      <p:ext uri="{BB962C8B-B14F-4D97-AF65-F5344CB8AC3E}">
        <p14:creationId xmlns:p14="http://schemas.microsoft.com/office/powerpoint/2010/main" val="1446388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600"/>
              <a:t>Initiative supported by funding from the </a:t>
            </a:r>
            <a:r>
              <a:rPr lang="en-US" sz="2600">
                <a:effectLst/>
                <a:latin typeface="Arial" panose="020B0604020202020204" pitchFamily="34" charset="0"/>
                <a:ea typeface="Calibri" panose="020F0502020204030204" pitchFamily="34" charset="0"/>
              </a:rPr>
              <a:t>Bipartisan Safer Communities Act (BSCA) (P.L. 117-159)</a:t>
            </a:r>
            <a:r>
              <a:rPr lang="en-US" sz="2600">
                <a:effectLst/>
              </a:rPr>
              <a:t> via SAMSHA</a:t>
            </a:r>
          </a:p>
          <a:p>
            <a:pPr marL="0" indent="0">
              <a:buNone/>
            </a:pPr>
            <a:endParaRPr lang="en-US" sz="2600"/>
          </a:p>
          <a:p>
            <a:pPr lvl="1"/>
            <a:r>
              <a:rPr lang="en-US" sz="2600" b="1"/>
              <a:t>Goal: </a:t>
            </a:r>
            <a:r>
              <a:rPr lang="en-US" sz="2600" u="sng"/>
              <a:t>Identify</a:t>
            </a:r>
            <a:r>
              <a:rPr lang="en-US" sz="2600"/>
              <a:t> and </a:t>
            </a:r>
            <a:r>
              <a:rPr lang="en-US" sz="2600" u="sng"/>
              <a:t>implement</a:t>
            </a:r>
            <a:r>
              <a:rPr lang="en-US" sz="2600"/>
              <a:t> an </a:t>
            </a:r>
            <a:r>
              <a:rPr lang="en-US" sz="2600" u="sng"/>
              <a:t>early Intervention program </a:t>
            </a:r>
            <a:r>
              <a:rPr lang="en-US" sz="2600"/>
              <a:t>for reducing violence among youth and young adults aged 12 to 25</a:t>
            </a:r>
          </a:p>
          <a:p>
            <a:pPr marL="0" indent="0">
              <a:buNone/>
            </a:pPr>
            <a:endParaRPr lang="en-US" sz="2600"/>
          </a:p>
          <a:p>
            <a:pPr marL="0" indent="0">
              <a:buNone/>
            </a:pPr>
            <a:r>
              <a:rPr lang="en-US" sz="2600" b="1"/>
              <a:t>Prevention vs. Early Intervention </a:t>
            </a:r>
            <a:r>
              <a:rPr lang="en-US" sz="2000"/>
              <a:t>(Smith et al., 2015; National Library of Medicine)</a:t>
            </a:r>
          </a:p>
          <a:p>
            <a:pPr lvl="1"/>
            <a:r>
              <a:rPr lang="en-US" b="1"/>
              <a:t>Intervention</a:t>
            </a:r>
            <a:r>
              <a:rPr lang="en-US"/>
              <a:t> – any activity undertaken to improve human health by </a:t>
            </a:r>
            <a:r>
              <a:rPr lang="en-US" i="1"/>
              <a:t>preventing</a:t>
            </a:r>
            <a:r>
              <a:rPr lang="en-US"/>
              <a:t>, </a:t>
            </a:r>
            <a:r>
              <a:rPr lang="en-US" i="1"/>
              <a:t>curing or reducing </a:t>
            </a:r>
            <a:r>
              <a:rPr lang="en-US"/>
              <a:t>the severity or duration of an </a:t>
            </a:r>
            <a:r>
              <a:rPr lang="en-US" u="sng"/>
              <a:t>existing condition/situation</a:t>
            </a:r>
            <a:r>
              <a:rPr lang="en-US"/>
              <a:t>.</a:t>
            </a:r>
          </a:p>
          <a:p>
            <a:pPr marL="342900" marR="0" lvl="0" indent="-342900">
              <a:spcBef>
                <a:spcPts val="0"/>
              </a:spcBef>
              <a:spcAft>
                <a:spcPts val="0"/>
              </a:spcAft>
              <a:buFont typeface="+mj-lt"/>
              <a:buAutoNum type="arabicPeriod"/>
            </a:pPr>
            <a:r>
              <a:rPr lang="en-US" sz="2600" b="1" kern="100">
                <a:effectLst/>
                <a:latin typeface="Arial" panose="020B0604020202020204" pitchFamily="34" charset="0"/>
                <a:ea typeface="Calibri" panose="020F0502020204030204" pitchFamily="34" charset="0"/>
                <a:cs typeface="Times New Roman" panose="02020603050405020304" pitchFamily="18" charset="0"/>
              </a:rPr>
              <a:t>Effective</a:t>
            </a:r>
            <a:r>
              <a:rPr lang="en-US" sz="2600" b="1" kern="100">
                <a:latin typeface="Arial" panose="020B0604020202020204" pitchFamily="34" charset="0"/>
                <a:ea typeface="Calibri" panose="020F0502020204030204" pitchFamily="34" charset="0"/>
                <a:cs typeface="Times New Roman" panose="02020603050405020304" pitchFamily="18" charset="0"/>
              </a:rPr>
              <a:t>:</a:t>
            </a:r>
            <a:endParaRPr lang="en-US" sz="2600" kern="100">
              <a:effectLst/>
              <a:latin typeface="Arial" panose="020B0604020202020204" pitchFamily="34" charset="0"/>
              <a:ea typeface="Calibri" panose="020F0502020204030204" pitchFamily="34" charset="0"/>
              <a:cs typeface="Times New Roman" panose="02020603050405020304" pitchFamily="18" charset="0"/>
            </a:endParaRPr>
          </a:p>
          <a:p>
            <a:pPr lvl="1">
              <a:spcBef>
                <a:spcPts val="0"/>
              </a:spcBef>
            </a:pPr>
            <a:r>
              <a:rPr lang="en-US" kern="100">
                <a:effectLst/>
                <a:latin typeface="Arial" panose="020B0604020202020204" pitchFamily="34" charset="0"/>
                <a:ea typeface="Calibri" panose="020F0502020204030204" pitchFamily="34" charset="0"/>
                <a:cs typeface="Times New Roman" panose="02020603050405020304" pitchFamily="18" charset="0"/>
              </a:rPr>
              <a:t>Peer-reviewed study or rigorous evaluations </a:t>
            </a:r>
            <a:r>
              <a:rPr lang="en-US" kern="100">
                <a:latin typeface="Arial" panose="020B0604020202020204" pitchFamily="34" charset="0"/>
                <a:ea typeface="Calibri" panose="020F0502020204030204" pitchFamily="34" charset="0"/>
                <a:cs typeface="Times New Roman" panose="02020603050405020304" pitchFamily="18" charset="0"/>
              </a:rPr>
              <a:t>showing</a:t>
            </a:r>
            <a:r>
              <a:rPr lang="en-US" kern="100">
                <a:effectLst/>
                <a:latin typeface="Arial" panose="020B0604020202020204" pitchFamily="34" charset="0"/>
                <a:ea typeface="Calibri" panose="020F0502020204030204" pitchFamily="34" charset="0"/>
                <a:cs typeface="Times New Roman" panose="02020603050405020304" pitchFamily="18" charset="0"/>
              </a:rPr>
              <a:t> </a:t>
            </a:r>
            <a:r>
              <a:rPr lang="en-US" kern="1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violence reduction or reduction of risk factors related to violence</a:t>
            </a:r>
          </a:p>
          <a:p>
            <a:pPr lvl="1">
              <a:spcBef>
                <a:spcPts val="0"/>
              </a:spcBef>
            </a:pPr>
            <a:r>
              <a:rPr lang="en-US" kern="100">
                <a:latin typeface="Arial" panose="020B0604020202020204" pitchFamily="34" charset="0"/>
                <a:ea typeface="Calibri" panose="020F0502020204030204" pitchFamily="34" charset="0"/>
                <a:cs typeface="Times New Roman" panose="02020603050405020304" pitchFamily="18" charset="0"/>
              </a:rPr>
              <a:t>M</a:t>
            </a:r>
            <a:r>
              <a:rPr lang="en-US" kern="100">
                <a:effectLst/>
                <a:latin typeface="Arial" panose="020B0604020202020204" pitchFamily="34" charset="0"/>
                <a:ea typeface="Calibri" panose="020F0502020204030204" pitchFamily="34" charset="0"/>
                <a:cs typeface="Times New Roman" panose="02020603050405020304" pitchFamily="18" charset="0"/>
              </a:rPr>
              <a:t>anualized/has written guidelines</a:t>
            </a:r>
          </a:p>
          <a:p>
            <a:pPr lvl="1">
              <a:spcBef>
                <a:spcPts val="0"/>
              </a:spcBef>
            </a:pPr>
            <a:r>
              <a:rPr lang="en-US" kern="100">
                <a:latin typeface="Arial" panose="020B0604020202020204" pitchFamily="34" charset="0"/>
                <a:ea typeface="Calibri" panose="020F0502020204030204" pitchFamily="34" charset="0"/>
                <a:cs typeface="Times New Roman" panose="02020603050405020304" pitchFamily="18" charset="0"/>
              </a:rPr>
              <a:t>Evidence for this age group, across race &amp; sex, and for </a:t>
            </a:r>
            <a:r>
              <a:rPr lang="en-US" kern="100">
                <a:effectLst/>
                <a:latin typeface="Arial" panose="020B0604020202020204" pitchFamily="34" charset="0"/>
                <a:ea typeface="Calibri" panose="020F0502020204030204" pitchFamily="34" charset="0"/>
                <a:cs typeface="Times New Roman" panose="02020603050405020304" pitchFamily="18" charset="0"/>
              </a:rPr>
              <a:t>individuals with mental health conditions</a:t>
            </a:r>
          </a:p>
          <a:p>
            <a:pPr marL="457177" lvl="1" indent="0">
              <a:spcBef>
                <a:spcPts val="0"/>
              </a:spcBef>
              <a:buNone/>
            </a:pP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AutoNum type="arabicPeriod" startAt="2"/>
            </a:pPr>
            <a:r>
              <a:rPr lang="en-US" sz="2600" b="1" kern="100">
                <a:effectLst/>
                <a:latin typeface="Arial" panose="020B0604020202020204" pitchFamily="34" charset="0"/>
                <a:ea typeface="Calibri" panose="020F0502020204030204" pitchFamily="34" charset="0"/>
                <a:cs typeface="Times New Roman" panose="02020603050405020304" pitchFamily="18" charset="0"/>
              </a:rPr>
              <a:t>Feasible</a:t>
            </a:r>
            <a:r>
              <a:rPr lang="en-US" sz="2600" b="1" kern="100">
                <a:latin typeface="Arial" panose="020B0604020202020204" pitchFamily="34" charset="0"/>
                <a:ea typeface="Calibri" panose="020F0502020204030204" pitchFamily="34" charset="0"/>
                <a:cs typeface="Times New Roman" panose="02020603050405020304" pitchFamily="18" charset="0"/>
              </a:rPr>
              <a:t>:</a:t>
            </a:r>
            <a:r>
              <a:rPr lang="en-US" sz="2600" kern="100">
                <a:effectLst/>
                <a:latin typeface="Arial" panose="020B0604020202020204" pitchFamily="34" charset="0"/>
                <a:ea typeface="Calibri" panose="020F0502020204030204" pitchFamily="34" charset="0"/>
                <a:cs typeface="Times New Roman" panose="02020603050405020304" pitchFamily="18" charset="0"/>
              </a:rPr>
              <a:t> </a:t>
            </a:r>
          </a:p>
          <a:p>
            <a:pPr lvl="1">
              <a:spcBef>
                <a:spcPts val="0"/>
              </a:spcBef>
            </a:pPr>
            <a:r>
              <a:rPr lang="en-US" kern="100">
                <a:effectLst/>
                <a:latin typeface="Arial" panose="020B0604020202020204" pitchFamily="34" charset="0"/>
                <a:ea typeface="Calibri" panose="020F0502020204030204" pitchFamily="34" charset="0"/>
                <a:cs typeface="Times New Roman" panose="02020603050405020304" pitchFamily="18" charset="0"/>
              </a:rPr>
              <a:t>Suitable for use by DMH, practical, whether the program can be implemented with fidelity.</a:t>
            </a:r>
            <a:endParaRPr lang="en-US" sz="2400" kern="1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2400" kern="100">
                <a:solidFill>
                  <a:schemeClr val="tx2"/>
                </a:solidFill>
                <a:effectLst/>
                <a:latin typeface="Arial" panose="020B0604020202020204" pitchFamily="34" charset="0"/>
                <a:ea typeface="Calibri" panose="020F0502020204030204" pitchFamily="34" charset="0"/>
                <a:cs typeface="Times New Roman" panose="02020603050405020304" pitchFamily="18" charset="0"/>
              </a:rPr>
              <a:t>3. </a:t>
            </a:r>
            <a:r>
              <a:rPr lang="en-US" sz="2600" b="1" kern="100">
                <a:effectLst/>
                <a:latin typeface="Arial" panose="020B0604020202020204" pitchFamily="34" charset="0"/>
                <a:ea typeface="Calibri" panose="020F0502020204030204" pitchFamily="34" charset="0"/>
                <a:cs typeface="Times New Roman" panose="02020603050405020304" pitchFamily="18" charset="0"/>
              </a:rPr>
              <a:t>Sustainable</a:t>
            </a:r>
            <a:r>
              <a:rPr lang="en-US" sz="2600" b="1" kern="100">
                <a:latin typeface="Arial" panose="020B0604020202020204" pitchFamily="34" charset="0"/>
                <a:ea typeface="Calibri" panose="020F0502020204030204" pitchFamily="34" charset="0"/>
                <a:cs typeface="Times New Roman" panose="02020603050405020304" pitchFamily="18" charset="0"/>
              </a:rPr>
              <a:t>:</a:t>
            </a:r>
            <a:endParaRPr lang="en-US" sz="2600" kern="100">
              <a:effectLst/>
              <a:latin typeface="Arial" panose="020B0604020202020204" pitchFamily="34" charset="0"/>
              <a:ea typeface="Calibri" panose="020F0502020204030204" pitchFamily="34" charset="0"/>
              <a:cs typeface="Times New Roman" panose="02020603050405020304" pitchFamily="18" charset="0"/>
            </a:endParaRPr>
          </a:p>
          <a:p>
            <a:pPr lvl="1">
              <a:spcBef>
                <a:spcPts val="0"/>
              </a:spcBef>
            </a:pPr>
            <a:r>
              <a:rPr lang="en-US" kern="100">
                <a:effectLst/>
                <a:latin typeface="Arial" panose="020B0604020202020204" pitchFamily="34" charset="0"/>
                <a:ea typeface="Calibri" panose="020F0502020204030204" pitchFamily="34" charset="0"/>
                <a:cs typeface="Times New Roman" panose="02020603050405020304" pitchFamily="18" charset="0"/>
              </a:rPr>
              <a:t>Costs of training and other resources necessary to keep the practice operating to fidelity.</a:t>
            </a:r>
            <a:endParaRPr lang="en-US"/>
          </a:p>
        </p:txBody>
      </p:sp>
      <p:sp>
        <p:nvSpPr>
          <p:cNvPr id="4" name="Slide Number Placeholder 3"/>
          <p:cNvSpPr>
            <a:spLocks noGrp="1"/>
          </p:cNvSpPr>
          <p:nvPr>
            <p:ph type="sldNum" sz="quarter" idx="5"/>
          </p:nvPr>
        </p:nvSpPr>
        <p:spPr/>
        <p:txBody>
          <a:bodyPr/>
          <a:lstStyle/>
          <a:p>
            <a:fld id="{07D445A9-DD0C-3A4D-9EA1-6C0CCB15B4FE}" type="slidenum">
              <a:rPr lang="en-US" smtClean="0"/>
              <a:t>12</a:t>
            </a:fld>
            <a:endParaRPr lang="en-US"/>
          </a:p>
        </p:txBody>
      </p:sp>
    </p:spTree>
    <p:extLst>
      <p:ext uri="{BB962C8B-B14F-4D97-AF65-F5344CB8AC3E}">
        <p14:creationId xmlns:p14="http://schemas.microsoft.com/office/powerpoint/2010/main" val="456044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 – met all criteria to some extent – CBT variants include TF-CBT, RET and these vary to the extent they have examined violence as an outcome</a:t>
            </a:r>
          </a:p>
          <a:p>
            <a:r>
              <a:rPr lang="en-US"/>
              <a:t>High 2</a:t>
            </a:r>
            <a:r>
              <a:rPr lang="en-US" baseline="30000"/>
              <a:t>nd</a:t>
            </a:r>
            <a:r>
              <a:rPr lang="en-US"/>
              <a:t> Tier – evidence of reducing violence for this age group and at least one study by race OR for MH, and feasibility – but not as much evidence </a:t>
            </a:r>
          </a:p>
          <a:p>
            <a:r>
              <a:rPr lang="en-US"/>
              <a:t>Low 2</a:t>
            </a:r>
            <a:r>
              <a:rPr lang="en-US" baseline="30000"/>
              <a:t>nd</a:t>
            </a:r>
            <a:r>
              <a:rPr lang="en-US"/>
              <a:t> tier – lacking studies in some areas – either for MH, race or feasibility</a:t>
            </a:r>
          </a:p>
          <a:p>
            <a:endParaRPr lang="en-US"/>
          </a:p>
          <a:p>
            <a:r>
              <a:rPr lang="en-US"/>
              <a:t>Local – evidence of reducing violence within age range but not by MH conditions or other variables (race, gender)</a:t>
            </a:r>
          </a:p>
          <a:p>
            <a:endParaRPr lang="en-US"/>
          </a:p>
          <a:p>
            <a:r>
              <a:rPr lang="en-US" i="0">
                <a:effectLst/>
                <a:latin typeface="Helvetica" pitchFamily="2" charset="0"/>
              </a:rPr>
              <a:t>Crisis Response – MA programs have not been rigorously evaluated for their impact. To date, the research evidence on reduce arrests or rearrests is limited. Little to now on whether lead to a reduction in violence specifically. BUT have shown effects on psychiatric hospitalizations, diversion from court.</a:t>
            </a:r>
          </a:p>
          <a:p>
            <a:endParaRPr lang="en-US"/>
          </a:p>
          <a:p>
            <a:endParaRPr lang="en-US"/>
          </a:p>
        </p:txBody>
      </p:sp>
      <p:sp>
        <p:nvSpPr>
          <p:cNvPr id="4" name="Slide Number Placeholder 3"/>
          <p:cNvSpPr>
            <a:spLocks noGrp="1"/>
          </p:cNvSpPr>
          <p:nvPr>
            <p:ph type="sldNum" sz="quarter" idx="5"/>
          </p:nvPr>
        </p:nvSpPr>
        <p:spPr/>
        <p:txBody>
          <a:bodyPr/>
          <a:lstStyle/>
          <a:p>
            <a:fld id="{07D445A9-DD0C-3A4D-9EA1-6C0CCB15B4FE}" type="slidenum">
              <a:rPr lang="en-US" smtClean="0"/>
              <a:t>14</a:t>
            </a:fld>
            <a:endParaRPr lang="en-US"/>
          </a:p>
        </p:txBody>
      </p:sp>
    </p:spTree>
    <p:extLst>
      <p:ext uri="{BB962C8B-B14F-4D97-AF65-F5344CB8AC3E}">
        <p14:creationId xmlns:p14="http://schemas.microsoft.com/office/powerpoint/2010/main" val="52895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D445A9-DD0C-3A4D-9EA1-6C0CCB15B4FE}" type="slidenum">
              <a:rPr lang="en-US" smtClean="0"/>
              <a:t>17</a:t>
            </a:fld>
            <a:endParaRPr lang="en-US"/>
          </a:p>
        </p:txBody>
      </p:sp>
    </p:spTree>
    <p:extLst>
      <p:ext uri="{BB962C8B-B14F-4D97-AF65-F5344CB8AC3E}">
        <p14:creationId xmlns:p14="http://schemas.microsoft.com/office/powerpoint/2010/main" val="109241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C9F22-BE28-DA21-2940-68320699D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3AD57-C366-318A-25E4-82B1F354C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35A83-E1FB-924C-0954-E322634B9C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B03AFE-6570-9A77-6002-3432DDDA9C21}"/>
              </a:ext>
            </a:extLst>
          </p:cNvPr>
          <p:cNvSpPr>
            <a:spLocks noGrp="1"/>
          </p:cNvSpPr>
          <p:nvPr>
            <p:ph type="sldNum" sz="quarter" idx="5"/>
          </p:nvPr>
        </p:nvSpPr>
        <p:spPr/>
        <p:txBody>
          <a:bodyPr/>
          <a:lstStyle/>
          <a:p>
            <a:fld id="{CBD1673B-71B5-4B2C-AE3A-BF8AE3ADC54B}" type="slidenum">
              <a:rPr lang="en-US" smtClean="0"/>
              <a:t>19</a:t>
            </a:fld>
            <a:endParaRPr lang="en-US"/>
          </a:p>
        </p:txBody>
      </p:sp>
    </p:spTree>
    <p:extLst>
      <p:ext uri="{BB962C8B-B14F-4D97-AF65-F5344CB8AC3E}">
        <p14:creationId xmlns:p14="http://schemas.microsoft.com/office/powerpoint/2010/main" val="2919928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8647C-97C5-1E41-04FB-972C543DD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FC24B-0FE5-F31A-60DE-8201C6CE1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859BF-063C-432F-B556-2FB4DAE7F7C1}"/>
              </a:ext>
            </a:extLst>
          </p:cNvPr>
          <p:cNvSpPr>
            <a:spLocks noGrp="1"/>
          </p:cNvSpPr>
          <p:nvPr>
            <p:ph type="body" idx="1"/>
          </p:nvPr>
        </p:nvSpPr>
        <p:spPr/>
        <p:txBody>
          <a:bodyPr/>
          <a:lstStyle/>
          <a:p>
            <a:r>
              <a:rPr lang="en-US"/>
              <a:t>Current demographics of your person’s served &amp; assessments conducted</a:t>
            </a:r>
          </a:p>
          <a:p>
            <a:r>
              <a:rPr lang="en-US"/>
              <a:t>Current environment options and services offered</a:t>
            </a:r>
          </a:p>
          <a:p>
            <a:r>
              <a:rPr lang="en-US"/>
              <a:t>Current supervisory structure/coaching</a:t>
            </a:r>
          </a:p>
          <a:p>
            <a:endParaRPr lang="en-US"/>
          </a:p>
        </p:txBody>
      </p:sp>
      <p:sp>
        <p:nvSpPr>
          <p:cNvPr id="4" name="Slide Number Placeholder 3">
            <a:extLst>
              <a:ext uri="{FF2B5EF4-FFF2-40B4-BE49-F238E27FC236}">
                <a16:creationId xmlns:a16="http://schemas.microsoft.com/office/drawing/2014/main" id="{D60003C9-C409-CD94-F1C3-A438957A5907}"/>
              </a:ext>
            </a:extLst>
          </p:cNvPr>
          <p:cNvSpPr>
            <a:spLocks noGrp="1"/>
          </p:cNvSpPr>
          <p:nvPr>
            <p:ph type="sldNum" sz="quarter" idx="5"/>
          </p:nvPr>
        </p:nvSpPr>
        <p:spPr/>
        <p:txBody>
          <a:bodyPr/>
          <a:lstStyle/>
          <a:p>
            <a:fld id="{67223255-D532-B443-AEFB-7CB08046B939}" type="slidenum">
              <a:rPr lang="en-US" smtClean="0"/>
              <a:t>20</a:t>
            </a:fld>
            <a:endParaRPr lang="en-US"/>
          </a:p>
        </p:txBody>
      </p:sp>
    </p:spTree>
    <p:extLst>
      <p:ext uri="{BB962C8B-B14F-4D97-AF65-F5344CB8AC3E}">
        <p14:creationId xmlns:p14="http://schemas.microsoft.com/office/powerpoint/2010/main" val="205688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7"/>
            <a:ext cx="9144000" cy="729331"/>
          </a:xfrm>
        </p:spPr>
        <p:txBody>
          <a:bodyPr>
            <a:normAutofit/>
          </a:bodyPr>
          <a:lstStyle>
            <a:lvl1pPr marL="0" indent="0" algn="ctr">
              <a:buNone/>
              <a:defRPr sz="2400"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1200" b="1" i="0" spc="133" baseline="0">
                <a:solidFill>
                  <a:schemeClr val="bg1"/>
                </a:solidFill>
                <a:latin typeface="Arial Black" panose="020B0604020202020204" pitchFamily="34" charset="0"/>
                <a:cs typeface="Arial Black" panose="020B0604020202020204" pitchFamily="34" charset="0"/>
              </a:defRPr>
            </a:lvl1pPr>
            <a:lvl2pPr marL="457177" indent="0">
              <a:buNone/>
              <a:defRPr/>
            </a:lvl2pPr>
          </a:lstStyle>
          <a:p>
            <a:pPr lvl="0"/>
            <a:r>
              <a:rPr lang="en-US"/>
              <a:t>DATE OF PRESENTATION  |  LOCATION OF PRESENTATION</a:t>
            </a:r>
          </a:p>
        </p:txBody>
      </p:sp>
      <p:grpSp>
        <p:nvGrpSpPr>
          <p:cNvPr id="4" name="Group 3">
            <a:extLst>
              <a:ext uri="{FF2B5EF4-FFF2-40B4-BE49-F238E27FC236}">
                <a16:creationId xmlns:a16="http://schemas.microsoft.com/office/drawing/2014/main" id="{A4399D2D-0065-E4BA-8A14-5C262D379D5C}"/>
              </a:ext>
            </a:extLst>
          </p:cNvPr>
          <p:cNvGrpSpPr/>
          <p:nvPr userDrawn="1"/>
        </p:nvGrpSpPr>
        <p:grpSpPr>
          <a:xfrm>
            <a:off x="2690983" y="5016445"/>
            <a:ext cx="6810034" cy="786775"/>
            <a:chOff x="2850457" y="5073889"/>
            <a:chExt cx="6810034" cy="786775"/>
          </a:xfrm>
        </p:grpSpPr>
        <p:pic>
          <p:nvPicPr>
            <p:cNvPr id="6" name="Picture 5" descr="A picture containing text, clipart&#10;&#10;Description automatically generated">
              <a:extLst>
                <a:ext uri="{FF2B5EF4-FFF2-40B4-BE49-F238E27FC236}">
                  <a16:creationId xmlns:a16="http://schemas.microsoft.com/office/drawing/2014/main" id="{E20E2DEC-A81F-B34C-9637-7809EFDF3FA3}"/>
                </a:ext>
              </a:extLst>
            </p:cNvPr>
            <p:cNvPicPr>
              <a:picLocks noChangeAspect="1"/>
            </p:cNvPicPr>
            <p:nvPr userDrawn="1"/>
          </p:nvPicPr>
          <p:blipFill>
            <a:blip r:embed="rId3"/>
            <a:stretch>
              <a:fillRect/>
            </a:stretch>
          </p:blipFill>
          <p:spPr>
            <a:xfrm>
              <a:off x="2850457" y="5073889"/>
              <a:ext cx="3097800" cy="711657"/>
            </a:xfrm>
            <a:prstGeom prst="rect">
              <a:avLst/>
            </a:prstGeom>
          </p:spPr>
        </p:pic>
        <p:pic>
          <p:nvPicPr>
            <p:cNvPr id="11" name="Picture 10">
              <a:extLst>
                <a:ext uri="{FF2B5EF4-FFF2-40B4-BE49-F238E27FC236}">
                  <a16:creationId xmlns:a16="http://schemas.microsoft.com/office/drawing/2014/main" id="{A5CFE1BF-8F7D-461D-96DD-43EDB8E03610}"/>
                </a:ext>
              </a:extLst>
            </p:cNvPr>
            <p:cNvPicPr>
              <a:picLocks noChangeAspect="1"/>
            </p:cNvPicPr>
            <p:nvPr userDrawn="1"/>
          </p:nvPicPr>
          <p:blipFill>
            <a:blip r:embed="rId4"/>
            <a:srcRect/>
            <a:stretch/>
          </p:blipFill>
          <p:spPr>
            <a:xfrm>
              <a:off x="6096000" y="5077019"/>
              <a:ext cx="1746384" cy="783645"/>
            </a:xfrm>
            <a:prstGeom prst="rect">
              <a:avLst/>
            </a:prstGeom>
          </p:spPr>
        </p:pic>
        <p:pic>
          <p:nvPicPr>
            <p:cNvPr id="5" name="Picture 4">
              <a:extLst>
                <a:ext uri="{FF2B5EF4-FFF2-40B4-BE49-F238E27FC236}">
                  <a16:creationId xmlns:a16="http://schemas.microsoft.com/office/drawing/2014/main" id="{91620603-7B3B-0821-6A3A-5DA1C7B841DE}"/>
                </a:ext>
              </a:extLst>
            </p:cNvPr>
            <p:cNvPicPr>
              <a:picLocks noChangeAspect="1"/>
            </p:cNvPicPr>
            <p:nvPr userDrawn="1"/>
          </p:nvPicPr>
          <p:blipFill>
            <a:blip r:embed="rId5"/>
            <a:srcRect/>
            <a:stretch/>
          </p:blipFill>
          <p:spPr>
            <a:xfrm>
              <a:off x="8058494" y="5135900"/>
              <a:ext cx="1601997" cy="649646"/>
            </a:xfrm>
            <a:prstGeom prst="rect">
              <a:avLst/>
            </a:prstGeom>
          </p:spPr>
        </p:pic>
      </p:grpSp>
    </p:spTree>
    <p:extLst>
      <p:ext uri="{BB962C8B-B14F-4D97-AF65-F5344CB8AC3E}">
        <p14:creationId xmlns:p14="http://schemas.microsoft.com/office/powerpoint/2010/main" val="196027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Images">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73285" r="50001" b="-1"/>
          <a:stretch/>
        </p:blipFill>
        <p:spPr>
          <a:xfrm>
            <a:off x="1" y="5022848"/>
            <a:ext cx="6095997" cy="1828801"/>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5029200"/>
          </a:xfrm>
        </p:spPr>
        <p:txBody>
          <a:bodyPr/>
          <a:lstStyle/>
          <a:p>
            <a:r>
              <a:rPr lang="en-US"/>
              <a:t>Click icon to add picture</a:t>
            </a:r>
          </a:p>
        </p:txBody>
      </p:sp>
    </p:spTree>
    <p:extLst>
      <p:ext uri="{BB962C8B-B14F-4D97-AF65-F5344CB8AC3E}">
        <p14:creationId xmlns:p14="http://schemas.microsoft.com/office/powerpoint/2010/main" val="4055206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Images+Capti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66550" r="50001" b="-1"/>
          <a:stretch/>
        </p:blipFill>
        <p:spPr>
          <a:xfrm>
            <a:off x="1" y="4561840"/>
            <a:ext cx="6095997" cy="228980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0" y="4868894"/>
            <a:ext cx="4693921" cy="655892"/>
          </a:xfrm>
          <a:prstGeom prst="rect">
            <a:avLst/>
          </a:prstGeom>
        </p:spPr>
        <p:txBody>
          <a:bodyPr anchor="t">
            <a:no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5532120" y="524455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riangle 7">
            <a:extLst>
              <a:ext uri="{FF2B5EF4-FFF2-40B4-BE49-F238E27FC236}">
                <a16:creationId xmlns:a16="http://schemas.microsoft.com/office/drawing/2014/main" id="{069C2751-724B-084C-8FD0-F226A51728EB}"/>
              </a:ext>
            </a:extLst>
          </p:cNvPr>
          <p:cNvSpPr/>
          <p:nvPr userDrawn="1"/>
        </p:nvSpPr>
        <p:spPr>
          <a:xfrm>
            <a:off x="5532120" y="4868813"/>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4561840"/>
          </a:xfrm>
        </p:spPr>
        <p:txBody>
          <a:bodyPr/>
          <a:lstStyle/>
          <a:p>
            <a:r>
              <a:rPr lang="en-US"/>
              <a:t>Click icon to add picture</a:t>
            </a:r>
          </a:p>
        </p:txBody>
      </p:sp>
    </p:spTree>
    <p:extLst>
      <p:ext uri="{BB962C8B-B14F-4D97-AF65-F5344CB8AC3E}">
        <p14:creationId xmlns:p14="http://schemas.microsoft.com/office/powerpoint/2010/main" val="47983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945318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358816" y="319211"/>
            <a:ext cx="1088021" cy="1785104"/>
          </a:xfrm>
          <a:prstGeom prst="rect">
            <a:avLst/>
          </a:prstGeom>
          <a:noFill/>
        </p:spPr>
        <p:txBody>
          <a:bodyPr wrap="square" rtlCol="0">
            <a:spAutoFit/>
          </a:bodyPr>
          <a:lstStyle/>
          <a:p>
            <a:r>
              <a:rPr lang="en-US" sz="11000" b="1" i="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a:t>—NAME O. PERSON</a:t>
            </a:r>
            <a:br>
              <a:rPr lang="en-US"/>
            </a:br>
            <a:r>
              <a:rPr lang="en-US"/>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a:t>Quote goes here click to edit master style lorem ipsum click to edit master style lorem ipsum here click to edit ipsum master style lorem ipsum”</a:t>
            </a:r>
          </a:p>
        </p:txBody>
      </p:sp>
      <p:sp>
        <p:nvSpPr>
          <p:cNvPr id="11" name="Slide Number Placeholder 5">
            <a:extLst>
              <a:ext uri="{FF2B5EF4-FFF2-40B4-BE49-F238E27FC236}">
                <a16:creationId xmlns:a16="http://schemas.microsoft.com/office/drawing/2014/main" id="{D8D10FF2-BEEC-F843-A76B-CBB3A31FFE6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grpSp>
        <p:nvGrpSpPr>
          <p:cNvPr id="9" name="Group 8">
            <a:extLst>
              <a:ext uri="{FF2B5EF4-FFF2-40B4-BE49-F238E27FC236}">
                <a16:creationId xmlns:a16="http://schemas.microsoft.com/office/drawing/2014/main" id="{2585F053-0670-9CD3-10FA-D809F7B7CE82}"/>
              </a:ext>
            </a:extLst>
          </p:cNvPr>
          <p:cNvGrpSpPr/>
          <p:nvPr userDrawn="1"/>
        </p:nvGrpSpPr>
        <p:grpSpPr>
          <a:xfrm>
            <a:off x="261731" y="6137276"/>
            <a:ext cx="3017417" cy="682146"/>
            <a:chOff x="261731" y="6137276"/>
            <a:chExt cx="3017417" cy="682146"/>
          </a:xfrm>
        </p:grpSpPr>
        <p:pic>
          <p:nvPicPr>
            <p:cNvPr id="13" name="Picture 12">
              <a:extLst>
                <a:ext uri="{FF2B5EF4-FFF2-40B4-BE49-F238E27FC236}">
                  <a16:creationId xmlns:a16="http://schemas.microsoft.com/office/drawing/2014/main" id="{665065C5-862B-56C3-CF8D-750ECA847A92}"/>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4" name="Picture 13">
              <a:extLst>
                <a:ext uri="{FF2B5EF4-FFF2-40B4-BE49-F238E27FC236}">
                  <a16:creationId xmlns:a16="http://schemas.microsoft.com/office/drawing/2014/main" id="{FE31F037-9389-1B7D-20F3-B6BAC7DBCF7C}"/>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5" name="Picture 14">
              <a:extLst>
                <a:ext uri="{FF2B5EF4-FFF2-40B4-BE49-F238E27FC236}">
                  <a16:creationId xmlns:a16="http://schemas.microsoft.com/office/drawing/2014/main" id="{C0C9A917-6D43-0BFE-500D-8C2A835B86D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309067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358816" y="319211"/>
            <a:ext cx="1088021" cy="1785104"/>
          </a:xfrm>
          <a:prstGeom prst="rect">
            <a:avLst/>
          </a:prstGeom>
          <a:noFill/>
        </p:spPr>
        <p:txBody>
          <a:bodyPr wrap="square" rtlCol="0">
            <a:spAutoFit/>
          </a:bodyPr>
          <a:lstStyle/>
          <a:p>
            <a:r>
              <a:rPr lang="en-US" sz="11000" b="1" i="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a:t>—NAME O. PERSON</a:t>
            </a:r>
            <a:br>
              <a:rPr lang="en-US"/>
            </a:br>
            <a:r>
              <a:rPr lang="en-US"/>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a:t>Quote goes here click to edit master style lorem ipsum click to edit master style lorem ipsum here click to edit ipsum master style lorem ipsum”</a:t>
            </a:r>
          </a:p>
        </p:txBody>
      </p:sp>
      <p:grpSp>
        <p:nvGrpSpPr>
          <p:cNvPr id="7" name="Group 6">
            <a:extLst>
              <a:ext uri="{FF2B5EF4-FFF2-40B4-BE49-F238E27FC236}">
                <a16:creationId xmlns:a16="http://schemas.microsoft.com/office/drawing/2014/main" id="{AC3260EF-5D3F-0F96-C00C-3A2D6B2BAFF2}"/>
              </a:ext>
            </a:extLst>
          </p:cNvPr>
          <p:cNvGrpSpPr/>
          <p:nvPr userDrawn="1"/>
        </p:nvGrpSpPr>
        <p:grpSpPr>
          <a:xfrm>
            <a:off x="261731" y="6137276"/>
            <a:ext cx="3017417" cy="682146"/>
            <a:chOff x="261731" y="6137276"/>
            <a:chExt cx="3017417" cy="682146"/>
          </a:xfrm>
        </p:grpSpPr>
        <p:pic>
          <p:nvPicPr>
            <p:cNvPr id="9" name="Picture 8">
              <a:extLst>
                <a:ext uri="{FF2B5EF4-FFF2-40B4-BE49-F238E27FC236}">
                  <a16:creationId xmlns:a16="http://schemas.microsoft.com/office/drawing/2014/main" id="{D44EB690-F210-938C-BB1C-E0F1D5541E3F}"/>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1" name="Picture 10">
              <a:extLst>
                <a:ext uri="{FF2B5EF4-FFF2-40B4-BE49-F238E27FC236}">
                  <a16:creationId xmlns:a16="http://schemas.microsoft.com/office/drawing/2014/main" id="{94D6654F-9F9E-B087-0FAF-404EB13499A4}"/>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5" name="Picture 14">
              <a:extLst>
                <a:ext uri="{FF2B5EF4-FFF2-40B4-BE49-F238E27FC236}">
                  <a16:creationId xmlns:a16="http://schemas.microsoft.com/office/drawing/2014/main" id="{C6A7EDB1-0C0C-13D8-A3B8-12640BECEA7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416573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Callout">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F39A1D6-DBBB-A847-838A-96CE92F5E8FB}"/>
              </a:ext>
            </a:extLst>
          </p:cNvPr>
          <p:cNvPicPr>
            <a:picLocks noChangeAspect="1"/>
          </p:cNvPicPr>
          <p:nvPr userDrawn="1"/>
        </p:nvPicPr>
        <p:blipFill rotWithShape="1">
          <a:blip r:embed="rId2"/>
          <a:srcRect l="50000" t="69899" r="1"/>
          <a:stretch/>
        </p:blipFill>
        <p:spPr>
          <a:xfrm>
            <a:off x="6095999" y="4791116"/>
            <a:ext cx="6089651" cy="2060533"/>
          </a:xfrm>
          <a:prstGeom prst="rect">
            <a:avLst/>
          </a:prstGeom>
        </p:spPr>
      </p:pic>
      <p:pic>
        <p:nvPicPr>
          <p:cNvPr id="14" name="Picture 13" descr="A close up of a logo&#10;&#10;Description automatically generated">
            <a:extLst>
              <a:ext uri="{FF2B5EF4-FFF2-40B4-BE49-F238E27FC236}">
                <a16:creationId xmlns:a16="http://schemas.microsoft.com/office/drawing/2014/main" id="{C9B96961-9CB9-EE40-B746-84089B11EE2F}"/>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2" y="457201"/>
            <a:ext cx="5173663" cy="3883068"/>
          </a:xfrm>
        </p:spPr>
        <p:txBody>
          <a:bodyPr anchor="ctr">
            <a:normAutofit/>
          </a:bodyPr>
          <a:lstStyle>
            <a:lvl1pPr marL="0" indent="0">
              <a:lnSpc>
                <a:spcPct val="100000"/>
              </a:lnSpc>
              <a:buNone/>
              <a:defRPr sz="4000" b="1" i="1">
                <a:solidFill>
                  <a:schemeClr val="bg1"/>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a:t>Callout goes here click to edit text lorem ipsum</a:t>
            </a:r>
          </a:p>
        </p:txBody>
      </p:sp>
      <p:sp>
        <p:nvSpPr>
          <p:cNvPr id="15" name="Content Placeholder 2">
            <a:extLst>
              <a:ext uri="{FF2B5EF4-FFF2-40B4-BE49-F238E27FC236}">
                <a16:creationId xmlns:a16="http://schemas.microsoft.com/office/drawing/2014/main" id="{BD640299-D8EE-494F-B123-AE344ED82E2A}"/>
              </a:ext>
            </a:extLst>
          </p:cNvPr>
          <p:cNvSpPr>
            <a:spLocks noGrp="1"/>
          </p:cNvSpPr>
          <p:nvPr>
            <p:ph idx="1"/>
          </p:nvPr>
        </p:nvSpPr>
        <p:spPr>
          <a:xfrm>
            <a:off x="470590" y="1825627"/>
            <a:ext cx="5179324" cy="431164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730D69E-FFBA-5A4C-9173-0E8F1DC1DBB4}"/>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068980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Data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3647AC-6B58-154F-A35F-899B9B14388F}"/>
              </a:ext>
            </a:extLst>
          </p:cNvPr>
          <p:cNvCxnSpPr>
            <a:cxnSpLocks/>
          </p:cNvCxnSpPr>
          <p:nvPr userDrawn="1"/>
        </p:nvCxnSpPr>
        <p:spPr>
          <a:xfrm>
            <a:off x="4065495"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414887-EDEC-EA46-AE17-11A700D93405}"/>
              </a:ext>
            </a:extLst>
          </p:cNvPr>
          <p:cNvCxnSpPr>
            <a:cxnSpLocks/>
          </p:cNvCxnSpPr>
          <p:nvPr userDrawn="1"/>
        </p:nvCxnSpPr>
        <p:spPr>
          <a:xfrm>
            <a:off x="8130988"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95FDBDC-85D9-0A44-8530-78819EEC4315}"/>
              </a:ext>
            </a:extLst>
          </p:cNvPr>
          <p:cNvSpPr>
            <a:spLocks noGrp="1"/>
          </p:cNvSpPr>
          <p:nvPr>
            <p:ph type="body" sz="quarter" idx="10" hasCustomPrompt="1"/>
          </p:nvPr>
        </p:nvSpPr>
        <p:spPr>
          <a:xfrm>
            <a:off x="685800"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12</a:t>
            </a:r>
          </a:p>
        </p:txBody>
      </p:sp>
      <p:sp>
        <p:nvSpPr>
          <p:cNvPr id="16" name="Text Placeholder 14">
            <a:extLst>
              <a:ext uri="{FF2B5EF4-FFF2-40B4-BE49-F238E27FC236}">
                <a16:creationId xmlns:a16="http://schemas.microsoft.com/office/drawing/2014/main" id="{96BB51E8-22C5-3A48-97D1-3EEDCADFD7CA}"/>
              </a:ext>
            </a:extLst>
          </p:cNvPr>
          <p:cNvSpPr>
            <a:spLocks noGrp="1"/>
          </p:cNvSpPr>
          <p:nvPr>
            <p:ph type="body" sz="quarter" idx="11" hasCustomPrompt="1"/>
          </p:nvPr>
        </p:nvSpPr>
        <p:spPr>
          <a:xfrm>
            <a:off x="4814048"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34</a:t>
            </a:r>
          </a:p>
        </p:txBody>
      </p:sp>
      <p:sp>
        <p:nvSpPr>
          <p:cNvPr id="17" name="Text Placeholder 14">
            <a:extLst>
              <a:ext uri="{FF2B5EF4-FFF2-40B4-BE49-F238E27FC236}">
                <a16:creationId xmlns:a16="http://schemas.microsoft.com/office/drawing/2014/main" id="{1A3C4111-5524-C344-BEB6-9E79791D365B}"/>
              </a:ext>
            </a:extLst>
          </p:cNvPr>
          <p:cNvSpPr>
            <a:spLocks noGrp="1"/>
          </p:cNvSpPr>
          <p:nvPr>
            <p:ph type="body" sz="quarter" idx="12" hasCustomPrompt="1"/>
          </p:nvPr>
        </p:nvSpPr>
        <p:spPr>
          <a:xfrm>
            <a:off x="8713696"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a:t>56</a:t>
            </a:r>
          </a:p>
        </p:txBody>
      </p:sp>
      <p:sp>
        <p:nvSpPr>
          <p:cNvPr id="20" name="Text Placeholder 19">
            <a:extLst>
              <a:ext uri="{FF2B5EF4-FFF2-40B4-BE49-F238E27FC236}">
                <a16:creationId xmlns:a16="http://schemas.microsoft.com/office/drawing/2014/main" id="{55BD5BF8-B107-E24C-A763-A1D63FD4BAD9}"/>
              </a:ext>
            </a:extLst>
          </p:cNvPr>
          <p:cNvSpPr>
            <a:spLocks noGrp="1"/>
          </p:cNvSpPr>
          <p:nvPr>
            <p:ph type="body" sz="quarter" idx="13"/>
          </p:nvPr>
        </p:nvSpPr>
        <p:spPr>
          <a:xfrm>
            <a:off x="685800"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573D3580-B1DA-754B-BFC0-BBCCBF597C02}"/>
              </a:ext>
            </a:extLst>
          </p:cNvPr>
          <p:cNvSpPr>
            <a:spLocks noGrp="1"/>
          </p:cNvSpPr>
          <p:nvPr>
            <p:ph type="body" sz="quarter" idx="14"/>
          </p:nvPr>
        </p:nvSpPr>
        <p:spPr>
          <a:xfrm>
            <a:off x="48274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688C5D99-3E9D-D047-84E2-FF313C37C4E6}"/>
              </a:ext>
            </a:extLst>
          </p:cNvPr>
          <p:cNvSpPr>
            <a:spLocks noGrp="1"/>
          </p:cNvSpPr>
          <p:nvPr>
            <p:ph type="body" sz="quarter" idx="15"/>
          </p:nvPr>
        </p:nvSpPr>
        <p:spPr>
          <a:xfrm>
            <a:off x="87136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AF365FE-8B13-B64B-AA3F-E912C6D110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276762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28"/>
            <a:ext cx="5540375" cy="364564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479458"/>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28"/>
            <a:ext cx="5402981" cy="364564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2" y="1828799"/>
            <a:ext cx="3563471"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2" y="2719947"/>
            <a:ext cx="3563471" cy="341732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6"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6"/>
            <a:ext cx="3563468" cy="3417327"/>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4"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71329" y="2719947"/>
            <a:ext cx="3563469" cy="341732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0" y="1808444"/>
            <a:ext cx="8943654" cy="2194596"/>
          </a:xfrm>
        </p:spPr>
        <p:txBody>
          <a:bodyPr/>
          <a:lstStyle>
            <a:lvl1pPr>
              <a:defRPr>
                <a:solidFill>
                  <a:schemeClr val="bg1"/>
                </a:solidFill>
              </a:defRPr>
            </a:lvl1pPr>
          </a:lstStyle>
          <a:p>
            <a:pPr>
              <a:lnSpc>
                <a:spcPct val="100000"/>
              </a:lnSpc>
            </a:pPr>
            <a:r>
              <a:rPr lang="en-US" sz="4000"/>
              <a:t>Answer goes here lorem ipsum dolore set un </a:t>
            </a:r>
            <a:r>
              <a:rPr lang="en-US" sz="4000" err="1"/>
              <a:t>dumond</a:t>
            </a:r>
            <a:r>
              <a:rPr lang="en-US" sz="400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2000" b="1" spc="100" baseline="0">
                <a:solidFill>
                  <a:schemeClr val="accent3"/>
                </a:solidFill>
              </a:defRPr>
            </a:lvl1pPr>
          </a:lstStyle>
          <a:p>
            <a:pPr lvl="0"/>
            <a:r>
              <a:rPr lang="en-US"/>
              <a:t>QUESTION GOES HERE?</a:t>
            </a:r>
          </a:p>
        </p:txBody>
      </p:sp>
    </p:spTree>
    <p:extLst>
      <p:ext uri="{BB962C8B-B14F-4D97-AF65-F5344CB8AC3E}">
        <p14:creationId xmlns:p14="http://schemas.microsoft.com/office/powerpoint/2010/main" val="38785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6"/>
            <a:ext cx="11277600" cy="1504017"/>
          </a:xfrm>
          <a:prstGeom prst="rect">
            <a:avLst/>
          </a:prstGeom>
        </p:spPr>
        <p:txBody>
          <a:bodyPr anchor="b">
            <a:noAutofit/>
          </a:bodyPr>
          <a:lstStyle>
            <a:lvl1pPr algn="l">
              <a:defRPr sz="55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 lorem ipsum</a:t>
            </a:r>
          </a:p>
        </p:txBody>
      </p:sp>
      <p:grpSp>
        <p:nvGrpSpPr>
          <p:cNvPr id="15" name="Group 14">
            <a:extLst>
              <a:ext uri="{FF2B5EF4-FFF2-40B4-BE49-F238E27FC236}">
                <a16:creationId xmlns:a16="http://schemas.microsoft.com/office/drawing/2014/main" id="{37DE622A-FBDB-04F5-DD06-325DD6BB3939}"/>
              </a:ext>
            </a:extLst>
          </p:cNvPr>
          <p:cNvGrpSpPr/>
          <p:nvPr userDrawn="1"/>
        </p:nvGrpSpPr>
        <p:grpSpPr>
          <a:xfrm>
            <a:off x="261731" y="6137276"/>
            <a:ext cx="3017417" cy="682146"/>
            <a:chOff x="261731" y="6137276"/>
            <a:chExt cx="3017417" cy="682146"/>
          </a:xfrm>
        </p:grpSpPr>
        <p:pic>
          <p:nvPicPr>
            <p:cNvPr id="8" name="Picture 7">
              <a:extLst>
                <a:ext uri="{FF2B5EF4-FFF2-40B4-BE49-F238E27FC236}">
                  <a16:creationId xmlns:a16="http://schemas.microsoft.com/office/drawing/2014/main" id="{9A988342-A801-7C3C-2172-3FACA0D6CD02}"/>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9" name="Picture 8">
              <a:extLst>
                <a:ext uri="{FF2B5EF4-FFF2-40B4-BE49-F238E27FC236}">
                  <a16:creationId xmlns:a16="http://schemas.microsoft.com/office/drawing/2014/main" id="{933785BA-51FF-AF3E-5785-6127E7075151}"/>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0" name="Picture 9">
              <a:extLst>
                <a:ext uri="{FF2B5EF4-FFF2-40B4-BE49-F238E27FC236}">
                  <a16:creationId xmlns:a16="http://schemas.microsoft.com/office/drawing/2014/main" id="{0AF7CF46-C347-A1E2-15C2-92F3F860EC5A}"/>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0" y="683632"/>
            <a:ext cx="3432175" cy="4114800"/>
          </a:xfrm>
        </p:spPr>
        <p:txBody>
          <a:bodyPr/>
          <a:lstStyle/>
          <a:p>
            <a:r>
              <a:rPr lang="en-US"/>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4" y="1191415"/>
            <a:ext cx="7019795" cy="1136134"/>
          </a:xfrm>
        </p:spPr>
        <p:txBody>
          <a:bodyPr anchor="b">
            <a:normAutofit/>
          </a:bodyPr>
          <a:lstStyle>
            <a:lvl1pPr>
              <a:defRPr sz="4000">
                <a:solidFill>
                  <a:schemeClr val="bg1"/>
                </a:solidFill>
              </a:defRPr>
            </a:lvl1pPr>
          </a:lstStyle>
          <a:p>
            <a:r>
              <a:rPr lang="en-US"/>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5" y="2705100"/>
            <a:ext cx="7019925" cy="169227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800">
                <a:solidFill>
                  <a:schemeClr val="bg1"/>
                </a:solidFill>
              </a:defRPr>
            </a:lvl1pPr>
          </a:lstStyle>
          <a:p>
            <a:r>
              <a:rPr lang="en-US" sz="2400" b="0" i="0">
                <a:latin typeface="Arial" panose="020B0604020202020204" pitchFamily="34" charset="0"/>
                <a:cs typeface="Arial" panose="020B0604020202020204" pitchFamily="34" charset="0"/>
              </a:rPr>
              <a:t>Title or details about person lorem ipsum dolore set </a:t>
            </a:r>
            <a:r>
              <a:rPr lang="en-US" sz="2400" b="0" i="0" err="1">
                <a:latin typeface="Arial" panose="020B0604020202020204" pitchFamily="34" charset="0"/>
                <a:cs typeface="Arial" panose="020B0604020202020204" pitchFamily="34" charset="0"/>
              </a:rPr>
              <a:t>amon</a:t>
            </a:r>
            <a:r>
              <a:rPr lang="en-US" sz="2400" b="0" i="0">
                <a:latin typeface="Arial" panose="020B0604020202020204" pitchFamily="34" charset="0"/>
                <a:cs typeface="Arial" panose="020B0604020202020204" pitchFamily="34" charset="0"/>
              </a:rPr>
              <a:t> de </a:t>
            </a:r>
            <a:r>
              <a:rPr lang="en-US" sz="2400" b="0" i="0" err="1">
                <a:latin typeface="Arial" panose="020B0604020202020204" pitchFamily="34" charset="0"/>
                <a:cs typeface="Arial" panose="020B0604020202020204" pitchFamily="34" charset="0"/>
              </a:rPr>
              <a:t>tretus</a:t>
            </a:r>
            <a:r>
              <a:rPr lang="en-US" sz="2400" b="0" i="0">
                <a:latin typeface="Arial" panose="020B0604020202020204" pitchFamily="34" charset="0"/>
                <a:cs typeface="Arial" panose="020B0604020202020204" pitchFamily="34" charset="0"/>
              </a:rPr>
              <a:t> lorem ipsum</a:t>
            </a:r>
          </a:p>
        </p:txBody>
      </p:sp>
      <p:grpSp>
        <p:nvGrpSpPr>
          <p:cNvPr id="9" name="Group 8">
            <a:extLst>
              <a:ext uri="{FF2B5EF4-FFF2-40B4-BE49-F238E27FC236}">
                <a16:creationId xmlns:a16="http://schemas.microsoft.com/office/drawing/2014/main" id="{C39728E8-6CB6-47AC-3ABB-9D3725100B90}"/>
              </a:ext>
            </a:extLst>
          </p:cNvPr>
          <p:cNvGrpSpPr/>
          <p:nvPr userDrawn="1"/>
        </p:nvGrpSpPr>
        <p:grpSpPr>
          <a:xfrm>
            <a:off x="261731" y="6137276"/>
            <a:ext cx="3017417" cy="682146"/>
            <a:chOff x="261731" y="6137276"/>
            <a:chExt cx="3017417" cy="682146"/>
          </a:xfrm>
        </p:grpSpPr>
        <p:pic>
          <p:nvPicPr>
            <p:cNvPr id="13" name="Picture 12">
              <a:extLst>
                <a:ext uri="{FF2B5EF4-FFF2-40B4-BE49-F238E27FC236}">
                  <a16:creationId xmlns:a16="http://schemas.microsoft.com/office/drawing/2014/main" id="{C06FF6B4-1F92-DB64-12B1-F7C675BF6947}"/>
                </a:ext>
              </a:extLst>
            </p:cNvPr>
            <p:cNvPicPr>
              <a:picLocks noChangeAspect="1"/>
            </p:cNvPicPr>
            <p:nvPr userDrawn="1"/>
          </p:nvPicPr>
          <p:blipFill>
            <a:blip r:embed="rId3"/>
            <a:srcRect/>
            <a:stretch/>
          </p:blipFill>
          <p:spPr>
            <a:xfrm>
              <a:off x="261731" y="6137276"/>
              <a:ext cx="716949" cy="544946"/>
            </a:xfrm>
            <a:prstGeom prst="rect">
              <a:avLst/>
            </a:prstGeom>
          </p:spPr>
        </p:pic>
        <p:pic>
          <p:nvPicPr>
            <p:cNvPr id="14" name="Picture 13">
              <a:extLst>
                <a:ext uri="{FF2B5EF4-FFF2-40B4-BE49-F238E27FC236}">
                  <a16:creationId xmlns:a16="http://schemas.microsoft.com/office/drawing/2014/main" id="{B27360D0-400C-D988-AFD0-E98E07052369}"/>
                </a:ext>
              </a:extLst>
            </p:cNvPr>
            <p:cNvPicPr>
              <a:picLocks noChangeAspect="1"/>
            </p:cNvPicPr>
            <p:nvPr userDrawn="1"/>
          </p:nvPicPr>
          <p:blipFill>
            <a:blip r:embed="rId4"/>
            <a:srcRect/>
            <a:stretch/>
          </p:blipFill>
          <p:spPr>
            <a:xfrm>
              <a:off x="1125485" y="6137276"/>
              <a:ext cx="1519277" cy="682146"/>
            </a:xfrm>
            <a:prstGeom prst="rect">
              <a:avLst/>
            </a:prstGeom>
          </p:spPr>
        </p:pic>
        <p:pic>
          <p:nvPicPr>
            <p:cNvPr id="16" name="Picture 15">
              <a:extLst>
                <a:ext uri="{FF2B5EF4-FFF2-40B4-BE49-F238E27FC236}">
                  <a16:creationId xmlns:a16="http://schemas.microsoft.com/office/drawing/2014/main" id="{7E68BBCE-8239-BD1B-E3BB-D7CF6B91E82B}"/>
                </a:ext>
              </a:extLst>
            </p:cNvPr>
            <p:cNvPicPr>
              <a:picLocks noChangeAspect="1"/>
            </p:cNvPicPr>
            <p:nvPr userDrawn="1"/>
          </p:nvPicPr>
          <p:blipFill>
            <a:blip r:embed="rId5"/>
            <a:srcRect/>
            <a:stretch/>
          </p:blipFill>
          <p:spPr>
            <a:xfrm>
              <a:off x="2791568" y="6137276"/>
              <a:ext cx="487580" cy="550358"/>
            </a:xfrm>
            <a:prstGeom prst="rect">
              <a:avLst/>
            </a:prstGeom>
          </p:spPr>
        </p:pic>
      </p:grpSp>
    </p:spTree>
    <p:extLst>
      <p:ext uri="{BB962C8B-B14F-4D97-AF65-F5344CB8AC3E}">
        <p14:creationId xmlns:p14="http://schemas.microsoft.com/office/powerpoint/2010/main" val="1399515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C71D-5B3E-C7AE-277E-FA595934059F}"/>
              </a:ext>
            </a:extLst>
          </p:cNvPr>
          <p:cNvSpPr>
            <a:spLocks noGrp="1"/>
          </p:cNvSpPr>
          <p:nvPr>
            <p:ph type="ctrTitle"/>
          </p:nvPr>
        </p:nvSpPr>
        <p:spPr>
          <a:xfrm>
            <a:off x="1524000" y="84527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D647B-4BD0-5390-C292-8F688A2303B3}"/>
              </a:ext>
            </a:extLst>
          </p:cNvPr>
          <p:cNvSpPr>
            <a:spLocks noGrp="1"/>
          </p:cNvSpPr>
          <p:nvPr>
            <p:ph type="subTitle" idx="1"/>
          </p:nvPr>
        </p:nvSpPr>
        <p:spPr>
          <a:xfrm>
            <a:off x="1524000" y="3555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close-up of a logo&#10;&#10;AI-generated content may be incorrect.">
            <a:extLst>
              <a:ext uri="{FF2B5EF4-FFF2-40B4-BE49-F238E27FC236}">
                <a16:creationId xmlns:a16="http://schemas.microsoft.com/office/drawing/2014/main" id="{9F5B0B25-9F19-A65B-5F37-008C7C2740A4}"/>
              </a:ext>
            </a:extLst>
          </p:cNvPr>
          <p:cNvPicPr>
            <a:picLocks noChangeAspect="1"/>
          </p:cNvPicPr>
          <p:nvPr userDrawn="1"/>
        </p:nvPicPr>
        <p:blipFill>
          <a:blip r:embed="rId3"/>
          <a:stretch>
            <a:fillRect/>
          </a:stretch>
        </p:blipFill>
        <p:spPr>
          <a:xfrm>
            <a:off x="0" y="5066382"/>
            <a:ext cx="12192000" cy="1784350"/>
          </a:xfrm>
          <a:prstGeom prst="rect">
            <a:avLst/>
          </a:prstGeom>
        </p:spPr>
      </p:pic>
    </p:spTree>
    <p:extLst>
      <p:ext uri="{BB962C8B-B14F-4D97-AF65-F5344CB8AC3E}">
        <p14:creationId xmlns:p14="http://schemas.microsoft.com/office/powerpoint/2010/main" val="177333622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6E55-E863-D3E9-5529-0BB3C507BC49}"/>
              </a:ext>
            </a:extLst>
          </p:cNvPr>
          <p:cNvSpPr>
            <a:spLocks noGrp="1"/>
          </p:cNvSpPr>
          <p:nvPr>
            <p:ph type="title"/>
          </p:nvPr>
        </p:nvSpPr>
        <p:spPr>
          <a:xfrm>
            <a:off x="457200" y="365125"/>
            <a:ext cx="10896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1E346D-AB79-3EBA-A55E-0B60C771736F}"/>
              </a:ext>
            </a:extLst>
          </p:cNvPr>
          <p:cNvSpPr>
            <a:spLocks noGrp="1"/>
          </p:cNvSpPr>
          <p:nvPr>
            <p:ph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7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6118-BCC7-18C3-2DFD-D1FF7E99AE93}"/>
              </a:ext>
            </a:extLst>
          </p:cNvPr>
          <p:cNvSpPr>
            <a:spLocks noGrp="1"/>
          </p:cNvSpPr>
          <p:nvPr>
            <p:ph type="title"/>
          </p:nvPr>
        </p:nvSpPr>
        <p:spPr>
          <a:xfrm>
            <a:off x="1607126" y="462829"/>
            <a:ext cx="896850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AB8D35-3043-CA04-DBB7-14A9E0F23E4B}"/>
              </a:ext>
            </a:extLst>
          </p:cNvPr>
          <p:cNvSpPr>
            <a:spLocks noGrp="1"/>
          </p:cNvSpPr>
          <p:nvPr>
            <p:ph type="body" idx="1"/>
          </p:nvPr>
        </p:nvSpPr>
        <p:spPr>
          <a:xfrm>
            <a:off x="1431636" y="3656590"/>
            <a:ext cx="9356437"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4333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1"/>
            <a:ext cx="12192000" cy="5062539"/>
          </a:xfrm>
        </p:spPr>
        <p:txBody>
          <a:bodyPr/>
          <a:lstStyle/>
          <a:p>
            <a:r>
              <a:rPr lang="en-US"/>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a:solidFill>
                <a:schemeClr val="tx1"/>
              </a:solidFill>
            </a:endParaRPr>
          </a:p>
        </p:txBody>
      </p:sp>
      <p:grpSp>
        <p:nvGrpSpPr>
          <p:cNvPr id="7" name="Group 6">
            <a:extLst>
              <a:ext uri="{FF2B5EF4-FFF2-40B4-BE49-F238E27FC236}">
                <a16:creationId xmlns:a16="http://schemas.microsoft.com/office/drawing/2014/main" id="{FC1F63D1-E286-7B45-EDF0-48BA13497CF8}"/>
              </a:ext>
            </a:extLst>
          </p:cNvPr>
          <p:cNvGrpSpPr/>
          <p:nvPr userDrawn="1"/>
        </p:nvGrpSpPr>
        <p:grpSpPr>
          <a:xfrm>
            <a:off x="470589" y="5930779"/>
            <a:ext cx="2922719" cy="571621"/>
            <a:chOff x="470589" y="5930779"/>
            <a:chExt cx="2922719" cy="571621"/>
          </a:xfrm>
        </p:grpSpPr>
        <p:pic>
          <p:nvPicPr>
            <p:cNvPr id="9" name="Picture 8">
              <a:extLst>
                <a:ext uri="{FF2B5EF4-FFF2-40B4-BE49-F238E27FC236}">
                  <a16:creationId xmlns:a16="http://schemas.microsoft.com/office/drawing/2014/main" id="{0D9DA40E-B1B3-C6FF-FC4A-6BB29421ACD0}"/>
                </a:ext>
              </a:extLst>
            </p:cNvPr>
            <p:cNvPicPr>
              <a:picLocks noChangeAspect="1"/>
            </p:cNvPicPr>
            <p:nvPr userDrawn="1"/>
          </p:nvPicPr>
          <p:blipFill>
            <a:blip r:embed="rId2"/>
            <a:srcRect/>
            <a:stretch/>
          </p:blipFill>
          <p:spPr>
            <a:xfrm>
              <a:off x="470589" y="5930780"/>
              <a:ext cx="727745" cy="553151"/>
            </a:xfrm>
            <a:prstGeom prst="rect">
              <a:avLst/>
            </a:prstGeom>
          </p:spPr>
        </p:pic>
        <p:pic>
          <p:nvPicPr>
            <p:cNvPr id="10" name="Picture 9">
              <a:extLst>
                <a:ext uri="{FF2B5EF4-FFF2-40B4-BE49-F238E27FC236}">
                  <a16:creationId xmlns:a16="http://schemas.microsoft.com/office/drawing/2014/main" id="{15F707CC-A283-86DD-0288-501900FDE4B7}"/>
                </a:ext>
              </a:extLst>
            </p:cNvPr>
            <p:cNvPicPr>
              <a:picLocks noChangeAspect="1"/>
            </p:cNvPicPr>
            <p:nvPr userDrawn="1"/>
          </p:nvPicPr>
          <p:blipFill>
            <a:blip r:embed="rId3"/>
            <a:srcRect/>
            <a:stretch/>
          </p:blipFill>
          <p:spPr>
            <a:xfrm>
              <a:off x="1318338" y="5930780"/>
              <a:ext cx="1449107" cy="553152"/>
            </a:xfrm>
            <a:prstGeom prst="rect">
              <a:avLst/>
            </a:prstGeom>
          </p:spPr>
        </p:pic>
        <p:pic>
          <p:nvPicPr>
            <p:cNvPr id="11" name="Picture 10">
              <a:extLst>
                <a:ext uri="{FF2B5EF4-FFF2-40B4-BE49-F238E27FC236}">
                  <a16:creationId xmlns:a16="http://schemas.microsoft.com/office/drawing/2014/main" id="{98C90B9E-9AE0-1E60-94FD-03F9CEDD5996}"/>
                </a:ext>
              </a:extLst>
            </p:cNvPr>
            <p:cNvPicPr>
              <a:picLocks noChangeAspect="1"/>
            </p:cNvPicPr>
            <p:nvPr userDrawn="1"/>
          </p:nvPicPr>
          <p:blipFill>
            <a:blip r:embed="rId4"/>
            <a:srcRect/>
            <a:stretch/>
          </p:blipFill>
          <p:spPr>
            <a:xfrm>
              <a:off x="2887449" y="5930779"/>
              <a:ext cx="505859" cy="571621"/>
            </a:xfrm>
            <a:prstGeom prst="rect">
              <a:avLst/>
            </a:prstGeom>
          </p:spPr>
        </p:pic>
      </p:grpSp>
    </p:spTree>
    <p:extLst>
      <p:ext uri="{BB962C8B-B14F-4D97-AF65-F5344CB8AC3E}">
        <p14:creationId xmlns:p14="http://schemas.microsoft.com/office/powerpoint/2010/main" val="3417265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9763B-622D-D34A-AAE7-DF2EB186C20B}"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7916F-9896-7D45-9A6B-76ACF1D39AF9}" type="slidenum">
              <a:rPr lang="en-US" smtClean="0"/>
              <a:t>‹#›</a:t>
            </a:fld>
            <a:endParaRPr lang="en-US"/>
          </a:p>
        </p:txBody>
      </p:sp>
    </p:spTree>
    <p:extLst>
      <p:ext uri="{BB962C8B-B14F-4D97-AF65-F5344CB8AC3E}">
        <p14:creationId xmlns:p14="http://schemas.microsoft.com/office/powerpoint/2010/main" val="3678007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B113C-5B7B-2B2E-402E-C08F9EB3E59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19BC968-5ED9-EAB0-BD78-30620C1669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AF1502-4BF6-49E8-AD40-034D7890DA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2074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350521" y="381002"/>
            <a:ext cx="11315700" cy="4381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2400"/>
              <a:buFont typeface="Georgia"/>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1" name="Google Shape;211;p32"/>
          <p:cNvSpPr txBox="1">
            <a:spLocks noGrp="1"/>
          </p:cNvSpPr>
          <p:nvPr>
            <p:ph type="body" idx="1"/>
          </p:nvPr>
        </p:nvSpPr>
        <p:spPr>
          <a:xfrm>
            <a:off x="350521" y="1719072"/>
            <a:ext cx="11315700" cy="402336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1"/>
              </a:buClr>
              <a:buSzPts val="1400"/>
              <a:buNone/>
              <a:defRPr/>
            </a:lvl1pPr>
            <a:lvl2pPr marL="1219170" lvl="1" indent="-414856" algn="l">
              <a:lnSpc>
                <a:spcPct val="100000"/>
              </a:lnSpc>
              <a:spcBef>
                <a:spcPts val="0"/>
              </a:spcBef>
              <a:spcAft>
                <a:spcPts val="0"/>
              </a:spcAft>
              <a:buClr>
                <a:schemeClr val="dk1"/>
              </a:buClr>
              <a:buSzPts val="1300"/>
              <a:buChar char="•"/>
              <a:defRPr/>
            </a:lvl2pPr>
            <a:lvl3pPr marL="1828754" lvl="2" indent="-423323" algn="l">
              <a:lnSpc>
                <a:spcPct val="100000"/>
              </a:lnSpc>
              <a:spcBef>
                <a:spcPts val="0"/>
              </a:spcBef>
              <a:spcAft>
                <a:spcPts val="0"/>
              </a:spcAft>
              <a:buClr>
                <a:schemeClr val="dk1"/>
              </a:buClr>
              <a:buSzPts val="1400"/>
              <a:buChar char="‒"/>
              <a:defRPr/>
            </a:lvl3pPr>
            <a:lvl4pPr marL="2438339" lvl="3" indent="-406390" algn="l">
              <a:lnSpc>
                <a:spcPct val="100000"/>
              </a:lnSpc>
              <a:spcBef>
                <a:spcPts val="0"/>
              </a:spcBef>
              <a:spcAft>
                <a:spcPts val="0"/>
              </a:spcAft>
              <a:buClr>
                <a:schemeClr val="dk1"/>
              </a:buClr>
              <a:buSzPts val="1200"/>
              <a:buFont typeface="Noto Sans Symbols"/>
              <a:buChar char="▪"/>
              <a:defRPr/>
            </a:lvl4pPr>
            <a:lvl5pPr marL="3047924" lvl="4" indent="-423323" algn="l">
              <a:lnSpc>
                <a:spcPct val="100000"/>
              </a:lnSpc>
              <a:spcBef>
                <a:spcPts val="0"/>
              </a:spcBef>
              <a:spcAft>
                <a:spcPts val="0"/>
              </a:spcAft>
              <a:buClr>
                <a:schemeClr val="dk1"/>
              </a:buClr>
              <a:buSzPts val="1400"/>
              <a:buFont typeface="NTR"/>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12" name="Google Shape;212;p32"/>
          <p:cNvSpPr txBox="1">
            <a:spLocks noGrp="1"/>
          </p:cNvSpPr>
          <p:nvPr>
            <p:ph type="body" idx="2"/>
          </p:nvPr>
        </p:nvSpPr>
        <p:spPr>
          <a:xfrm>
            <a:off x="350521" y="5878275"/>
            <a:ext cx="11315700" cy="306032"/>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1pPr>
            <a:lvl2pPr marL="1219170" lvl="1"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2pPr>
            <a:lvl3pPr marL="1828754" lvl="2" indent="-304792" algn="l">
              <a:lnSpc>
                <a:spcPct val="100000"/>
              </a:lnSpc>
              <a:spcBef>
                <a:spcPts val="0"/>
              </a:spcBef>
              <a:spcAft>
                <a:spcPts val="0"/>
              </a:spcAft>
              <a:buClr>
                <a:schemeClr val="dk1"/>
              </a:buClr>
              <a:buSzPts val="600"/>
              <a:buFont typeface="Arial"/>
              <a:buNone/>
              <a:defRPr sz="800" b="0">
                <a:solidFill>
                  <a:schemeClr val="dk1"/>
                </a:solidFill>
                <a:latin typeface="Calibri"/>
                <a:ea typeface="Calibri"/>
                <a:cs typeface="Calibri"/>
                <a:sym typeface="Calibri"/>
              </a:defRPr>
            </a:lvl3pPr>
            <a:lvl4pPr marL="2438339" lvl="3" indent="-304792" algn="l">
              <a:lnSpc>
                <a:spcPct val="100000"/>
              </a:lnSpc>
              <a:spcBef>
                <a:spcPts val="0"/>
              </a:spcBef>
              <a:spcAft>
                <a:spcPts val="0"/>
              </a:spcAft>
              <a:buClr>
                <a:schemeClr val="dk1"/>
              </a:buClr>
              <a:buSzPts val="500"/>
              <a:buFont typeface="Arial"/>
              <a:buNone/>
              <a:defRPr sz="800" b="0">
                <a:solidFill>
                  <a:schemeClr val="dk1"/>
                </a:solidFill>
                <a:latin typeface="Calibri"/>
                <a:ea typeface="Calibri"/>
                <a:cs typeface="Calibri"/>
                <a:sym typeface="Calibri"/>
              </a:defRPr>
            </a:lvl4pPr>
            <a:lvl5pPr marL="3047924" lvl="4" indent="-304792" algn="l">
              <a:lnSpc>
                <a:spcPct val="100000"/>
              </a:lnSpc>
              <a:spcBef>
                <a:spcPts val="0"/>
              </a:spcBef>
              <a:spcAft>
                <a:spcPts val="0"/>
              </a:spcAft>
              <a:buClr>
                <a:schemeClr val="dk1"/>
              </a:buClr>
              <a:buSzPts val="500"/>
              <a:buFont typeface="Arial"/>
              <a:buNone/>
              <a:defRPr sz="800" b="0">
                <a:solidFill>
                  <a:schemeClr val="dk1"/>
                </a:solidFill>
                <a:latin typeface="Calibri"/>
                <a:ea typeface="Calibri"/>
                <a:cs typeface="Calibri"/>
                <a:sym typeface="Calibri"/>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13" name="Google Shape;213;p32"/>
          <p:cNvSpPr txBox="1">
            <a:spLocks noGrp="1"/>
          </p:cNvSpPr>
          <p:nvPr>
            <p:ph type="ftr" idx="11"/>
          </p:nvPr>
        </p:nvSpPr>
        <p:spPr>
          <a:xfrm>
            <a:off x="4248992" y="6313991"/>
            <a:ext cx="7278757" cy="2589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067">
                <a:solidFill>
                  <a:schemeClr val="dk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56272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MGB Agenda_by topic">
  <p:cSld name="1_MGB Agenda_by topic">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50521" y="381002"/>
            <a:ext cx="11315700" cy="43815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2400"/>
              <a:buFont typeface="Georgia"/>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18"/>
          <p:cNvSpPr txBox="1">
            <a:spLocks noGrp="1"/>
          </p:cNvSpPr>
          <p:nvPr>
            <p:ph type="ftr" idx="11"/>
          </p:nvPr>
        </p:nvSpPr>
        <p:spPr>
          <a:xfrm>
            <a:off x="4248992" y="6313991"/>
            <a:ext cx="7278757" cy="258925"/>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95790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279824"/>
            <a:ext cx="5540375" cy="3857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375229"/>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279824"/>
            <a:ext cx="5402981" cy="3857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8"/>
            <a:ext cx="11123843"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7511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2" y="151394"/>
            <a:ext cx="4504763" cy="1429352"/>
          </a:xfrm>
          <a:prstGeom prst="rect">
            <a:avLst/>
          </a:prstGeom>
        </p:spPr>
        <p:txBody>
          <a:bodyPr anchor="b">
            <a:norm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18" y="457201"/>
            <a:ext cx="5940865" cy="584959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2" y="1882588"/>
            <a:ext cx="4504763" cy="442420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Tree>
    <p:extLst>
      <p:ext uri="{BB962C8B-B14F-4D97-AF65-F5344CB8AC3E}">
        <p14:creationId xmlns:p14="http://schemas.microsoft.com/office/powerpoint/2010/main" val="108710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455CDD-6175-A74F-ABB3-D7D0F2634141}"/>
              </a:ext>
            </a:extLst>
          </p:cNvPr>
          <p:cNvSpPr/>
          <p:nvPr userDrawn="1"/>
        </p:nvSpPr>
        <p:spPr>
          <a:xfrm>
            <a:off x="7620001" y="-1"/>
            <a:ext cx="4571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A96284BF-B9BE-EE49-B8EC-A60012C19CA6}"/>
              </a:ext>
            </a:extLst>
          </p:cNvPr>
          <p:cNvPicPr>
            <a:picLocks noChangeAspect="1"/>
          </p:cNvPicPr>
          <p:nvPr userDrawn="1"/>
        </p:nvPicPr>
        <p:blipFill rotWithShape="1">
          <a:blip r:embed="rId3"/>
          <a:srcRect l="62513" t="69899"/>
          <a:stretch/>
        </p:blipFill>
        <p:spPr>
          <a:xfrm>
            <a:off x="7620001" y="4791116"/>
            <a:ext cx="4565649" cy="2060533"/>
          </a:xfrm>
          <a:prstGeom prst="rect">
            <a:avLst/>
          </a:prstGeom>
        </p:spPr>
      </p:pic>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7"/>
            <a:ext cx="6489011" cy="453172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70801" y="-1"/>
            <a:ext cx="4572001" cy="4797469"/>
          </a:xfrm>
        </p:spPr>
        <p:txBody>
          <a:bodyPr/>
          <a:lstStyle/>
          <a:p>
            <a:r>
              <a:rPr lang="en-US"/>
              <a:t>Click icon to add picture</a:t>
            </a: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470590" y="500650"/>
            <a:ext cx="6489010"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476971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PortraitPhoto+Capti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6FBB3-3338-4B4E-AD34-2D7EF780D996}"/>
              </a:ext>
            </a:extLst>
          </p:cNvPr>
          <p:cNvSpPr/>
          <p:nvPr userDrawn="1"/>
        </p:nvSpPr>
        <p:spPr>
          <a:xfrm>
            <a:off x="7620001" y="-1"/>
            <a:ext cx="4571999" cy="41148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69F8541C-9DA0-6245-B1DC-44B54882C94B}"/>
              </a:ext>
            </a:extLst>
          </p:cNvPr>
          <p:cNvPicPr>
            <a:picLocks noChangeAspect="1"/>
          </p:cNvPicPr>
          <p:nvPr userDrawn="1"/>
        </p:nvPicPr>
        <p:blipFill rotWithShape="1">
          <a:blip r:embed="rId3"/>
          <a:srcRect l="62513" t="60019"/>
          <a:stretch/>
        </p:blipFill>
        <p:spPr>
          <a:xfrm>
            <a:off x="7620001" y="4114800"/>
            <a:ext cx="4565649" cy="2736849"/>
          </a:xfrm>
          <a:prstGeom prst="rect">
            <a:avLst/>
          </a:prstGeom>
        </p:spPr>
      </p:pic>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19999" y="0"/>
            <a:ext cx="4572001" cy="4114801"/>
          </a:xfrm>
        </p:spPr>
        <p:txBody>
          <a:bodyPr/>
          <a:lstStyle/>
          <a:p>
            <a:r>
              <a:rPr lang="en-US"/>
              <a:t>Click icon to add picture</a:t>
            </a:r>
          </a:p>
        </p:txBody>
      </p:sp>
      <p:sp>
        <p:nvSpPr>
          <p:cNvPr id="7" name="Content Placeholder 2">
            <a:extLst>
              <a:ext uri="{FF2B5EF4-FFF2-40B4-BE49-F238E27FC236}">
                <a16:creationId xmlns:a16="http://schemas.microsoft.com/office/drawing/2014/main" id="{72D4ADCB-18AE-4745-ACA2-7C3091EB1884}"/>
              </a:ext>
            </a:extLst>
          </p:cNvPr>
          <p:cNvSpPr>
            <a:spLocks noGrp="1"/>
          </p:cNvSpPr>
          <p:nvPr>
            <p:ph idx="14" hasCustomPrompt="1"/>
          </p:nvPr>
        </p:nvSpPr>
        <p:spPr>
          <a:xfrm>
            <a:off x="8485094" y="4347274"/>
            <a:ext cx="3254471" cy="1790001"/>
          </a:xfrm>
        </p:spPr>
        <p:txBody>
          <a:bodyPr>
            <a:normAutofit/>
          </a:bodyPr>
          <a:lstStyle>
            <a:lvl1pPr marL="0" indent="0">
              <a:buNone/>
              <a:defRPr sz="1800">
                <a:solidFill>
                  <a:schemeClr val="bg1"/>
                </a:solidFill>
              </a:defRPr>
            </a:lvl1pPr>
          </a:lstStyle>
          <a:p>
            <a:pPr lvl="0"/>
            <a:r>
              <a:rPr lang="en-US"/>
              <a:t>Short caption for photo above goes here</a:t>
            </a:r>
          </a:p>
        </p:txBody>
      </p:sp>
      <p:sp>
        <p:nvSpPr>
          <p:cNvPr id="8" name="Triangle 7">
            <a:extLst>
              <a:ext uri="{FF2B5EF4-FFF2-40B4-BE49-F238E27FC236}">
                <a16:creationId xmlns:a16="http://schemas.microsoft.com/office/drawing/2014/main" id="{D3BB6B23-ED3A-8B4A-9ADD-9B20BF2AC871}"/>
              </a:ext>
            </a:extLst>
          </p:cNvPr>
          <p:cNvSpPr/>
          <p:nvPr userDrawn="1"/>
        </p:nvSpPr>
        <p:spPr>
          <a:xfrm>
            <a:off x="8019440" y="4414509"/>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Content Placeholder 2">
            <a:extLst>
              <a:ext uri="{FF2B5EF4-FFF2-40B4-BE49-F238E27FC236}">
                <a16:creationId xmlns:a16="http://schemas.microsoft.com/office/drawing/2014/main" id="{F6E185D2-C841-1C4F-B519-C46BDD8796C1}"/>
              </a:ext>
            </a:extLst>
          </p:cNvPr>
          <p:cNvSpPr>
            <a:spLocks noGrp="1"/>
          </p:cNvSpPr>
          <p:nvPr>
            <p:ph idx="1"/>
          </p:nvPr>
        </p:nvSpPr>
        <p:spPr>
          <a:xfrm>
            <a:off x="470589" y="1825627"/>
            <a:ext cx="6489011" cy="431164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EEC38625-EA89-794E-9E02-46C9910AC8BA}"/>
              </a:ext>
            </a:extLst>
          </p:cNvPr>
          <p:cNvSpPr>
            <a:spLocks noGrp="1"/>
          </p:cNvSpPr>
          <p:nvPr>
            <p:ph type="title"/>
          </p:nvPr>
        </p:nvSpPr>
        <p:spPr>
          <a:xfrm>
            <a:off x="470590" y="500650"/>
            <a:ext cx="6596782"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722999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4E1485D-3230-F44A-AD4D-B2585F309214}"/>
              </a:ext>
            </a:extLst>
          </p:cNvPr>
          <p:cNvPicPr>
            <a:picLocks noChangeAspect="1"/>
          </p:cNvPicPr>
          <p:nvPr userDrawn="1"/>
        </p:nvPicPr>
        <p:blipFill rotWithShape="1">
          <a:blip r:embed="rId3"/>
          <a:srcRect l="62478" t="-91" r="2" b="-1"/>
          <a:stretch/>
        </p:blipFill>
        <p:spPr>
          <a:xfrm>
            <a:off x="7615825" y="0"/>
            <a:ext cx="4569825" cy="6851649"/>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9004127" y="700439"/>
            <a:ext cx="1828800" cy="1828800"/>
          </a:xfrm>
        </p:spPr>
        <p:txBody>
          <a:bodyPr/>
          <a:lstStyle/>
          <a:p>
            <a:r>
              <a:rPr lang="en-US"/>
              <a:t>Click icon to add picture</a:t>
            </a: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470589" y="1825627"/>
            <a:ext cx="6706065" cy="453172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470589" y="500650"/>
            <a:ext cx="6706065"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4212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Ima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Tree>
    <p:extLst>
      <p:ext uri="{BB962C8B-B14F-4D97-AF65-F5344CB8AC3E}">
        <p14:creationId xmlns:p14="http://schemas.microsoft.com/office/powerpoint/2010/main" val="3023454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Image+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1" y="548641"/>
            <a:ext cx="2751328" cy="2987935"/>
          </a:xfrm>
          <a:prstGeom prst="rect">
            <a:avLst/>
          </a:prstGeom>
        </p:spPr>
        <p:txBody>
          <a:bodyPr anchor="b">
            <a:norm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3117088" y="372051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3"/>
              </a:solidFill>
            </a:endParaRPr>
          </a:p>
        </p:txBody>
      </p:sp>
    </p:spTree>
    <p:extLst>
      <p:ext uri="{BB962C8B-B14F-4D97-AF65-F5344CB8AC3E}">
        <p14:creationId xmlns:p14="http://schemas.microsoft.com/office/powerpoint/2010/main" val="231133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80" r:id="rId4"/>
    <p:sldLayoutId id="2147483667" r:id="rId5"/>
    <p:sldLayoutId id="2147483668" r:id="rId6"/>
    <p:sldLayoutId id="2147483672" r:id="rId7"/>
    <p:sldLayoutId id="2147483695" r:id="rId8"/>
    <p:sldLayoutId id="2147483673" r:id="rId9"/>
    <p:sldLayoutId id="2147483674" r:id="rId10"/>
    <p:sldLayoutId id="2147483694" r:id="rId11"/>
    <p:sldLayoutId id="2147483682" r:id="rId12"/>
    <p:sldLayoutId id="2147483664" r:id="rId13"/>
    <p:sldLayoutId id="2147483665" r:id="rId14"/>
    <p:sldLayoutId id="2147483669" r:id="rId15"/>
    <p:sldLayoutId id="2147483671" r:id="rId16"/>
    <p:sldLayoutId id="2147483675" r:id="rId17"/>
    <p:sldLayoutId id="2147483676" r:id="rId18"/>
    <p:sldLayoutId id="2147483696"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guide id="3" orient="horz" pos="5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video" Target="https://www.youtube.com/embed/veY0_ck3ieg?feature=oemb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umassmed.edu/lawandpsychiatry/law-and-psychiatry-research/NIJ-Youth-Protective-Factor-Study/"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ECC7-CC71-3142-25BE-11BD6174680F}"/>
              </a:ext>
            </a:extLst>
          </p:cNvPr>
          <p:cNvSpPr>
            <a:spLocks noGrp="1"/>
          </p:cNvSpPr>
          <p:nvPr>
            <p:ph type="ctrTitle"/>
          </p:nvPr>
        </p:nvSpPr>
        <p:spPr>
          <a:xfrm>
            <a:off x="1524000" y="845274"/>
            <a:ext cx="9144000" cy="1833521"/>
          </a:xfrm>
        </p:spPr>
        <p:txBody>
          <a:bodyPr vert="horz" lIns="91440" tIns="45720" rIns="91440" bIns="45720" rtlCol="0" anchor="b">
            <a:noAutofit/>
          </a:bodyPr>
          <a:lstStyle/>
          <a:p>
            <a:r>
              <a:rPr lang="en-GB" sz="5400" b="1">
                <a:solidFill>
                  <a:srgbClr val="000000"/>
                </a:solidFill>
                <a:latin typeface="Arial Black"/>
              </a:rPr>
              <a:t>2025 DMH Research Centers of Excellence</a:t>
            </a:r>
            <a:r>
              <a:rPr lang="en-GB" sz="5400">
                <a:solidFill>
                  <a:srgbClr val="000000"/>
                </a:solidFill>
                <a:latin typeface="Arial Black"/>
              </a:rPr>
              <a:t>​</a:t>
            </a:r>
            <a:endParaRPr lang="en-US" sz="5400">
              <a:solidFill>
                <a:srgbClr val="000000"/>
              </a:solidFill>
              <a:latin typeface="Arial Black"/>
            </a:endParaRPr>
          </a:p>
        </p:txBody>
      </p:sp>
      <p:sp>
        <p:nvSpPr>
          <p:cNvPr id="3" name="Subtitle 2">
            <a:extLst>
              <a:ext uri="{FF2B5EF4-FFF2-40B4-BE49-F238E27FC236}">
                <a16:creationId xmlns:a16="http://schemas.microsoft.com/office/drawing/2014/main" id="{5DEEC04D-FCE0-7C36-DC51-F570EEC13C99}"/>
              </a:ext>
            </a:extLst>
          </p:cNvPr>
          <p:cNvSpPr>
            <a:spLocks noGrp="1"/>
          </p:cNvSpPr>
          <p:nvPr>
            <p:ph type="subTitle" idx="1"/>
          </p:nvPr>
        </p:nvSpPr>
        <p:spPr>
          <a:xfrm>
            <a:off x="1524000" y="3596012"/>
            <a:ext cx="9144000" cy="1591284"/>
          </a:xfrm>
        </p:spPr>
        <p:txBody>
          <a:bodyPr vert="horz" lIns="91440" tIns="45720" rIns="91440" bIns="45720" rtlCol="0" anchor="t">
            <a:normAutofit fontScale="55000" lnSpcReduction="20000"/>
          </a:bodyPr>
          <a:lstStyle/>
          <a:p>
            <a:pPr indent="-228600">
              <a:lnSpc>
                <a:spcPct val="110000"/>
              </a:lnSpc>
            </a:pPr>
            <a:r>
              <a:rPr lang="en-GB" sz="4500" b="1">
                <a:solidFill>
                  <a:schemeClr val="bg1"/>
                </a:solidFill>
              </a:rPr>
              <a:t>Promoting Youth Mental and </a:t>
            </a:r>
            <a:r>
              <a:rPr lang="en-GB" sz="4500" b="1" err="1">
                <a:solidFill>
                  <a:schemeClr val="bg1"/>
                </a:solidFill>
              </a:rPr>
              <a:t>Behavioral</a:t>
            </a:r>
            <a:r>
              <a:rPr lang="en-GB" sz="4500" b="1">
                <a:solidFill>
                  <a:schemeClr val="bg1"/>
                </a:solidFill>
              </a:rPr>
              <a:t> Health: Understanding and Addressing Risk and Protective Factors to Improve Youth Well-Being and Outcomes</a:t>
            </a:r>
          </a:p>
          <a:p>
            <a:pPr indent="-228600">
              <a:lnSpc>
                <a:spcPct val="100000"/>
              </a:lnSpc>
            </a:pPr>
            <a:r>
              <a:rPr lang="en-GB" sz="3200" b="1">
                <a:solidFill>
                  <a:schemeClr val="bg1"/>
                </a:solidFill>
              </a:rPr>
              <a:t>May 29, 2025​</a:t>
            </a:r>
            <a:endParaRPr lang="en-US" sz="3200" b="1">
              <a:solidFill>
                <a:schemeClr val="bg1"/>
              </a:solidFill>
            </a:endParaRPr>
          </a:p>
        </p:txBody>
      </p:sp>
    </p:spTree>
    <p:extLst>
      <p:ext uri="{BB962C8B-B14F-4D97-AF65-F5344CB8AC3E}">
        <p14:creationId xmlns:p14="http://schemas.microsoft.com/office/powerpoint/2010/main" val="143214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997A774-1FE0-0410-43E7-210F1A5DFC69}"/>
              </a:ext>
            </a:extLst>
          </p:cNvPr>
          <p:cNvSpPr>
            <a:spLocks noGrp="1"/>
          </p:cNvSpPr>
          <p:nvPr>
            <p:ph type="title"/>
          </p:nvPr>
        </p:nvSpPr>
        <p:spPr>
          <a:xfrm>
            <a:off x="239931" y="364726"/>
            <a:ext cx="5856069" cy="1324977"/>
          </a:xfrm>
        </p:spPr>
        <p:txBody>
          <a:bodyPr/>
          <a:lstStyle/>
          <a:p>
            <a:r>
              <a:rPr lang="en-US" sz="3200"/>
              <a:t>Take Home Message for most Youth &amp; Young Adults</a:t>
            </a:r>
          </a:p>
        </p:txBody>
      </p:sp>
      <p:sp>
        <p:nvSpPr>
          <p:cNvPr id="8" name="Content Placeholder 7">
            <a:extLst>
              <a:ext uri="{FF2B5EF4-FFF2-40B4-BE49-F238E27FC236}">
                <a16:creationId xmlns:a16="http://schemas.microsoft.com/office/drawing/2014/main" id="{09C8A55D-78DA-A436-DEEE-B81FE62FA03C}"/>
              </a:ext>
            </a:extLst>
          </p:cNvPr>
          <p:cNvSpPr>
            <a:spLocks noGrp="1"/>
          </p:cNvSpPr>
          <p:nvPr>
            <p:ph idx="1"/>
          </p:nvPr>
        </p:nvSpPr>
        <p:spPr>
          <a:xfrm>
            <a:off x="239931" y="1898630"/>
            <a:ext cx="5753096" cy="3883068"/>
          </a:xfrm>
        </p:spPr>
        <p:txBody>
          <a:bodyPr>
            <a:noAutofit/>
          </a:bodyPr>
          <a:lstStyle/>
          <a:p>
            <a:pPr>
              <a:lnSpc>
                <a:spcPct val="150000"/>
              </a:lnSpc>
              <a:buClr>
                <a:srgbClr val="000F9F"/>
              </a:buClr>
              <a:defRPr/>
            </a:pPr>
            <a:r>
              <a:rPr lang="en-US">
                <a:solidFill>
                  <a:schemeClr val="tx1">
                    <a:lumMod val="75000"/>
                  </a:schemeClr>
                </a:solidFill>
              </a:rPr>
              <a:t>Mental health therapy alone is ineffective for reducing violence (e.g., McCormick et al., 2017)</a:t>
            </a:r>
          </a:p>
          <a:p>
            <a:pPr defTabSz="914400">
              <a:lnSpc>
                <a:spcPct val="150000"/>
              </a:lnSpc>
              <a:spcBef>
                <a:spcPts val="0"/>
              </a:spcBef>
              <a:buClr>
                <a:srgbClr val="000F9F"/>
              </a:buClr>
              <a:defRPr/>
            </a:pPr>
            <a:r>
              <a:rPr kumimoji="0" lang="en-US" b="0" i="0" u="none" strike="noStrike" kern="1200" cap="none" spc="0" normalizeH="0" baseline="0" noProof="0">
                <a:ln>
                  <a:noFill/>
                </a:ln>
                <a:solidFill>
                  <a:schemeClr val="tx1">
                    <a:lumMod val="75000"/>
                  </a:schemeClr>
                </a:solidFill>
                <a:effectLst/>
                <a:uLnTx/>
                <a:uFillTx/>
                <a:ea typeface="+mn-ea"/>
                <a:cs typeface="+mn-cs"/>
              </a:rPr>
              <a:t>Mental </a:t>
            </a:r>
            <a:r>
              <a:rPr lang="en-US">
                <a:solidFill>
                  <a:schemeClr val="tx1">
                    <a:lumMod val="75000"/>
                  </a:schemeClr>
                </a:solidFill>
              </a:rPr>
              <a:t>h</a:t>
            </a:r>
            <a:r>
              <a:rPr kumimoji="0" lang="en-US" b="0" i="0" u="none" strike="noStrike" kern="1200" cap="none" spc="0" normalizeH="0" baseline="0" noProof="0" err="1">
                <a:ln>
                  <a:noFill/>
                </a:ln>
                <a:solidFill>
                  <a:schemeClr val="tx1">
                    <a:lumMod val="75000"/>
                  </a:schemeClr>
                </a:solidFill>
                <a:effectLst/>
                <a:uLnTx/>
                <a:uFillTx/>
                <a:ea typeface="+mn-ea"/>
                <a:cs typeface="+mn-cs"/>
              </a:rPr>
              <a:t>ealth</a:t>
            </a:r>
            <a:r>
              <a:rPr kumimoji="0" lang="en-US" b="0" i="0" u="none" strike="noStrike" kern="1200" cap="none" spc="0" normalizeH="0" baseline="0" noProof="0">
                <a:ln>
                  <a:noFill/>
                </a:ln>
                <a:solidFill>
                  <a:schemeClr val="tx1">
                    <a:lumMod val="75000"/>
                  </a:schemeClr>
                </a:solidFill>
                <a:effectLst/>
                <a:uLnTx/>
                <a:uFillTx/>
                <a:ea typeface="+mn-ea"/>
                <a:cs typeface="+mn-cs"/>
              </a:rPr>
              <a:t> and trauma-related </a:t>
            </a:r>
            <a:r>
              <a:rPr lang="en-US">
                <a:solidFill>
                  <a:schemeClr val="tx1">
                    <a:lumMod val="75000"/>
                  </a:schemeClr>
                </a:solidFill>
              </a:rPr>
              <a:t>s</a:t>
            </a:r>
            <a:r>
              <a:rPr kumimoji="0" lang="en-US" b="0" i="0" u="none" strike="noStrike" kern="1200" cap="none" spc="0" normalizeH="0" baseline="0" noProof="0" err="1">
                <a:ln>
                  <a:noFill/>
                </a:ln>
                <a:solidFill>
                  <a:schemeClr val="tx1">
                    <a:lumMod val="75000"/>
                  </a:schemeClr>
                </a:solidFill>
                <a:effectLst/>
                <a:uLnTx/>
                <a:uFillTx/>
                <a:ea typeface="+mn-ea"/>
                <a:cs typeface="+mn-cs"/>
              </a:rPr>
              <a:t>ymptoms</a:t>
            </a:r>
            <a:r>
              <a:rPr kumimoji="0" lang="en-US" b="0" i="0" u="none" strike="noStrike" kern="1200" cap="none" spc="0" normalizeH="0" baseline="0" noProof="0">
                <a:ln>
                  <a:noFill/>
                </a:ln>
                <a:solidFill>
                  <a:schemeClr val="tx1">
                    <a:lumMod val="75000"/>
                  </a:schemeClr>
                </a:solidFill>
                <a:effectLst/>
                <a:uLnTx/>
                <a:uFillTx/>
                <a:ea typeface="+mn-ea"/>
                <a:cs typeface="+mn-cs"/>
              </a:rPr>
              <a:t> are important </a:t>
            </a:r>
            <a:r>
              <a:rPr lang="en-US">
                <a:solidFill>
                  <a:schemeClr val="tx1">
                    <a:lumMod val="75000"/>
                  </a:schemeClr>
                </a:solidFill>
              </a:rPr>
              <a:t>b</a:t>
            </a:r>
            <a:r>
              <a:rPr kumimoji="0" lang="en-US" b="0" i="0" u="none" strike="noStrike" kern="1200" cap="none" spc="0" normalizeH="0" baseline="0" noProof="0" err="1">
                <a:ln>
                  <a:noFill/>
                </a:ln>
                <a:solidFill>
                  <a:schemeClr val="tx1">
                    <a:lumMod val="75000"/>
                  </a:schemeClr>
                </a:solidFill>
                <a:effectLst/>
                <a:uLnTx/>
                <a:uFillTx/>
                <a:ea typeface="+mn-ea"/>
                <a:cs typeface="+mn-cs"/>
              </a:rPr>
              <a:t>ecause</a:t>
            </a:r>
            <a:r>
              <a:rPr lang="en-US">
                <a:solidFill>
                  <a:schemeClr val="tx1">
                    <a:lumMod val="75000"/>
                  </a:schemeClr>
                </a:solidFill>
              </a:rPr>
              <a:t> they can….</a:t>
            </a:r>
            <a:r>
              <a:rPr kumimoji="0" lang="en-US" b="0" i="0" u="none" strike="noStrike" kern="1200" cap="none" spc="0" normalizeH="0" baseline="0" noProof="0">
                <a:ln>
                  <a:noFill/>
                </a:ln>
                <a:solidFill>
                  <a:schemeClr val="tx1">
                    <a:lumMod val="75000"/>
                  </a:schemeClr>
                </a:solidFill>
                <a:effectLst/>
                <a:uLnTx/>
                <a:uFillTx/>
                <a:ea typeface="+mn-ea"/>
                <a:cs typeface="+mn-cs"/>
              </a:rPr>
              <a:t> </a:t>
            </a:r>
          </a:p>
          <a:p>
            <a:pPr marL="952485" lvl="1" indent="-342900" defTabSz="914400">
              <a:lnSpc>
                <a:spcPct val="150000"/>
              </a:lnSpc>
              <a:spcBef>
                <a:spcPts val="0"/>
              </a:spcBef>
              <a:buClr>
                <a:srgbClr val="000F9F"/>
              </a:buClr>
              <a:defRPr/>
            </a:pPr>
            <a:r>
              <a:rPr lang="en-US">
                <a:solidFill>
                  <a:schemeClr val="tx1">
                    <a:lumMod val="75000"/>
                  </a:schemeClr>
                </a:solidFill>
              </a:rPr>
              <a:t>E</a:t>
            </a:r>
            <a:r>
              <a:rPr kumimoji="0" lang="en-US" b="0" i="0" u="none" strike="noStrike" kern="1200" cap="none" spc="0" normalizeH="0" baseline="0" noProof="0" err="1">
                <a:ln>
                  <a:noFill/>
                </a:ln>
                <a:solidFill>
                  <a:schemeClr val="tx1">
                    <a:lumMod val="75000"/>
                  </a:schemeClr>
                </a:solidFill>
                <a:effectLst/>
                <a:uLnTx/>
                <a:uFillTx/>
                <a:ea typeface="+mn-ea"/>
                <a:cs typeface="+mn-cs"/>
              </a:rPr>
              <a:t>xacerbate</a:t>
            </a:r>
            <a:r>
              <a:rPr kumimoji="0" lang="en-US" b="0" i="0" u="none" strike="noStrike" kern="1200" cap="none" spc="0" normalizeH="0" baseline="0" noProof="0">
                <a:ln>
                  <a:noFill/>
                </a:ln>
                <a:solidFill>
                  <a:schemeClr val="tx1">
                    <a:lumMod val="75000"/>
                  </a:schemeClr>
                </a:solidFill>
                <a:effectLst/>
                <a:uLnTx/>
                <a:uFillTx/>
                <a:ea typeface="+mn-ea"/>
                <a:cs typeface="+mn-cs"/>
              </a:rPr>
              <a:t> existing dynamic risk factors</a:t>
            </a:r>
          </a:p>
          <a:p>
            <a:pPr marL="952485" lvl="1" indent="-342900" defTabSz="914400">
              <a:lnSpc>
                <a:spcPct val="150000"/>
              </a:lnSpc>
              <a:spcBef>
                <a:spcPts val="0"/>
              </a:spcBef>
              <a:buClr>
                <a:srgbClr val="000F9F"/>
              </a:buClr>
              <a:defRPr/>
            </a:pPr>
            <a:r>
              <a:rPr lang="en-US">
                <a:solidFill>
                  <a:schemeClr val="tx1">
                    <a:lumMod val="75000"/>
                  </a:schemeClr>
                </a:solidFill>
              </a:rPr>
              <a:t>I</a:t>
            </a:r>
            <a:r>
              <a:rPr kumimoji="0" lang="en-US" b="0" i="0" u="none" strike="noStrike" kern="1200" cap="none" spc="0" normalizeH="0" baseline="0" noProof="0" err="1">
                <a:ln>
                  <a:noFill/>
                </a:ln>
                <a:solidFill>
                  <a:schemeClr val="tx1">
                    <a:lumMod val="75000"/>
                  </a:schemeClr>
                </a:solidFill>
                <a:effectLst/>
                <a:uLnTx/>
                <a:uFillTx/>
                <a:ea typeface="+mn-ea"/>
                <a:cs typeface="+mn-cs"/>
              </a:rPr>
              <a:t>nterfere</a:t>
            </a:r>
            <a:r>
              <a:rPr kumimoji="0" lang="en-US" b="0" i="0" u="none" strike="noStrike" kern="1200" cap="none" spc="0" normalizeH="0" baseline="0" noProof="0">
                <a:ln>
                  <a:noFill/>
                </a:ln>
                <a:solidFill>
                  <a:schemeClr val="tx1">
                    <a:lumMod val="75000"/>
                  </a:schemeClr>
                </a:solidFill>
                <a:effectLst/>
                <a:uLnTx/>
                <a:uFillTx/>
                <a:ea typeface="+mn-ea"/>
                <a:cs typeface="+mn-cs"/>
              </a:rPr>
              <a:t> with the ability to benefit from services designed to address risk factors</a:t>
            </a:r>
          </a:p>
        </p:txBody>
      </p:sp>
      <p:sp>
        <p:nvSpPr>
          <p:cNvPr id="11" name="Text Placeholder 10">
            <a:extLst>
              <a:ext uri="{FF2B5EF4-FFF2-40B4-BE49-F238E27FC236}">
                <a16:creationId xmlns:a16="http://schemas.microsoft.com/office/drawing/2014/main" id="{382C7480-BD1C-2795-FE68-2B773F8B6E57}"/>
              </a:ext>
            </a:extLst>
          </p:cNvPr>
          <p:cNvSpPr>
            <a:spLocks noGrp="1"/>
          </p:cNvSpPr>
          <p:nvPr>
            <p:ph type="body" sz="quarter" idx="10"/>
          </p:nvPr>
        </p:nvSpPr>
        <p:spPr/>
        <p:txBody>
          <a:bodyPr/>
          <a:lstStyle/>
          <a:p>
            <a:r>
              <a:rPr kumimoji="0" lang="en-US" sz="4000" b="1" i="1" u="none" strike="noStrike" kern="1200" cap="none" spc="0" normalizeH="0" baseline="0" noProof="0">
                <a:ln>
                  <a:noFill/>
                </a:ln>
                <a:effectLst/>
                <a:uLnTx/>
                <a:uFillTx/>
                <a:latin typeface="Calibri" panose="020F0502020204030204" pitchFamily="34" charset="0"/>
                <a:cs typeface="Calibri" panose="020F0502020204030204" pitchFamily="34" charset="0"/>
              </a:rPr>
              <a:t>DO NOT treat mental health/trauma without also addressing risk factors</a:t>
            </a:r>
          </a:p>
        </p:txBody>
      </p:sp>
    </p:spTree>
    <p:extLst>
      <p:ext uri="{BB962C8B-B14F-4D97-AF65-F5344CB8AC3E}">
        <p14:creationId xmlns:p14="http://schemas.microsoft.com/office/powerpoint/2010/main" val="2363840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3B233-CD52-E5D2-BE5B-4E8195E16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74AC9-15FB-C17B-74D4-508180411994}"/>
              </a:ext>
            </a:extLst>
          </p:cNvPr>
          <p:cNvSpPr>
            <a:spLocks noGrp="1"/>
          </p:cNvSpPr>
          <p:nvPr>
            <p:ph type="ctrTitle"/>
          </p:nvPr>
        </p:nvSpPr>
        <p:spPr>
          <a:xfrm>
            <a:off x="457200" y="2579894"/>
            <a:ext cx="11277600" cy="2239241"/>
          </a:xfrm>
        </p:spPr>
        <p:txBody>
          <a:bodyPr/>
          <a:lstStyle/>
          <a:p>
            <a:pPr algn="ctr"/>
            <a:r>
              <a:rPr lang="en-US">
                <a:latin typeface="Calibri" panose="020F0502020204030204" pitchFamily="34" charset="0"/>
                <a:cs typeface="Calibri" panose="020F0502020204030204" pitchFamily="34" charset="0"/>
              </a:rPr>
              <a:t>So What Does Work?</a:t>
            </a:r>
            <a:br>
              <a:rPr lang="en-US">
                <a:latin typeface="Calibri" panose="020F0502020204030204" pitchFamily="34" charset="0"/>
                <a:cs typeface="Calibri" panose="020F0502020204030204" pitchFamily="34" charset="0"/>
              </a:rPr>
            </a:b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Environmental Scan of Early Interventions for Youth Violence</a:t>
            </a:r>
          </a:p>
        </p:txBody>
      </p:sp>
    </p:spTree>
    <p:extLst>
      <p:ext uri="{BB962C8B-B14F-4D97-AF65-F5344CB8AC3E}">
        <p14:creationId xmlns:p14="http://schemas.microsoft.com/office/powerpoint/2010/main" val="3691318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AD92F87-C64B-08BE-DF58-B231816EF74A}"/>
              </a:ext>
            </a:extLst>
          </p:cNvPr>
          <p:cNvSpPr>
            <a:spLocks noGrp="1"/>
          </p:cNvSpPr>
          <p:nvPr>
            <p:ph type="title"/>
          </p:nvPr>
        </p:nvSpPr>
        <p:spPr/>
        <p:txBody>
          <a:bodyPr>
            <a:normAutofit fontScale="90000"/>
          </a:bodyPr>
          <a:lstStyle/>
          <a:p>
            <a:r>
              <a:rPr lang="en-US">
                <a:latin typeface="Calibri" panose="020F0502020204030204" pitchFamily="34" charset="0"/>
                <a:cs typeface="Calibri" panose="020F0502020204030204" pitchFamily="34" charset="0"/>
              </a:rPr>
              <a:t>Environmental Scan of Early Intervention Services for Youth</a:t>
            </a:r>
            <a:endParaRPr lang="en-US"/>
          </a:p>
        </p:txBody>
      </p:sp>
      <p:sp>
        <p:nvSpPr>
          <p:cNvPr id="11" name="Text Placeholder 10">
            <a:extLst>
              <a:ext uri="{FF2B5EF4-FFF2-40B4-BE49-F238E27FC236}">
                <a16:creationId xmlns:a16="http://schemas.microsoft.com/office/drawing/2014/main" id="{42E8ED07-3CA4-B628-B78B-2122A1C701D6}"/>
              </a:ext>
            </a:extLst>
          </p:cNvPr>
          <p:cNvSpPr>
            <a:spLocks noGrp="1"/>
          </p:cNvSpPr>
          <p:nvPr>
            <p:ph type="body" sz="half" idx="2"/>
          </p:nvPr>
        </p:nvSpPr>
        <p:spPr>
          <a:xfrm>
            <a:off x="457202" y="1882587"/>
            <a:ext cx="4504763" cy="3492601"/>
          </a:xfrm>
        </p:spPr>
        <p:txBody>
          <a:bodyPr/>
          <a:lstStyle/>
          <a:p>
            <a:r>
              <a:rPr lang="en-US" sz="2400"/>
              <a:t>Criteria for Interventions</a:t>
            </a:r>
          </a:p>
          <a:p>
            <a:pPr marL="285750" indent="-285750">
              <a:buFont typeface="Arial" panose="020B0604020202020204" pitchFamily="34" charset="0"/>
              <a:buChar char="•"/>
            </a:pPr>
            <a:r>
              <a:rPr lang="en-US" sz="2400"/>
              <a:t>Effective</a:t>
            </a:r>
          </a:p>
          <a:p>
            <a:pPr marL="285750" indent="-285750">
              <a:buFont typeface="Arial" panose="020B0604020202020204" pitchFamily="34" charset="0"/>
              <a:buChar char="•"/>
            </a:pPr>
            <a:r>
              <a:rPr lang="en-US" sz="2400"/>
              <a:t>Works across race, sex, and mental health conditions</a:t>
            </a:r>
          </a:p>
          <a:p>
            <a:pPr marL="285750" indent="-285750">
              <a:buFont typeface="Arial" panose="020B0604020202020204" pitchFamily="34" charset="0"/>
              <a:buChar char="•"/>
            </a:pPr>
            <a:r>
              <a:rPr lang="en-US" sz="2400"/>
              <a:t>Feasible</a:t>
            </a:r>
          </a:p>
          <a:p>
            <a:pPr marL="285750" indent="-285750">
              <a:buFont typeface="Arial" panose="020B0604020202020204" pitchFamily="34" charset="0"/>
              <a:buChar char="•"/>
            </a:pPr>
            <a:r>
              <a:rPr lang="en-US" sz="2400"/>
              <a:t>Sustainable</a:t>
            </a:r>
          </a:p>
          <a:p>
            <a:endParaRPr lang="en-US"/>
          </a:p>
        </p:txBody>
      </p:sp>
      <p:pic>
        <p:nvPicPr>
          <p:cNvPr id="9" name="Picture Placeholder 8" descr="report with final recommendations for DMH in 2023 ">
            <a:extLst>
              <a:ext uri="{FF2B5EF4-FFF2-40B4-BE49-F238E27FC236}">
                <a16:creationId xmlns:a16="http://schemas.microsoft.com/office/drawing/2014/main" id="{888F468B-CD41-38F0-6B25-31EC35B4A52D}"/>
              </a:ext>
            </a:extLst>
          </p:cNvPr>
          <p:cNvPicPr>
            <a:picLocks noGrp="1" noChangeAspect="1"/>
          </p:cNvPicPr>
          <p:nvPr>
            <p:ph type="pic" idx="1"/>
          </p:nvPr>
        </p:nvPicPr>
        <p:blipFill>
          <a:blip r:embed="rId3"/>
          <a:srcRect l="6798" t="2974" r="7152" b="2298"/>
          <a:stretch/>
        </p:blipFill>
        <p:spPr>
          <a:xfrm>
            <a:off x="5773479" y="733647"/>
            <a:ext cx="5801704" cy="4954772"/>
          </a:xfrm>
        </p:spPr>
      </p:pic>
    </p:spTree>
    <p:extLst>
      <p:ext uri="{BB962C8B-B14F-4D97-AF65-F5344CB8AC3E}">
        <p14:creationId xmlns:p14="http://schemas.microsoft.com/office/powerpoint/2010/main" val="419497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9E4D1E-C5E5-E728-7307-316682C85465}"/>
              </a:ext>
            </a:extLst>
          </p:cNvPr>
          <p:cNvSpPr>
            <a:spLocks noGrp="1"/>
          </p:cNvSpPr>
          <p:nvPr>
            <p:ph type="title"/>
          </p:nvPr>
        </p:nvSpPr>
        <p:spPr/>
        <p:txBody>
          <a:bodyPr/>
          <a:lstStyle/>
          <a:p>
            <a:r>
              <a:rPr lang="en-US"/>
              <a:t>Risk Need Responsivity </a:t>
            </a:r>
          </a:p>
        </p:txBody>
      </p:sp>
      <p:sp>
        <p:nvSpPr>
          <p:cNvPr id="2" name="Content Placeholder 1">
            <a:extLst>
              <a:ext uri="{FF2B5EF4-FFF2-40B4-BE49-F238E27FC236}">
                <a16:creationId xmlns:a16="http://schemas.microsoft.com/office/drawing/2014/main" id="{A8F49F33-6927-D5D8-F207-7483457A569D}"/>
              </a:ext>
            </a:extLst>
          </p:cNvPr>
          <p:cNvSpPr>
            <a:spLocks noGrp="1"/>
          </p:cNvSpPr>
          <p:nvPr>
            <p:ph idx="1"/>
          </p:nvPr>
        </p:nvSpPr>
        <p:spPr>
          <a:xfrm>
            <a:off x="470589" y="1825627"/>
            <a:ext cx="6489011" cy="3858481"/>
          </a:xfrm>
        </p:spPr>
        <p:txBody>
          <a:bodyPr>
            <a:normAutofit/>
          </a:bodyPr>
          <a:lstStyle/>
          <a:p>
            <a:pPr marL="0" indent="0">
              <a:lnSpc>
                <a:spcPct val="150000"/>
              </a:lnSpc>
              <a:buNone/>
            </a:pPr>
            <a:r>
              <a:rPr lang="en-US" sz="2400">
                <a:solidFill>
                  <a:schemeClr val="bg1">
                    <a:lumMod val="50000"/>
                  </a:schemeClr>
                </a:solidFill>
                <a:cs typeface="Calibri" panose="020F0502020204030204" pitchFamily="34" charset="0"/>
              </a:rPr>
              <a:t>Aim for Practices and Programs that…</a:t>
            </a:r>
          </a:p>
          <a:p>
            <a:pPr lvl="1">
              <a:lnSpc>
                <a:spcPct val="150000"/>
              </a:lnSpc>
            </a:pPr>
            <a:r>
              <a:rPr lang="en-US" sz="2400">
                <a:solidFill>
                  <a:schemeClr val="bg1">
                    <a:lumMod val="50000"/>
                  </a:schemeClr>
                </a:solidFill>
                <a:cs typeface="Calibri" panose="020F0502020204030204" pitchFamily="34" charset="0"/>
              </a:rPr>
              <a:t>Incorporate a valid risk assessment to identify the risk factors to be addressed </a:t>
            </a:r>
          </a:p>
          <a:p>
            <a:pPr lvl="1">
              <a:lnSpc>
                <a:spcPct val="150000"/>
              </a:lnSpc>
            </a:pPr>
            <a:r>
              <a:rPr lang="en-US" sz="2400">
                <a:solidFill>
                  <a:schemeClr val="bg1">
                    <a:lumMod val="50000"/>
                  </a:schemeClr>
                </a:solidFill>
                <a:cs typeface="Calibri" panose="020F0502020204030204" pitchFamily="34" charset="0"/>
              </a:rPr>
              <a:t>Focus on the most important risk factors as much as possible</a:t>
            </a:r>
          </a:p>
          <a:p>
            <a:pPr lvl="1">
              <a:lnSpc>
                <a:spcPct val="150000"/>
              </a:lnSpc>
            </a:pPr>
            <a:r>
              <a:rPr lang="en-US" sz="2400">
                <a:solidFill>
                  <a:schemeClr val="bg1">
                    <a:lumMod val="50000"/>
                  </a:schemeClr>
                </a:solidFill>
                <a:cs typeface="Calibri" panose="020F0502020204030204" pitchFamily="34" charset="0"/>
              </a:rPr>
              <a:t>Use Risk-Need-Responsivity</a:t>
            </a:r>
          </a:p>
        </p:txBody>
      </p:sp>
      <p:pic>
        <p:nvPicPr>
          <p:cNvPr id="6" name="Picture Placeholder 5" descr="screenshot of SAVRY report cover">
            <a:extLst>
              <a:ext uri="{FF2B5EF4-FFF2-40B4-BE49-F238E27FC236}">
                <a16:creationId xmlns:a16="http://schemas.microsoft.com/office/drawing/2014/main" id="{063A90DB-A42B-54B6-335E-9848AD509031}"/>
              </a:ext>
            </a:extLst>
          </p:cNvPr>
          <p:cNvPicPr>
            <a:picLocks noGrp="1" noChangeAspect="1"/>
          </p:cNvPicPr>
          <p:nvPr>
            <p:ph type="pic" sz="quarter" idx="13"/>
          </p:nvPr>
        </p:nvPicPr>
        <p:blipFill>
          <a:blip r:embed="rId2"/>
          <a:srcRect l="2179" r="2179"/>
          <a:stretch>
            <a:fillRect/>
          </a:stretch>
        </p:blipFill>
        <p:spPr/>
      </p:pic>
    </p:spTree>
    <p:extLst>
      <p:ext uri="{BB962C8B-B14F-4D97-AF65-F5344CB8AC3E}">
        <p14:creationId xmlns:p14="http://schemas.microsoft.com/office/powerpoint/2010/main" val="373180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1A03F8B-7050-3CA6-18DC-A08434196218}"/>
              </a:ext>
            </a:extLst>
          </p:cNvPr>
          <p:cNvSpPr>
            <a:spLocks noGrp="1"/>
          </p:cNvSpPr>
          <p:nvPr>
            <p:ph type="title"/>
          </p:nvPr>
        </p:nvSpPr>
        <p:spPr/>
        <p:txBody>
          <a:bodyPr/>
          <a:lstStyle/>
          <a:p>
            <a:r>
              <a:rPr lang="en-US"/>
              <a:t>Interventions that Work</a:t>
            </a:r>
          </a:p>
        </p:txBody>
      </p:sp>
      <p:sp>
        <p:nvSpPr>
          <p:cNvPr id="2" name="Text Placeholder 1">
            <a:extLst>
              <a:ext uri="{FF2B5EF4-FFF2-40B4-BE49-F238E27FC236}">
                <a16:creationId xmlns:a16="http://schemas.microsoft.com/office/drawing/2014/main" id="{4E41C000-8B71-6B99-870E-CDADD0BC72DF}"/>
              </a:ext>
            </a:extLst>
          </p:cNvPr>
          <p:cNvSpPr>
            <a:spLocks noGrp="1"/>
          </p:cNvSpPr>
          <p:nvPr>
            <p:ph type="body" idx="1"/>
          </p:nvPr>
        </p:nvSpPr>
        <p:spPr>
          <a:xfrm>
            <a:off x="365451" y="1635618"/>
            <a:ext cx="2656574" cy="823912"/>
          </a:xfrm>
        </p:spPr>
        <p:txBody>
          <a:bodyPr/>
          <a:lstStyle/>
          <a:p>
            <a:r>
              <a:rPr lang="en-US"/>
              <a:t>Top Tier</a:t>
            </a:r>
          </a:p>
        </p:txBody>
      </p:sp>
      <p:sp>
        <p:nvSpPr>
          <p:cNvPr id="11" name="Right Arrow 8" descr="blue arrow pointing right">
            <a:extLst>
              <a:ext uri="{FF2B5EF4-FFF2-40B4-BE49-F238E27FC236}">
                <a16:creationId xmlns:a16="http://schemas.microsoft.com/office/drawing/2014/main" id="{51340851-C207-B37E-C668-B945E11337E0}"/>
              </a:ext>
            </a:extLst>
          </p:cNvPr>
          <p:cNvSpPr/>
          <p:nvPr/>
        </p:nvSpPr>
        <p:spPr>
          <a:xfrm rot="7586707">
            <a:off x="2379172" y="1929912"/>
            <a:ext cx="884379" cy="351524"/>
          </a:xfrm>
          <a:prstGeom prst="right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9D2E23-EAA2-45E1-DB91-DF4CC9DE8546}"/>
              </a:ext>
            </a:extLst>
          </p:cNvPr>
          <p:cNvSpPr>
            <a:spLocks noGrp="1"/>
          </p:cNvSpPr>
          <p:nvPr>
            <p:ph sz="half" idx="2"/>
          </p:nvPr>
        </p:nvSpPr>
        <p:spPr>
          <a:xfrm>
            <a:off x="295733" y="2559223"/>
            <a:ext cx="2933021" cy="2853035"/>
          </a:xfrm>
        </p:spPr>
        <p:txBody>
          <a:bodyPr>
            <a:noAutofit/>
          </a:bodyPr>
          <a:lstStyle/>
          <a:p>
            <a:pPr>
              <a:lnSpc>
                <a:spcPct val="110000"/>
              </a:lnSpc>
            </a:pPr>
            <a:r>
              <a:rPr lang="en-US">
                <a:cs typeface="Calibri" panose="020F0502020204030204" pitchFamily="34" charset="0"/>
              </a:rPr>
              <a:t>Cognitive Behavioral Therapy</a:t>
            </a:r>
          </a:p>
          <a:p>
            <a:pPr>
              <a:lnSpc>
                <a:spcPct val="110000"/>
              </a:lnSpc>
            </a:pPr>
            <a:r>
              <a:rPr lang="en-US">
                <a:solidFill>
                  <a:schemeClr val="bg1">
                    <a:lumMod val="50000"/>
                  </a:schemeClr>
                </a:solidFill>
                <a:cs typeface="Calibri" panose="020F0502020204030204" pitchFamily="34" charset="0"/>
              </a:rPr>
              <a:t>Multisystemic Therapy (1 in MA)</a:t>
            </a:r>
          </a:p>
          <a:p>
            <a:pPr>
              <a:lnSpc>
                <a:spcPct val="110000"/>
              </a:lnSpc>
            </a:pPr>
            <a:r>
              <a:rPr lang="en-US">
                <a:solidFill>
                  <a:schemeClr val="bg1">
                    <a:lumMod val="50000"/>
                  </a:schemeClr>
                </a:solidFill>
                <a:cs typeface="Calibri" panose="020F0502020204030204" pitchFamily="34" charset="0"/>
              </a:rPr>
              <a:t>Multidimensional Family Therapy (not in MA)</a:t>
            </a:r>
          </a:p>
          <a:p>
            <a:pPr>
              <a:lnSpc>
                <a:spcPct val="110000"/>
              </a:lnSpc>
            </a:pPr>
            <a:r>
              <a:rPr lang="en-US">
                <a:solidFill>
                  <a:schemeClr val="bg1">
                    <a:lumMod val="50000"/>
                  </a:schemeClr>
                </a:solidFill>
                <a:cs typeface="Calibri" panose="020F0502020204030204" pitchFamily="34" charset="0"/>
              </a:rPr>
              <a:t>Functional Family Therapy (not in MA)</a:t>
            </a:r>
          </a:p>
        </p:txBody>
      </p:sp>
      <p:sp>
        <p:nvSpPr>
          <p:cNvPr id="4" name="Text Placeholder 3">
            <a:extLst>
              <a:ext uri="{FF2B5EF4-FFF2-40B4-BE49-F238E27FC236}">
                <a16:creationId xmlns:a16="http://schemas.microsoft.com/office/drawing/2014/main" id="{3393349F-3B8C-360A-60E2-7E93F8DC2B5A}"/>
              </a:ext>
            </a:extLst>
          </p:cNvPr>
          <p:cNvSpPr>
            <a:spLocks noGrp="1"/>
          </p:cNvSpPr>
          <p:nvPr>
            <p:ph type="body" idx="13"/>
          </p:nvPr>
        </p:nvSpPr>
        <p:spPr>
          <a:xfrm>
            <a:off x="3336063" y="1828799"/>
            <a:ext cx="2656573" cy="823912"/>
          </a:xfrm>
        </p:spPr>
        <p:txBody>
          <a:bodyPr/>
          <a:lstStyle/>
          <a:p>
            <a:r>
              <a:rPr lang="en-US"/>
              <a:t>High 2</a:t>
            </a:r>
            <a:r>
              <a:rPr lang="en-US" baseline="30000"/>
              <a:t>nd</a:t>
            </a:r>
            <a:r>
              <a:rPr lang="en-US"/>
              <a:t> Tier</a:t>
            </a:r>
          </a:p>
        </p:txBody>
      </p:sp>
      <p:sp>
        <p:nvSpPr>
          <p:cNvPr id="5" name="Content Placeholder 4">
            <a:extLst>
              <a:ext uri="{FF2B5EF4-FFF2-40B4-BE49-F238E27FC236}">
                <a16:creationId xmlns:a16="http://schemas.microsoft.com/office/drawing/2014/main" id="{0F614E70-F41C-5FEF-E749-C2F7C962D266}"/>
              </a:ext>
            </a:extLst>
          </p:cNvPr>
          <p:cNvSpPr>
            <a:spLocks noGrp="1"/>
          </p:cNvSpPr>
          <p:nvPr>
            <p:ph sz="half" idx="14"/>
          </p:nvPr>
        </p:nvSpPr>
        <p:spPr>
          <a:xfrm>
            <a:off x="3439428" y="2742287"/>
            <a:ext cx="2656572" cy="2349314"/>
          </a:xfrm>
        </p:spPr>
        <p:txBody>
          <a:bodyPr>
            <a:normAutofit/>
          </a:bodyPr>
          <a:lstStyle/>
          <a:p>
            <a:pPr>
              <a:lnSpc>
                <a:spcPct val="100000"/>
              </a:lnSpc>
            </a:pPr>
            <a:r>
              <a:rPr lang="en-US">
                <a:solidFill>
                  <a:schemeClr val="bg1">
                    <a:lumMod val="50000"/>
                  </a:schemeClr>
                </a:solidFill>
                <a:cs typeface="Calibri" panose="020F0502020204030204" pitchFamily="34" charset="0"/>
              </a:rPr>
              <a:t>Parenting with Love and Limits (not in MA)</a:t>
            </a:r>
          </a:p>
          <a:p>
            <a:pPr>
              <a:lnSpc>
                <a:spcPct val="100000"/>
              </a:lnSpc>
            </a:pPr>
            <a:r>
              <a:rPr lang="en-US">
                <a:solidFill>
                  <a:schemeClr val="bg1">
                    <a:lumMod val="50000"/>
                  </a:schemeClr>
                </a:solidFill>
                <a:cs typeface="Calibri" panose="020F0502020204030204" pitchFamily="34" charset="0"/>
              </a:rPr>
              <a:t>Big Brothers/Big Sisters of America</a:t>
            </a:r>
          </a:p>
          <a:p>
            <a:pPr>
              <a:lnSpc>
                <a:spcPct val="100000"/>
              </a:lnSpc>
            </a:pPr>
            <a:r>
              <a:rPr lang="en-US">
                <a:solidFill>
                  <a:schemeClr val="bg1">
                    <a:lumMod val="50000"/>
                  </a:schemeClr>
                </a:solidFill>
                <a:cs typeface="Calibri" panose="020F0502020204030204" pitchFamily="34" charset="0"/>
              </a:rPr>
              <a:t>Dialectical Behavior Therapy</a:t>
            </a:r>
          </a:p>
        </p:txBody>
      </p:sp>
      <p:sp>
        <p:nvSpPr>
          <p:cNvPr id="6" name="Text Placeholder 5">
            <a:extLst>
              <a:ext uri="{FF2B5EF4-FFF2-40B4-BE49-F238E27FC236}">
                <a16:creationId xmlns:a16="http://schemas.microsoft.com/office/drawing/2014/main" id="{0F5074F2-523E-FBAA-5D9D-F28F1C0F19C2}"/>
              </a:ext>
            </a:extLst>
          </p:cNvPr>
          <p:cNvSpPr>
            <a:spLocks noGrp="1"/>
          </p:cNvSpPr>
          <p:nvPr>
            <p:ph type="body" idx="15"/>
          </p:nvPr>
        </p:nvSpPr>
        <p:spPr>
          <a:xfrm>
            <a:off x="6306674" y="1828799"/>
            <a:ext cx="2656573" cy="823912"/>
          </a:xfrm>
        </p:spPr>
        <p:txBody>
          <a:bodyPr/>
          <a:lstStyle/>
          <a:p>
            <a:r>
              <a:rPr lang="en-US"/>
              <a:t>Low 2</a:t>
            </a:r>
            <a:r>
              <a:rPr lang="en-US" baseline="30000"/>
              <a:t>nd</a:t>
            </a:r>
            <a:r>
              <a:rPr lang="en-US"/>
              <a:t> Tier</a:t>
            </a:r>
          </a:p>
        </p:txBody>
      </p:sp>
      <p:sp>
        <p:nvSpPr>
          <p:cNvPr id="7" name="Content Placeholder 6">
            <a:extLst>
              <a:ext uri="{FF2B5EF4-FFF2-40B4-BE49-F238E27FC236}">
                <a16:creationId xmlns:a16="http://schemas.microsoft.com/office/drawing/2014/main" id="{64D368B6-345B-5322-F835-89AF7F16E88B}"/>
              </a:ext>
            </a:extLst>
          </p:cNvPr>
          <p:cNvSpPr>
            <a:spLocks noGrp="1"/>
          </p:cNvSpPr>
          <p:nvPr>
            <p:ph sz="half" idx="16"/>
          </p:nvPr>
        </p:nvSpPr>
        <p:spPr>
          <a:xfrm>
            <a:off x="6306674" y="2719946"/>
            <a:ext cx="2656573" cy="2692311"/>
          </a:xfrm>
        </p:spPr>
        <p:txBody>
          <a:bodyPr>
            <a:noAutofit/>
          </a:bodyPr>
          <a:lstStyle/>
          <a:p>
            <a:pPr marL="228600" indent="-228600">
              <a:buFont typeface="Arial" panose="020B0604020202020204" pitchFamily="34" charset="0"/>
              <a:buChar char="•"/>
            </a:pPr>
            <a:r>
              <a:rPr lang="en-US">
                <a:solidFill>
                  <a:schemeClr val="bg1">
                    <a:lumMod val="50000"/>
                  </a:schemeClr>
                </a:solidFill>
                <a:cs typeface="Calibri" panose="020F0502020204030204" pitchFamily="34" charset="0"/>
              </a:rPr>
              <a:t>Multidimensional Treatment Foster Care</a:t>
            </a:r>
          </a:p>
          <a:p>
            <a:pPr marL="228600" indent="-228600">
              <a:buFont typeface="Arial" panose="020B0604020202020204" pitchFamily="34" charset="0"/>
              <a:buChar char="•"/>
            </a:pPr>
            <a:r>
              <a:rPr lang="en-US">
                <a:solidFill>
                  <a:schemeClr val="bg1">
                    <a:lumMod val="50000"/>
                  </a:schemeClr>
                </a:solidFill>
                <a:cs typeface="Calibri" panose="020F0502020204030204" pitchFamily="34" charset="0"/>
              </a:rPr>
              <a:t>Brief Strategic Family Therapy</a:t>
            </a:r>
          </a:p>
          <a:p>
            <a:pPr marL="228600" indent="-228600">
              <a:buFont typeface="Arial" panose="020B0604020202020204" pitchFamily="34" charset="0"/>
              <a:buChar char="•"/>
            </a:pPr>
            <a:r>
              <a:rPr lang="en-US">
                <a:solidFill>
                  <a:schemeClr val="bg1">
                    <a:lumMod val="50000"/>
                  </a:schemeClr>
                </a:solidFill>
                <a:cs typeface="Calibri" panose="020F0502020204030204" pitchFamily="34" charset="0"/>
              </a:rPr>
              <a:t>Parent Management Training</a:t>
            </a:r>
          </a:p>
          <a:p>
            <a:pPr marL="0" indent="0" algn="ctr">
              <a:buNone/>
            </a:pPr>
            <a:r>
              <a:rPr lang="en-US">
                <a:solidFill>
                  <a:schemeClr val="bg1">
                    <a:lumMod val="50000"/>
                  </a:schemeClr>
                </a:solidFill>
                <a:cs typeface="Calibri" panose="020F0502020204030204" pitchFamily="34" charset="0"/>
              </a:rPr>
              <a:t>(none in MA)</a:t>
            </a:r>
          </a:p>
        </p:txBody>
      </p:sp>
      <p:sp>
        <p:nvSpPr>
          <p:cNvPr id="9" name="Text Placeholder 5">
            <a:extLst>
              <a:ext uri="{FF2B5EF4-FFF2-40B4-BE49-F238E27FC236}">
                <a16:creationId xmlns:a16="http://schemas.microsoft.com/office/drawing/2014/main" id="{6E574127-2063-3AA4-2767-F96ABB31ADFC}"/>
              </a:ext>
            </a:extLst>
          </p:cNvPr>
          <p:cNvSpPr txBox="1">
            <a:spLocks/>
          </p:cNvSpPr>
          <p:nvPr/>
        </p:nvSpPr>
        <p:spPr>
          <a:xfrm>
            <a:off x="9239693" y="1851139"/>
            <a:ext cx="2656573" cy="823912"/>
          </a:xfrm>
          <a:prstGeom prst="rect">
            <a:avLst/>
          </a:prstGeom>
        </p:spPr>
        <p:txBody>
          <a:bodyPr vert="horz" lIns="91440" tIns="45720" rIns="91440" bIns="45720" rtlCol="0" anchor="b">
            <a:normAutofit/>
          </a:bodyPr>
          <a:lstStyle>
            <a:lvl1pPr marL="0" indent="0" algn="l" defTabSz="914354" rtl="0" eaLnBrk="1" latinLnBrk="0" hangingPunct="1">
              <a:lnSpc>
                <a:spcPct val="90000"/>
              </a:lnSpc>
              <a:spcBef>
                <a:spcPts val="1000"/>
              </a:spcBef>
              <a:buClr>
                <a:schemeClr val="tx2"/>
              </a:buClr>
              <a:buFont typeface="Arial" panose="020B0604020202020204" pitchFamily="34" charset="0"/>
              <a:buNone/>
              <a:defRPr sz="2000" b="1" kern="1200">
                <a:solidFill>
                  <a:schemeClr val="tx1"/>
                </a:solidFill>
                <a:latin typeface="+mn-lt"/>
                <a:ea typeface="+mn-ea"/>
                <a:cs typeface="+mn-cs"/>
              </a:defRPr>
            </a:lvl1pPr>
            <a:lvl2pPr marL="457178" indent="0" algn="l" defTabSz="914354" rtl="0" eaLnBrk="1" latinLnBrk="0" hangingPunct="1">
              <a:lnSpc>
                <a:spcPct val="90000"/>
              </a:lnSpc>
              <a:spcBef>
                <a:spcPts val="500"/>
              </a:spcBef>
              <a:buClr>
                <a:schemeClr val="tx2"/>
              </a:buClr>
              <a:buFont typeface="Arial" panose="020B0604020202020204" pitchFamily="34" charset="0"/>
              <a:buNone/>
              <a:defRPr sz="2000" b="1" kern="1200">
                <a:solidFill>
                  <a:schemeClr val="tx1"/>
                </a:solidFill>
                <a:latin typeface="+mn-lt"/>
                <a:ea typeface="+mn-ea"/>
                <a:cs typeface="+mn-cs"/>
              </a:defRPr>
            </a:lvl2pPr>
            <a:lvl3pPr marL="914354" indent="0" algn="l" defTabSz="914354" rtl="0" eaLnBrk="1" latinLnBrk="0" hangingPunct="1">
              <a:lnSpc>
                <a:spcPct val="90000"/>
              </a:lnSpc>
              <a:spcBef>
                <a:spcPts val="500"/>
              </a:spcBef>
              <a:buClr>
                <a:schemeClr val="tx2"/>
              </a:buClr>
              <a:buFont typeface="Arial" panose="020B0604020202020204" pitchFamily="34" charset="0"/>
              <a:buNone/>
              <a:defRPr sz="1800" b="1" kern="1200">
                <a:solidFill>
                  <a:schemeClr val="tx1"/>
                </a:solidFill>
                <a:latin typeface="+mn-lt"/>
                <a:ea typeface="+mn-ea"/>
                <a:cs typeface="+mn-cs"/>
              </a:defRPr>
            </a:lvl3pPr>
            <a:lvl4pPr marL="1371532" indent="0" algn="l" defTabSz="914354" rtl="0" eaLnBrk="1" latinLnBrk="0" hangingPunct="1">
              <a:lnSpc>
                <a:spcPct val="90000"/>
              </a:lnSpc>
              <a:spcBef>
                <a:spcPts val="500"/>
              </a:spcBef>
              <a:buClr>
                <a:schemeClr val="tx2"/>
              </a:buClr>
              <a:buFont typeface="Arial" panose="020B0604020202020204" pitchFamily="34" charset="0"/>
              <a:buNone/>
              <a:defRPr sz="1600" b="1" kern="1200">
                <a:solidFill>
                  <a:schemeClr val="tx1"/>
                </a:solidFill>
                <a:latin typeface="+mn-lt"/>
                <a:ea typeface="+mn-ea"/>
                <a:cs typeface="+mn-cs"/>
              </a:defRPr>
            </a:lvl4pPr>
            <a:lvl5pPr marL="1828709" indent="0" algn="l" defTabSz="914354" rtl="0" eaLnBrk="1" latinLnBrk="0" hangingPunct="1">
              <a:lnSpc>
                <a:spcPct val="90000"/>
              </a:lnSpc>
              <a:spcBef>
                <a:spcPts val="500"/>
              </a:spcBef>
              <a:buClr>
                <a:schemeClr val="tx2"/>
              </a:buClr>
              <a:buFont typeface="Arial" panose="020B0604020202020204" pitchFamily="34" charset="0"/>
              <a:buNone/>
              <a:defRPr sz="1600" b="1" kern="1200">
                <a:solidFill>
                  <a:schemeClr val="tx1"/>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Promising Local</a:t>
            </a:r>
          </a:p>
        </p:txBody>
      </p:sp>
      <p:sp>
        <p:nvSpPr>
          <p:cNvPr id="10" name="Content Placeholder 6">
            <a:extLst>
              <a:ext uri="{FF2B5EF4-FFF2-40B4-BE49-F238E27FC236}">
                <a16:creationId xmlns:a16="http://schemas.microsoft.com/office/drawing/2014/main" id="{F7955B1E-33F8-F10E-BA31-F231B2D45BDD}"/>
              </a:ext>
            </a:extLst>
          </p:cNvPr>
          <p:cNvSpPr txBox="1">
            <a:spLocks/>
          </p:cNvSpPr>
          <p:nvPr/>
        </p:nvSpPr>
        <p:spPr>
          <a:xfrm>
            <a:off x="9239693" y="2742287"/>
            <a:ext cx="2656573" cy="2349314"/>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Arial" panose="020B0604020202020204" pitchFamily="34" charset="0"/>
              <a:buChar char="•"/>
            </a:pPr>
            <a:r>
              <a:rPr lang="en-US">
                <a:solidFill>
                  <a:schemeClr val="bg1">
                    <a:lumMod val="50000"/>
                  </a:schemeClr>
                </a:solidFill>
                <a:cs typeface="Calibri" panose="020F0502020204030204" pitchFamily="34" charset="0"/>
              </a:rPr>
              <a:t>Safe &amp; Successful Youth Initiative</a:t>
            </a:r>
          </a:p>
          <a:p>
            <a:pPr marL="228600" indent="-228600">
              <a:buFont typeface="Arial" panose="020B0604020202020204" pitchFamily="34" charset="0"/>
              <a:buChar char="•"/>
            </a:pPr>
            <a:r>
              <a:rPr lang="en-US">
                <a:solidFill>
                  <a:schemeClr val="bg1">
                    <a:lumMod val="50000"/>
                  </a:schemeClr>
                </a:solidFill>
                <a:cs typeface="Calibri" panose="020F0502020204030204" pitchFamily="34" charset="0"/>
              </a:rPr>
              <a:t>DPH Gun Violence Prevention</a:t>
            </a:r>
          </a:p>
        </p:txBody>
      </p:sp>
    </p:spTree>
    <p:extLst>
      <p:ext uri="{BB962C8B-B14F-4D97-AF65-F5344CB8AC3E}">
        <p14:creationId xmlns:p14="http://schemas.microsoft.com/office/powerpoint/2010/main" val="2752212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8137-BB13-EAA0-5949-5774B80DFF1B}"/>
              </a:ext>
            </a:extLst>
          </p:cNvPr>
          <p:cNvSpPr>
            <a:spLocks noGrp="1"/>
          </p:cNvSpPr>
          <p:nvPr>
            <p:ph type="title" idx="4294967295"/>
          </p:nvPr>
        </p:nvSpPr>
        <p:spPr>
          <a:xfrm>
            <a:off x="457200" y="-885390"/>
            <a:ext cx="10896600" cy="885390"/>
          </a:xfrm>
        </p:spPr>
        <p:txBody>
          <a:bodyPr vert="horz" lIns="91440" tIns="45720" rIns="91440" bIns="45720" rtlCol="0" anchor="b">
            <a:normAutofit/>
          </a:bodyPr>
          <a:lstStyle/>
          <a:p>
            <a:r>
              <a:rPr lang="en-US" dirty="0"/>
              <a:t>Thinking for Change</a:t>
            </a:r>
          </a:p>
        </p:txBody>
      </p:sp>
      <p:pic>
        <p:nvPicPr>
          <p:cNvPr id="3" name="Online Media 2" title="Thinking for a Change">
            <a:hlinkClick r:id="" action="ppaction://media"/>
            <a:extLst>
              <a:ext uri="{FF2B5EF4-FFF2-40B4-BE49-F238E27FC236}">
                <a16:creationId xmlns:a16="http://schemas.microsoft.com/office/drawing/2014/main" id="{7465F355-3E81-5079-D813-4D1116ADD045}"/>
              </a:ext>
            </a:extLst>
          </p:cNvPr>
          <p:cNvPicPr>
            <a:picLocks noRot="1" noChangeAspect="1"/>
          </p:cNvPicPr>
          <p:nvPr>
            <a:videoFile r:link="rId1"/>
          </p:nvPr>
        </p:nvPicPr>
        <p:blipFill>
          <a:blip r:embed="rId3"/>
          <a:stretch>
            <a:fillRect/>
          </a:stretch>
        </p:blipFill>
        <p:spPr>
          <a:xfrm>
            <a:off x="1240631" y="971550"/>
            <a:ext cx="9710738" cy="5486400"/>
          </a:xfrm>
          <a:prstGeom prst="rect">
            <a:avLst/>
          </a:prstGeom>
        </p:spPr>
      </p:pic>
    </p:spTree>
    <p:extLst>
      <p:ext uri="{BB962C8B-B14F-4D97-AF65-F5344CB8AC3E}">
        <p14:creationId xmlns:p14="http://schemas.microsoft.com/office/powerpoint/2010/main" val="431926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225EF-5ADF-9B13-B917-24D5FD166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4F210-F40A-BBAC-2900-A46317F1F558}"/>
              </a:ext>
            </a:extLst>
          </p:cNvPr>
          <p:cNvSpPr>
            <a:spLocks noGrp="1"/>
          </p:cNvSpPr>
          <p:nvPr>
            <p:ph type="ctrTitle"/>
          </p:nvPr>
        </p:nvSpPr>
        <p:spPr/>
        <p:txBody>
          <a:bodyPr/>
          <a:lstStyle/>
          <a:p>
            <a:pPr algn="ctr"/>
            <a:r>
              <a:rPr lang="en-US">
                <a:latin typeface="Calibri" panose="020F0502020204030204" pitchFamily="34" charset="0"/>
                <a:cs typeface="Calibri" panose="020F0502020204030204" pitchFamily="34" charset="0"/>
              </a:rPr>
              <a:t>Protective Factors/ Strengths Also Matter</a:t>
            </a:r>
          </a:p>
        </p:txBody>
      </p:sp>
    </p:spTree>
    <p:extLst>
      <p:ext uri="{BB962C8B-B14F-4D97-AF65-F5344CB8AC3E}">
        <p14:creationId xmlns:p14="http://schemas.microsoft.com/office/powerpoint/2010/main" val="153636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E84F8A-204F-7827-4717-087EF7A39B1F}"/>
              </a:ext>
            </a:extLst>
          </p:cNvPr>
          <p:cNvSpPr>
            <a:spLocks noGrp="1"/>
          </p:cNvSpPr>
          <p:nvPr>
            <p:ph type="title"/>
          </p:nvPr>
        </p:nvSpPr>
        <p:spPr/>
        <p:txBody>
          <a:bodyPr/>
          <a:lstStyle/>
          <a:p>
            <a:r>
              <a:rPr lang="en-US"/>
              <a:t>Youth Protective Factors Study</a:t>
            </a:r>
          </a:p>
        </p:txBody>
      </p:sp>
      <p:sp>
        <p:nvSpPr>
          <p:cNvPr id="15" name="TextBox 14">
            <a:extLst>
              <a:ext uri="{FF2B5EF4-FFF2-40B4-BE49-F238E27FC236}">
                <a16:creationId xmlns:a16="http://schemas.microsoft.com/office/drawing/2014/main" id="{7B015DB8-4291-9E3F-7034-D9EDC382F259}"/>
              </a:ext>
            </a:extLst>
          </p:cNvPr>
          <p:cNvSpPr txBox="1"/>
          <p:nvPr/>
        </p:nvSpPr>
        <p:spPr>
          <a:xfrm>
            <a:off x="377456" y="1501772"/>
            <a:ext cx="11321487" cy="646331"/>
          </a:xfrm>
          <a:prstGeom prst="rect">
            <a:avLst/>
          </a:prstGeom>
          <a:noFill/>
        </p:spPr>
        <p:txBody>
          <a:bodyPr wrap="square">
            <a:spAutoFit/>
          </a:bodyPr>
          <a:lstStyle/>
          <a:p>
            <a:r>
              <a:rPr lang="en-US"/>
              <a:t>Visit the website to learn more: </a:t>
            </a:r>
            <a:r>
              <a:rPr lang="en-US" sz="1800">
                <a:hlinkClick r:id="rId3"/>
              </a:rPr>
              <a:t>www.umassmed.edu/lawandpsychiatry/law-and-psychiatry-research/NIJ-Youth-Protective-Factor-Study/ </a:t>
            </a:r>
            <a:endParaRPr lang="en-US"/>
          </a:p>
        </p:txBody>
      </p:sp>
      <p:sp>
        <p:nvSpPr>
          <p:cNvPr id="2" name="Text Placeholder 1">
            <a:extLst>
              <a:ext uri="{FF2B5EF4-FFF2-40B4-BE49-F238E27FC236}">
                <a16:creationId xmlns:a16="http://schemas.microsoft.com/office/drawing/2014/main" id="{561A51B0-629C-DDC6-2534-82AB0FE8C0CC}"/>
              </a:ext>
            </a:extLst>
          </p:cNvPr>
          <p:cNvSpPr>
            <a:spLocks noGrp="1"/>
          </p:cNvSpPr>
          <p:nvPr>
            <p:ph type="body" idx="1"/>
          </p:nvPr>
        </p:nvSpPr>
        <p:spPr/>
        <p:txBody>
          <a:bodyPr/>
          <a:lstStyle/>
          <a:p>
            <a:r>
              <a:rPr lang="en-US"/>
              <a:t>Wisconsin</a:t>
            </a:r>
          </a:p>
        </p:txBody>
      </p:sp>
      <p:pic>
        <p:nvPicPr>
          <p:cNvPr id="10" name="Content Placeholder 9" descr="map of wisconsin.">
            <a:extLst>
              <a:ext uri="{FF2B5EF4-FFF2-40B4-BE49-F238E27FC236}">
                <a16:creationId xmlns:a16="http://schemas.microsoft.com/office/drawing/2014/main" id="{E3DB124D-11AC-4AA3-3773-F5F7642F1F0E}"/>
              </a:ext>
            </a:extLst>
          </p:cNvPr>
          <p:cNvPicPr>
            <a:picLocks noGrp="1" noChangeAspect="1"/>
          </p:cNvPicPr>
          <p:nvPr>
            <p:ph sz="half" idx="2"/>
          </p:nvPr>
        </p:nvPicPr>
        <p:blipFill>
          <a:blip r:embed="rId4"/>
          <a:stretch>
            <a:fillRect/>
          </a:stretch>
        </p:blipFill>
        <p:spPr>
          <a:xfrm>
            <a:off x="493057" y="2727163"/>
            <a:ext cx="2956254" cy="2956254"/>
          </a:xfrm>
        </p:spPr>
      </p:pic>
      <p:sp>
        <p:nvSpPr>
          <p:cNvPr id="4" name="Text Placeholder 3">
            <a:extLst>
              <a:ext uri="{FF2B5EF4-FFF2-40B4-BE49-F238E27FC236}">
                <a16:creationId xmlns:a16="http://schemas.microsoft.com/office/drawing/2014/main" id="{62E5084F-7E9A-A17C-FE22-AFF6B683364E}"/>
              </a:ext>
            </a:extLst>
          </p:cNvPr>
          <p:cNvSpPr>
            <a:spLocks noGrp="1"/>
          </p:cNvSpPr>
          <p:nvPr>
            <p:ph type="body" idx="13"/>
          </p:nvPr>
        </p:nvSpPr>
        <p:spPr/>
        <p:txBody>
          <a:bodyPr/>
          <a:lstStyle/>
          <a:p>
            <a:r>
              <a:rPr lang="en-US"/>
              <a:t>Virginia</a:t>
            </a:r>
          </a:p>
        </p:txBody>
      </p:sp>
      <p:pic>
        <p:nvPicPr>
          <p:cNvPr id="12" name="Content Placeholder 11" descr="map of virginia">
            <a:extLst>
              <a:ext uri="{FF2B5EF4-FFF2-40B4-BE49-F238E27FC236}">
                <a16:creationId xmlns:a16="http://schemas.microsoft.com/office/drawing/2014/main" id="{927B51C7-D978-3397-BC88-730F89D2A433}"/>
              </a:ext>
            </a:extLst>
          </p:cNvPr>
          <p:cNvPicPr>
            <a:picLocks noGrp="1" noChangeAspect="1"/>
          </p:cNvPicPr>
          <p:nvPr>
            <p:ph sz="half" idx="14"/>
          </p:nvPr>
        </p:nvPicPr>
        <p:blipFill>
          <a:blip r:embed="rId5"/>
          <a:stretch>
            <a:fillRect/>
          </a:stretch>
        </p:blipFill>
        <p:spPr>
          <a:xfrm>
            <a:off x="4314266" y="2652711"/>
            <a:ext cx="3386582" cy="3386582"/>
          </a:xfrm>
        </p:spPr>
      </p:pic>
      <p:sp>
        <p:nvSpPr>
          <p:cNvPr id="6" name="Text Placeholder 5">
            <a:extLst>
              <a:ext uri="{FF2B5EF4-FFF2-40B4-BE49-F238E27FC236}">
                <a16:creationId xmlns:a16="http://schemas.microsoft.com/office/drawing/2014/main" id="{04B79D08-4A7E-85CB-5AF4-4ED4A1FF27CA}"/>
              </a:ext>
            </a:extLst>
          </p:cNvPr>
          <p:cNvSpPr>
            <a:spLocks noGrp="1"/>
          </p:cNvSpPr>
          <p:nvPr>
            <p:ph type="body" idx="15"/>
          </p:nvPr>
        </p:nvSpPr>
        <p:spPr/>
        <p:txBody>
          <a:bodyPr/>
          <a:lstStyle/>
          <a:p>
            <a:r>
              <a:rPr lang="en-US"/>
              <a:t>Pennsylvania</a:t>
            </a:r>
          </a:p>
        </p:txBody>
      </p:sp>
      <p:pic>
        <p:nvPicPr>
          <p:cNvPr id="14" name="Content Placeholder 13" descr="map of pennsylvania">
            <a:extLst>
              <a:ext uri="{FF2B5EF4-FFF2-40B4-BE49-F238E27FC236}">
                <a16:creationId xmlns:a16="http://schemas.microsoft.com/office/drawing/2014/main" id="{81C6E504-3852-F3F0-1197-F0DC5A765910}"/>
              </a:ext>
            </a:extLst>
          </p:cNvPr>
          <p:cNvPicPr>
            <a:picLocks noGrp="1" noChangeAspect="1"/>
          </p:cNvPicPr>
          <p:nvPr>
            <p:ph sz="half" idx="16"/>
          </p:nvPr>
        </p:nvPicPr>
        <p:blipFill>
          <a:blip r:embed="rId6"/>
          <a:stretch>
            <a:fillRect/>
          </a:stretch>
        </p:blipFill>
        <p:spPr>
          <a:xfrm>
            <a:off x="8210735" y="2727163"/>
            <a:ext cx="3386582" cy="3386582"/>
          </a:xfrm>
        </p:spPr>
      </p:pic>
    </p:spTree>
    <p:extLst>
      <p:ext uri="{BB962C8B-B14F-4D97-AF65-F5344CB8AC3E}">
        <p14:creationId xmlns:p14="http://schemas.microsoft.com/office/powerpoint/2010/main" val="2415056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B71E1-CE2D-7141-B5CB-78E17FBF3A05}"/>
              </a:ext>
            </a:extLst>
          </p:cNvPr>
          <p:cNvSpPr>
            <a:spLocks noGrp="1"/>
          </p:cNvSpPr>
          <p:nvPr>
            <p:ph type="title"/>
          </p:nvPr>
        </p:nvSpPr>
        <p:spPr/>
        <p:txBody>
          <a:bodyPr>
            <a:normAutofit fontScale="90000"/>
          </a:bodyPr>
          <a:lstStyle/>
          <a:p>
            <a:r>
              <a:rPr lang="en-US" sz="4000">
                <a:latin typeface="+mn-lt"/>
                <a:cs typeface="Calibri" panose="020F0502020204030204" pitchFamily="34" charset="0"/>
              </a:rPr>
              <a:t>What Protective Factors Lower the Likelihood of Violence Among Youth?</a:t>
            </a:r>
            <a:br>
              <a:rPr lang="en-US">
                <a:latin typeface="Calibri" panose="020F0502020204030204" pitchFamily="34" charset="0"/>
                <a:cs typeface="Calibri" panose="020F0502020204030204" pitchFamily="34" charset="0"/>
              </a:rPr>
            </a:br>
            <a:endParaRPr lang="en-US"/>
          </a:p>
        </p:txBody>
      </p:sp>
      <p:pic>
        <p:nvPicPr>
          <p:cNvPr id="12" name="Content Placeholder 11" descr="screenshot of Youth Protective Factors Brief one - youth playing basketball">
            <a:extLst>
              <a:ext uri="{FF2B5EF4-FFF2-40B4-BE49-F238E27FC236}">
                <a16:creationId xmlns:a16="http://schemas.microsoft.com/office/drawing/2014/main" id="{7E83E91C-6B3C-077C-FB68-EE032D837148}"/>
              </a:ext>
            </a:extLst>
          </p:cNvPr>
          <p:cNvPicPr>
            <a:picLocks noGrp="1" noChangeAspect="1"/>
          </p:cNvPicPr>
          <p:nvPr>
            <p:ph sz="half" idx="2"/>
          </p:nvPr>
        </p:nvPicPr>
        <p:blipFill>
          <a:blip r:embed="rId2"/>
          <a:stretch>
            <a:fillRect/>
          </a:stretch>
        </p:blipFill>
        <p:spPr>
          <a:xfrm>
            <a:off x="967563" y="1499376"/>
            <a:ext cx="4101324" cy="4101324"/>
          </a:xfrm>
        </p:spPr>
      </p:pic>
      <p:sp>
        <p:nvSpPr>
          <p:cNvPr id="13" name="Right Arrow 9" descr="blue arrow pointing right">
            <a:extLst>
              <a:ext uri="{FF2B5EF4-FFF2-40B4-BE49-F238E27FC236}">
                <a16:creationId xmlns:a16="http://schemas.microsoft.com/office/drawing/2014/main" id="{B63A662B-9F42-3A4C-350E-AEDF7F5839F8}"/>
              </a:ext>
            </a:extLst>
          </p:cNvPr>
          <p:cNvSpPr/>
          <p:nvPr/>
        </p:nvSpPr>
        <p:spPr>
          <a:xfrm>
            <a:off x="5135422" y="3884794"/>
            <a:ext cx="884379" cy="351524"/>
          </a:xfrm>
          <a:prstGeom prst="right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439B9711-E6D7-22EE-A669-ADF43CF0BF20}"/>
              </a:ext>
            </a:extLst>
          </p:cNvPr>
          <p:cNvSpPr>
            <a:spLocks noGrp="1"/>
          </p:cNvSpPr>
          <p:nvPr>
            <p:ph sz="quarter" idx="4"/>
          </p:nvPr>
        </p:nvSpPr>
        <p:spPr>
          <a:xfrm>
            <a:off x="6172200" y="1917489"/>
            <a:ext cx="5402981" cy="3683790"/>
          </a:xfrm>
        </p:spPr>
        <p:txBody>
          <a:bodyPr/>
          <a:lstStyle/>
          <a:p>
            <a:pPr>
              <a:lnSpc>
                <a:spcPct val="150000"/>
              </a:lnSpc>
            </a:pPr>
            <a:r>
              <a:rPr lang="en-US" sz="2400">
                <a:cs typeface="Calibri" panose="020F0502020204030204" pitchFamily="34" charset="0"/>
              </a:rPr>
              <a:t>Self-control</a:t>
            </a:r>
          </a:p>
          <a:p>
            <a:pPr>
              <a:lnSpc>
                <a:spcPct val="150000"/>
              </a:lnSpc>
            </a:pPr>
            <a:r>
              <a:rPr lang="en-US" sz="2400">
                <a:cs typeface="Calibri" panose="020F0502020204030204" pitchFamily="34" charset="0"/>
              </a:rPr>
              <a:t>Self-efficacy</a:t>
            </a:r>
          </a:p>
          <a:p>
            <a:pPr>
              <a:lnSpc>
                <a:spcPct val="150000"/>
              </a:lnSpc>
            </a:pPr>
            <a:r>
              <a:rPr lang="en-US" sz="2400">
                <a:cs typeface="Calibri" panose="020F0502020204030204" pitchFamily="34" charset="0"/>
              </a:rPr>
              <a:t>Prosocial engagements (sense of purpose, school connectedness)</a:t>
            </a:r>
          </a:p>
          <a:p>
            <a:pPr>
              <a:lnSpc>
                <a:spcPct val="150000"/>
              </a:lnSpc>
            </a:pPr>
            <a:r>
              <a:rPr lang="en-US" sz="2400">
                <a:cs typeface="Calibri" panose="020F0502020204030204" pitchFamily="34" charset="0"/>
              </a:rPr>
              <a:t>Social support from caregivers</a:t>
            </a:r>
            <a:endParaRPr lang="en-US"/>
          </a:p>
        </p:txBody>
      </p:sp>
    </p:spTree>
    <p:extLst>
      <p:ext uri="{BB962C8B-B14F-4D97-AF65-F5344CB8AC3E}">
        <p14:creationId xmlns:p14="http://schemas.microsoft.com/office/powerpoint/2010/main" val="60745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F1290-8E09-3F56-C381-2C8E705A60E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844C5A1-1A07-F1BA-106B-CA4D3BD140E9}"/>
              </a:ext>
            </a:extLst>
          </p:cNvPr>
          <p:cNvSpPr>
            <a:spLocks noGrp="1"/>
          </p:cNvSpPr>
          <p:nvPr>
            <p:ph type="title"/>
          </p:nvPr>
        </p:nvSpPr>
        <p:spPr/>
        <p:txBody>
          <a:bodyPr/>
          <a:lstStyle/>
          <a:p>
            <a:r>
              <a:rPr lang="en-US">
                <a:latin typeface="+mn-lt"/>
                <a:cs typeface="Calibri" panose="020F0502020204030204" pitchFamily="34" charset="0"/>
              </a:rPr>
              <a:t>Summary: How to Be Effective</a:t>
            </a:r>
          </a:p>
        </p:txBody>
      </p:sp>
      <p:sp>
        <p:nvSpPr>
          <p:cNvPr id="3" name="Content Placeholder 2">
            <a:extLst>
              <a:ext uri="{FF2B5EF4-FFF2-40B4-BE49-F238E27FC236}">
                <a16:creationId xmlns:a16="http://schemas.microsoft.com/office/drawing/2014/main" id="{09C53720-5355-E725-084E-C95AA8945A93}"/>
              </a:ext>
            </a:extLst>
          </p:cNvPr>
          <p:cNvSpPr>
            <a:spLocks noGrp="1"/>
          </p:cNvSpPr>
          <p:nvPr>
            <p:ph idx="1"/>
          </p:nvPr>
        </p:nvSpPr>
        <p:spPr>
          <a:xfrm>
            <a:off x="455140" y="1696264"/>
            <a:ext cx="11281719" cy="4661670"/>
          </a:xfrm>
        </p:spPr>
        <p:txBody>
          <a:bodyPr>
            <a:normAutofit fontScale="92500" lnSpcReduction="20000"/>
          </a:bodyPr>
          <a:lstStyle/>
          <a:p>
            <a:pPr>
              <a:lnSpc>
                <a:spcPct val="150000"/>
              </a:lnSpc>
            </a:pPr>
            <a:r>
              <a:rPr lang="en-US" sz="2800" b="1">
                <a:cs typeface="Calibri" panose="020F0502020204030204" pitchFamily="34" charset="0"/>
              </a:rPr>
              <a:t>The good news</a:t>
            </a:r>
            <a:r>
              <a:rPr lang="en-US" sz="2800">
                <a:cs typeface="Calibri" panose="020F0502020204030204" pitchFamily="34" charset="0"/>
              </a:rPr>
              <a:t>: Most youth are not ‘dangerous’ and will stop with minimal intervention </a:t>
            </a:r>
          </a:p>
          <a:p>
            <a:pPr>
              <a:lnSpc>
                <a:spcPct val="150000"/>
              </a:lnSpc>
            </a:pPr>
            <a:r>
              <a:rPr lang="en-US" sz="2800">
                <a:cs typeface="Calibri" panose="020F0502020204030204" pitchFamily="34" charset="0"/>
              </a:rPr>
              <a:t>For those who won’t:</a:t>
            </a:r>
          </a:p>
          <a:p>
            <a:pPr lvl="1">
              <a:lnSpc>
                <a:spcPct val="150000"/>
              </a:lnSpc>
            </a:pPr>
            <a:r>
              <a:rPr lang="en-US" sz="2800">
                <a:cs typeface="Calibri" panose="020F0502020204030204" pitchFamily="34" charset="0"/>
              </a:rPr>
              <a:t>Focus on changing the risk factors most strongly linked to violence</a:t>
            </a:r>
          </a:p>
          <a:p>
            <a:pPr lvl="1">
              <a:lnSpc>
                <a:spcPct val="150000"/>
              </a:lnSpc>
            </a:pPr>
            <a:r>
              <a:rPr lang="en-US" sz="2800">
                <a:cs typeface="Calibri" panose="020F0502020204030204" pitchFamily="34" charset="0"/>
              </a:rPr>
              <a:t>Bolster the protective factors that matter</a:t>
            </a:r>
          </a:p>
          <a:p>
            <a:pPr lvl="1">
              <a:lnSpc>
                <a:spcPct val="150000"/>
              </a:lnSpc>
            </a:pPr>
            <a:r>
              <a:rPr lang="en-US" sz="2800">
                <a:cs typeface="Calibri" panose="020F0502020204030204" pitchFamily="34" charset="0"/>
              </a:rPr>
              <a:t>Do not focus solely on mental health treatment (except for a select few)</a:t>
            </a:r>
          </a:p>
          <a:p>
            <a:pPr>
              <a:lnSpc>
                <a:spcPct val="150000"/>
              </a:lnSpc>
            </a:pPr>
            <a:r>
              <a:rPr lang="en-US" sz="2800">
                <a:cs typeface="Calibri" panose="020F0502020204030204" pitchFamily="34" charset="0"/>
              </a:rPr>
              <a:t> Next steps for DMH: Rolling out Thinking for a Change</a:t>
            </a:r>
          </a:p>
          <a:p>
            <a:endParaRPr lang="en-US">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423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73B4-6E22-884D-950E-02A472EA3984}"/>
              </a:ext>
            </a:extLst>
          </p:cNvPr>
          <p:cNvSpPr>
            <a:spLocks noGrp="1"/>
          </p:cNvSpPr>
          <p:nvPr>
            <p:ph type="ctrTitle"/>
          </p:nvPr>
        </p:nvSpPr>
        <p:spPr>
          <a:xfrm>
            <a:off x="1030014" y="1117481"/>
            <a:ext cx="10131972" cy="1792775"/>
          </a:xfrm>
        </p:spPr>
        <p:txBody>
          <a:bodyPr>
            <a:normAutofit fontScale="90000"/>
          </a:bodyPr>
          <a:lstStyle/>
          <a:p>
            <a:r>
              <a:rPr lang="en-US"/>
              <a:t>Effective Interventions for Reducing Youth Violence</a:t>
            </a:r>
          </a:p>
        </p:txBody>
      </p:sp>
      <p:sp>
        <p:nvSpPr>
          <p:cNvPr id="3" name="Subtitle 2">
            <a:extLst>
              <a:ext uri="{FF2B5EF4-FFF2-40B4-BE49-F238E27FC236}">
                <a16:creationId xmlns:a16="http://schemas.microsoft.com/office/drawing/2014/main" id="{6D5B2C96-742B-D64B-B220-BC436E2BCF31}"/>
              </a:ext>
            </a:extLst>
          </p:cNvPr>
          <p:cNvSpPr>
            <a:spLocks noGrp="1"/>
          </p:cNvSpPr>
          <p:nvPr>
            <p:ph type="subTitle" idx="1"/>
          </p:nvPr>
        </p:nvSpPr>
        <p:spPr>
          <a:xfrm>
            <a:off x="1524000" y="3280823"/>
            <a:ext cx="9144000" cy="968485"/>
          </a:xfrm>
        </p:spPr>
        <p:txBody>
          <a:bodyPr>
            <a:normAutofit/>
          </a:bodyPr>
          <a:lstStyle/>
          <a:p>
            <a:r>
              <a:rPr lang="en-US"/>
              <a:t>Gina Vincent, PhD, Professor</a:t>
            </a:r>
          </a:p>
          <a:p>
            <a:r>
              <a:rPr lang="en-US"/>
              <a:t>Co-Director, Law &amp; Psychiatry Program</a:t>
            </a:r>
          </a:p>
        </p:txBody>
      </p:sp>
      <p:sp>
        <p:nvSpPr>
          <p:cNvPr id="4" name="Text Placeholder 3">
            <a:extLst>
              <a:ext uri="{FF2B5EF4-FFF2-40B4-BE49-F238E27FC236}">
                <a16:creationId xmlns:a16="http://schemas.microsoft.com/office/drawing/2014/main" id="{5737B0CF-B937-AF45-A726-7B7A7DA9F8A0}"/>
              </a:ext>
            </a:extLst>
          </p:cNvPr>
          <p:cNvSpPr>
            <a:spLocks noGrp="1"/>
          </p:cNvSpPr>
          <p:nvPr>
            <p:ph type="body" sz="quarter" idx="10"/>
          </p:nvPr>
        </p:nvSpPr>
        <p:spPr/>
        <p:txBody>
          <a:bodyPr/>
          <a:lstStyle/>
          <a:p>
            <a:r>
              <a:rPr lang="en-US"/>
              <a:t>DMH Conference May 2025</a:t>
            </a:r>
          </a:p>
        </p:txBody>
      </p:sp>
    </p:spTree>
    <p:extLst>
      <p:ext uri="{BB962C8B-B14F-4D97-AF65-F5344CB8AC3E}">
        <p14:creationId xmlns:p14="http://schemas.microsoft.com/office/powerpoint/2010/main" val="4148273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52700-B94E-4AA9-671D-664A053F9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E821B-020F-23B1-0B31-738BCD7E6F57}"/>
              </a:ext>
            </a:extLst>
          </p:cNvPr>
          <p:cNvSpPr>
            <a:spLocks noGrp="1"/>
          </p:cNvSpPr>
          <p:nvPr>
            <p:ph type="ctrTitle"/>
          </p:nvPr>
        </p:nvSpPr>
        <p:spPr/>
        <p:txBody>
          <a:bodyPr/>
          <a:lstStyle/>
          <a:p>
            <a:r>
              <a:rPr lang="en-US" sz="5400" b="1">
                <a:effectLst/>
                <a:latin typeface="Calibri" panose="020F0502020204030204" pitchFamily="34" charset="0"/>
                <a:ea typeface="Calibri" panose="020F0502020204030204" pitchFamily="34" charset="0"/>
                <a:cs typeface="Times New Roman" panose="02020603050405020304" pitchFamily="18" charset="0"/>
              </a:rPr>
              <a:t>Questions?</a:t>
            </a:r>
            <a:endParaRPr lang="en-US" sz="5400"/>
          </a:p>
        </p:txBody>
      </p:sp>
      <p:sp>
        <p:nvSpPr>
          <p:cNvPr id="4" name="Text Placeholder 3">
            <a:extLst>
              <a:ext uri="{FF2B5EF4-FFF2-40B4-BE49-F238E27FC236}">
                <a16:creationId xmlns:a16="http://schemas.microsoft.com/office/drawing/2014/main" id="{686B88BB-2BD7-22EA-F430-96DFFF72D09C}"/>
              </a:ext>
            </a:extLst>
          </p:cNvPr>
          <p:cNvSpPr>
            <a:spLocks noGrp="1"/>
          </p:cNvSpPr>
          <p:nvPr>
            <p:ph type="body" sz="quarter" idx="10"/>
          </p:nvPr>
        </p:nvSpPr>
        <p:spPr/>
        <p:txBody>
          <a:bodyPr/>
          <a:lstStyle/>
          <a:p>
            <a:r>
              <a:rPr lang="en-US"/>
              <a:t>Gina.Vincent@umassmed.edu</a:t>
            </a:r>
          </a:p>
        </p:txBody>
      </p:sp>
    </p:spTree>
    <p:extLst>
      <p:ext uri="{BB962C8B-B14F-4D97-AF65-F5344CB8AC3E}">
        <p14:creationId xmlns:p14="http://schemas.microsoft.com/office/powerpoint/2010/main" val="3191614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B806-BDFC-E669-96BD-E3F7E89C2957}"/>
              </a:ext>
            </a:extLst>
          </p:cNvPr>
          <p:cNvSpPr>
            <a:spLocks noGrp="1"/>
          </p:cNvSpPr>
          <p:nvPr>
            <p:ph type="ctrTitle"/>
          </p:nvPr>
        </p:nvSpPr>
        <p:spPr>
          <a:xfrm>
            <a:off x="1524000" y="845274"/>
            <a:ext cx="9144000" cy="1655762"/>
          </a:xfrm>
        </p:spPr>
        <p:txBody>
          <a:bodyPr>
            <a:normAutofit/>
          </a:bodyPr>
          <a:lstStyle/>
          <a:p>
            <a:r>
              <a:rPr lang="en-US" sz="8000" b="1">
                <a:solidFill>
                  <a:srgbClr val="000000"/>
                </a:solidFill>
                <a:latin typeface="Arial Black"/>
              </a:rPr>
              <a:t>Thank You!</a:t>
            </a:r>
          </a:p>
        </p:txBody>
      </p:sp>
      <p:sp>
        <p:nvSpPr>
          <p:cNvPr id="3" name="Subtitle 2">
            <a:extLst>
              <a:ext uri="{FF2B5EF4-FFF2-40B4-BE49-F238E27FC236}">
                <a16:creationId xmlns:a16="http://schemas.microsoft.com/office/drawing/2014/main" id="{C99AB2A3-CF01-FA4D-8046-2A055C641FE3}"/>
              </a:ext>
            </a:extLst>
          </p:cNvPr>
          <p:cNvSpPr>
            <a:spLocks noGrp="1"/>
          </p:cNvSpPr>
          <p:nvPr>
            <p:ph type="subTitle" idx="1"/>
          </p:nvPr>
        </p:nvSpPr>
        <p:spPr>
          <a:xfrm>
            <a:off x="1524000" y="3794332"/>
            <a:ext cx="9144000" cy="1417287"/>
          </a:xfrm>
        </p:spPr>
        <p:txBody>
          <a:bodyPr vert="horz" lIns="91440" tIns="45720" rIns="91440" bIns="45720" rtlCol="0" anchor="t">
            <a:normAutofit/>
          </a:bodyPr>
          <a:lstStyle/>
          <a:p>
            <a:r>
              <a:rPr lang="en-US" sz="6600" b="1">
                <a:solidFill>
                  <a:schemeClr val="bg1"/>
                </a:solidFill>
              </a:rPr>
              <a:t>For Attending</a:t>
            </a:r>
            <a:endParaRPr lang="en-US" sz="6600" b="1">
              <a:solidFill>
                <a:schemeClr val="bg1"/>
              </a:solidFill>
              <a:cs typeface="Arial"/>
            </a:endParaRPr>
          </a:p>
        </p:txBody>
      </p:sp>
    </p:spTree>
    <p:extLst>
      <p:ext uri="{BB962C8B-B14F-4D97-AF65-F5344CB8AC3E}">
        <p14:creationId xmlns:p14="http://schemas.microsoft.com/office/powerpoint/2010/main" val="33416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2F3E-EACE-D3EB-1016-0CAB20295AB1}"/>
              </a:ext>
            </a:extLst>
          </p:cNvPr>
          <p:cNvSpPr>
            <a:spLocks noGrp="1"/>
          </p:cNvSpPr>
          <p:nvPr>
            <p:ph type="title"/>
          </p:nvPr>
        </p:nvSpPr>
        <p:spPr/>
        <p:txBody>
          <a:bodyPr/>
          <a:lstStyle/>
          <a:p>
            <a:r>
              <a:rPr lang="en-US"/>
              <a:t>Violence</a:t>
            </a:r>
          </a:p>
        </p:txBody>
      </p:sp>
      <p:sp>
        <p:nvSpPr>
          <p:cNvPr id="4" name="Text Placeholder 3">
            <a:extLst>
              <a:ext uri="{FF2B5EF4-FFF2-40B4-BE49-F238E27FC236}">
                <a16:creationId xmlns:a16="http://schemas.microsoft.com/office/drawing/2014/main" id="{CD8E74B5-017D-25AA-94A4-3D06B5C6988A}"/>
              </a:ext>
            </a:extLst>
          </p:cNvPr>
          <p:cNvSpPr>
            <a:spLocks noGrp="1"/>
          </p:cNvSpPr>
          <p:nvPr>
            <p:ph type="body" sz="half" idx="2"/>
          </p:nvPr>
        </p:nvSpPr>
        <p:spPr>
          <a:xfrm>
            <a:off x="457202" y="1882588"/>
            <a:ext cx="4504763" cy="3742035"/>
          </a:xfrm>
        </p:spPr>
        <p:txBody>
          <a:bodyPr>
            <a:normAutofit lnSpcReduction="10000"/>
          </a:bodyPr>
          <a:lstStyle/>
          <a:p>
            <a:pPr>
              <a:lnSpc>
                <a:spcPct val="150000"/>
              </a:lnSpc>
            </a:pPr>
            <a:r>
              <a:rPr lang="en-US" sz="1600" u="none" strike="noStrike" spc="105">
                <a:cs typeface="Calibri" panose="020F0502020204030204" pitchFamily="34" charset="0"/>
              </a:rPr>
              <a:t>Actual, attempted, or threatened bodily harm of another person that is deliberate and unauthorized.</a:t>
            </a:r>
          </a:p>
          <a:p>
            <a:pPr>
              <a:lnSpc>
                <a:spcPct val="150000"/>
              </a:lnSpc>
            </a:pPr>
            <a:r>
              <a:rPr lang="en-US" sz="1600" kern="0">
                <a:ea typeface="Times New Roman" panose="02020603050405020304" pitchFamily="18" charset="0"/>
                <a:cs typeface="Calibri" panose="020F0502020204030204" pitchFamily="34" charset="0"/>
              </a:rPr>
              <a:t>I</a:t>
            </a:r>
            <a:r>
              <a:rPr lang="en-US" sz="1600" kern="0">
                <a:effectLst/>
                <a:ea typeface="Times New Roman" panose="02020603050405020304" pitchFamily="18" charset="0"/>
                <a:cs typeface="Calibri" panose="020F0502020204030204" pitchFamily="34" charset="0"/>
              </a:rPr>
              <a:t>ncludes </a:t>
            </a:r>
            <a:r>
              <a:rPr lang="en-US" sz="1600" kern="0">
                <a:effectLst/>
                <a:ea typeface="DengXian" panose="02010600030101010101" pitchFamily="2" charset="-122"/>
                <a:cs typeface="Calibri" panose="020F0502020204030204" pitchFamily="34" charset="0"/>
              </a:rPr>
              <a:t>(a) acts of physical violence that are sufficiently severe to cause injury to another person </a:t>
            </a:r>
            <a:r>
              <a:rPr lang="en-US" sz="1600" u="sng" kern="0">
                <a:effectLst/>
                <a:ea typeface="DengXian" panose="02010600030101010101" pitchFamily="2" charset="-122"/>
                <a:cs typeface="Calibri" panose="020F0502020204030204" pitchFamily="34" charset="0"/>
              </a:rPr>
              <a:t>regardless of whether the injury occurred </a:t>
            </a:r>
            <a:r>
              <a:rPr lang="en-US" sz="1600" kern="0">
                <a:effectLst/>
                <a:ea typeface="DengXian" panose="02010600030101010101" pitchFamily="2" charset="-122"/>
                <a:cs typeface="Calibri" panose="020F0502020204030204" pitchFamily="34" charset="0"/>
              </a:rPr>
              <a:t>(e.g., cuts, broken bones), b) acts of sexual assault that resulted in, or could have resulted in, physical injury, or c) a threat made with a weapon (Borum et al., 2006)</a:t>
            </a:r>
            <a:r>
              <a:rPr lang="en-US" sz="1600">
                <a:effectLst/>
                <a:cs typeface="Calibri" panose="020F0502020204030204" pitchFamily="34" charset="0"/>
              </a:rPr>
              <a:t> </a:t>
            </a:r>
            <a:endParaRPr lang="en-US" sz="1600">
              <a:cs typeface="Calibri" panose="020F0502020204030204" pitchFamily="34" charset="0"/>
            </a:endParaRPr>
          </a:p>
        </p:txBody>
      </p:sp>
      <p:grpSp>
        <p:nvGrpSpPr>
          <p:cNvPr id="5" name="Group 4" descr="Arrests for violent crime among adolescents has dramatically declined since the 1990s. There was a small but significant uptick in 2022 after the COVID shutdown but it was nowhere near rates of violence in the past.">
            <a:extLst>
              <a:ext uri="{FF2B5EF4-FFF2-40B4-BE49-F238E27FC236}">
                <a16:creationId xmlns:a16="http://schemas.microsoft.com/office/drawing/2014/main" id="{07E11FAF-6CE7-B31A-8759-0C45E527E990}"/>
              </a:ext>
            </a:extLst>
          </p:cNvPr>
          <p:cNvGrpSpPr/>
          <p:nvPr/>
        </p:nvGrpSpPr>
        <p:grpSpPr>
          <a:xfrm>
            <a:off x="5348795" y="616962"/>
            <a:ext cx="6274186" cy="5507113"/>
            <a:chOff x="5348795" y="585076"/>
            <a:chExt cx="6274186" cy="5507113"/>
          </a:xfrm>
        </p:grpSpPr>
        <p:pic>
          <p:nvPicPr>
            <p:cNvPr id="6" name="Picture 5">
              <a:extLst>
                <a:ext uri="{FF2B5EF4-FFF2-40B4-BE49-F238E27FC236}">
                  <a16:creationId xmlns:a16="http://schemas.microsoft.com/office/drawing/2014/main" id="{CAE807D3-A04B-5FD9-AA94-4A495AEA614D}"/>
                </a:ext>
              </a:extLst>
            </p:cNvPr>
            <p:cNvPicPr>
              <a:picLocks noChangeAspect="1"/>
            </p:cNvPicPr>
            <p:nvPr/>
          </p:nvPicPr>
          <p:blipFill>
            <a:blip r:embed="rId2"/>
            <a:stretch>
              <a:fillRect/>
            </a:stretch>
          </p:blipFill>
          <p:spPr>
            <a:xfrm>
              <a:off x="5348795" y="2563097"/>
              <a:ext cx="6268868" cy="3529092"/>
            </a:xfrm>
            <a:prstGeom prst="rect">
              <a:avLst/>
            </a:prstGeom>
          </p:spPr>
        </p:pic>
        <p:sp>
          <p:nvSpPr>
            <p:cNvPr id="7" name="Line Callout 1 10">
              <a:extLst>
                <a:ext uri="{FF2B5EF4-FFF2-40B4-BE49-F238E27FC236}">
                  <a16:creationId xmlns:a16="http://schemas.microsoft.com/office/drawing/2014/main" id="{DF0A5E96-87E8-37FA-2353-0525389021FF}"/>
                </a:ext>
              </a:extLst>
            </p:cNvPr>
            <p:cNvSpPr/>
            <p:nvPr/>
          </p:nvSpPr>
          <p:spPr>
            <a:xfrm>
              <a:off x="10232482" y="585076"/>
              <a:ext cx="1390499" cy="1625600"/>
            </a:xfrm>
            <a:prstGeom prst="borderCallout1">
              <a:avLst>
                <a:gd name="adj1" fmla="val 97881"/>
                <a:gd name="adj2" fmla="val 9500"/>
                <a:gd name="adj3" fmla="val 158493"/>
                <a:gd name="adj4" fmla="val 2826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Calibri" panose="020F0502020204030204" pitchFamily="34" charset="0"/>
                  <a:ea typeface="Cambria" panose="02040503050406030204" pitchFamily="18" charset="0"/>
                  <a:cs typeface="Calibri" panose="020F0502020204030204" pitchFamily="34" charset="0"/>
                </a:rPr>
                <a:t>Includes: </a:t>
              </a:r>
            </a:p>
            <a:p>
              <a:pPr algn="ctr"/>
              <a:r>
                <a:rPr lang="en-US" sz="2000">
                  <a:solidFill>
                    <a:schemeClr val="tx1"/>
                  </a:solidFill>
                  <a:latin typeface="Calibri" panose="020F0502020204030204" pitchFamily="34" charset="0"/>
                  <a:ea typeface="Cambria" panose="02040503050406030204" pitchFamily="18" charset="0"/>
                  <a:cs typeface="Calibri" panose="020F0502020204030204" pitchFamily="34" charset="0"/>
                </a:rPr>
                <a:t>Murder</a:t>
              </a:r>
            </a:p>
            <a:p>
              <a:pPr algn="ctr"/>
              <a:r>
                <a:rPr lang="en-US" sz="2000">
                  <a:solidFill>
                    <a:schemeClr val="tx1"/>
                  </a:solidFill>
                  <a:latin typeface="Calibri" panose="020F0502020204030204" pitchFamily="34" charset="0"/>
                  <a:ea typeface="Cambria" panose="02040503050406030204" pitchFamily="18" charset="0"/>
                  <a:cs typeface="Calibri" panose="020F0502020204030204" pitchFamily="34" charset="0"/>
                </a:rPr>
                <a:t>Robbery</a:t>
              </a:r>
            </a:p>
            <a:p>
              <a:pPr algn="ctr"/>
              <a:r>
                <a:rPr lang="en-US" sz="2000">
                  <a:solidFill>
                    <a:schemeClr val="tx1"/>
                  </a:solidFill>
                  <a:latin typeface="Calibri" panose="020F0502020204030204" pitchFamily="34" charset="0"/>
                  <a:ea typeface="Cambria" panose="02040503050406030204" pitchFamily="18" charset="0"/>
                  <a:cs typeface="Calibri" panose="020F0502020204030204" pitchFamily="34" charset="0"/>
                </a:rPr>
                <a:t>Aggravated assault</a:t>
              </a:r>
            </a:p>
          </p:txBody>
        </p:sp>
      </p:grpSp>
    </p:spTree>
    <p:extLst>
      <p:ext uri="{BB962C8B-B14F-4D97-AF65-F5344CB8AC3E}">
        <p14:creationId xmlns:p14="http://schemas.microsoft.com/office/powerpoint/2010/main" val="707595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42B816-791D-B2BB-98B0-EFA5E4F09326}"/>
              </a:ext>
            </a:extLst>
          </p:cNvPr>
          <p:cNvSpPr>
            <a:spLocks noGrp="1"/>
          </p:cNvSpPr>
          <p:nvPr>
            <p:ph type="title"/>
          </p:nvPr>
        </p:nvSpPr>
        <p:spPr/>
        <p:txBody>
          <a:bodyPr/>
          <a:lstStyle/>
          <a:p>
            <a:r>
              <a:rPr lang="en-US">
                <a:latin typeface="+mj-lt"/>
                <a:cs typeface="Calibri" panose="020F0502020204030204" pitchFamily="34" charset="0"/>
              </a:rPr>
              <a:t>What Do We Know About Adolescent Offending?</a:t>
            </a:r>
            <a:endParaRPr lang="en-US">
              <a:latin typeface="+mj-lt"/>
            </a:endParaRPr>
          </a:p>
        </p:txBody>
      </p:sp>
      <p:sp>
        <p:nvSpPr>
          <p:cNvPr id="2" name="Text Placeholder 1">
            <a:extLst>
              <a:ext uri="{FF2B5EF4-FFF2-40B4-BE49-F238E27FC236}">
                <a16:creationId xmlns:a16="http://schemas.microsoft.com/office/drawing/2014/main" id="{A3264B8F-7B0A-1F5F-C490-A4397E8E7BA6}"/>
              </a:ext>
            </a:extLst>
          </p:cNvPr>
          <p:cNvSpPr>
            <a:spLocks noGrp="1"/>
          </p:cNvSpPr>
          <p:nvPr>
            <p:ph type="body" idx="1"/>
          </p:nvPr>
        </p:nvSpPr>
        <p:spPr/>
        <p:txBody>
          <a:bodyPr/>
          <a:lstStyle/>
          <a:p>
            <a:r>
              <a:rPr lang="en-GB"/>
              <a:t>It is common but stops for most in young adulthood</a:t>
            </a:r>
          </a:p>
        </p:txBody>
      </p:sp>
      <p:pic>
        <p:nvPicPr>
          <p:cNvPr id="7" name="Content Placeholder 6" descr="life course graph compared to adolescent">
            <a:extLst>
              <a:ext uri="{FF2B5EF4-FFF2-40B4-BE49-F238E27FC236}">
                <a16:creationId xmlns:a16="http://schemas.microsoft.com/office/drawing/2014/main" id="{D4EC8155-B1DD-D951-7D77-48B60646B9FA}"/>
              </a:ext>
            </a:extLst>
          </p:cNvPr>
          <p:cNvPicPr>
            <a:picLocks noGrp="1" noChangeAspect="1"/>
          </p:cNvPicPr>
          <p:nvPr>
            <p:ph sz="half" idx="2"/>
          </p:nvPr>
        </p:nvPicPr>
        <p:blipFill>
          <a:blip r:embed="rId3"/>
          <a:srcRect/>
          <a:stretch/>
        </p:blipFill>
        <p:spPr>
          <a:xfrm>
            <a:off x="470589" y="2279650"/>
            <a:ext cx="5180605" cy="3313076"/>
          </a:xfrm>
          <a:prstGeom prst="rect">
            <a:avLst/>
          </a:prstGeom>
        </p:spPr>
      </p:pic>
      <p:sp>
        <p:nvSpPr>
          <p:cNvPr id="11" name="Right Arrow 8" descr="blue arrow pointing right">
            <a:extLst>
              <a:ext uri="{FF2B5EF4-FFF2-40B4-BE49-F238E27FC236}">
                <a16:creationId xmlns:a16="http://schemas.microsoft.com/office/drawing/2014/main" id="{1022A2BB-3E7D-C43C-A62F-FC641D76C499}"/>
              </a:ext>
            </a:extLst>
          </p:cNvPr>
          <p:cNvSpPr/>
          <p:nvPr/>
        </p:nvSpPr>
        <p:spPr>
          <a:xfrm>
            <a:off x="5287823" y="3943569"/>
            <a:ext cx="884379" cy="351524"/>
          </a:xfrm>
          <a:prstGeom prst="right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E5B4ACF-200D-D817-BCA4-D22CFFE39B33}"/>
              </a:ext>
            </a:extLst>
          </p:cNvPr>
          <p:cNvSpPr>
            <a:spLocks noGrp="1"/>
          </p:cNvSpPr>
          <p:nvPr>
            <p:ph type="body" sz="quarter" idx="3"/>
          </p:nvPr>
        </p:nvSpPr>
        <p:spPr/>
        <p:txBody>
          <a:bodyPr/>
          <a:lstStyle/>
          <a:p>
            <a:r>
              <a:rPr lang="en-GB"/>
              <a:t>Why is it so common?</a:t>
            </a:r>
          </a:p>
        </p:txBody>
      </p:sp>
      <p:pic>
        <p:nvPicPr>
          <p:cNvPr id="10" name="Content Placeholder 9" descr="off the mark cartoon of brain - anatomy of a teenager's brain">
            <a:extLst>
              <a:ext uri="{FF2B5EF4-FFF2-40B4-BE49-F238E27FC236}">
                <a16:creationId xmlns:a16="http://schemas.microsoft.com/office/drawing/2014/main" id="{3671F7E0-2995-5380-22EB-C590AA61E02E}"/>
              </a:ext>
            </a:extLst>
          </p:cNvPr>
          <p:cNvPicPr>
            <a:picLocks noGrp="1" noChangeAspect="1"/>
          </p:cNvPicPr>
          <p:nvPr>
            <p:ph sz="quarter" idx="4"/>
          </p:nvPr>
        </p:nvPicPr>
        <p:blipFill>
          <a:blip r:embed="rId4"/>
          <a:stretch>
            <a:fillRect/>
          </a:stretch>
        </p:blipFill>
        <p:spPr>
          <a:xfrm>
            <a:off x="6172203" y="2279649"/>
            <a:ext cx="5521772" cy="3327841"/>
          </a:xfrm>
        </p:spPr>
      </p:pic>
    </p:spTree>
    <p:extLst>
      <p:ext uri="{BB962C8B-B14F-4D97-AF65-F5344CB8AC3E}">
        <p14:creationId xmlns:p14="http://schemas.microsoft.com/office/powerpoint/2010/main" val="36487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99774-20F9-95B3-8495-03B910EB7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6D206-5BBC-F6AE-8CC6-74549D713999}"/>
              </a:ext>
            </a:extLst>
          </p:cNvPr>
          <p:cNvSpPr>
            <a:spLocks noGrp="1"/>
          </p:cNvSpPr>
          <p:nvPr>
            <p:ph type="ctrTitle"/>
          </p:nvPr>
        </p:nvSpPr>
        <p:spPr/>
        <p:txBody>
          <a:bodyPr/>
          <a:lstStyle/>
          <a:p>
            <a:pPr algn="ctr"/>
            <a:r>
              <a:rPr lang="en-US">
                <a:latin typeface="Calibri" panose="020F0502020204030204" pitchFamily="34" charset="0"/>
                <a:cs typeface="Calibri" panose="020F0502020204030204" pitchFamily="34" charset="0"/>
              </a:rPr>
              <a:t>Is Mental Illness a Driver of Violence?</a:t>
            </a:r>
          </a:p>
        </p:txBody>
      </p:sp>
    </p:spTree>
    <p:extLst>
      <p:ext uri="{BB962C8B-B14F-4D97-AF65-F5344CB8AC3E}">
        <p14:creationId xmlns:p14="http://schemas.microsoft.com/office/powerpoint/2010/main" val="7663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8DCB55-8255-B298-BF64-101907FA7484}"/>
              </a:ext>
            </a:extLst>
          </p:cNvPr>
          <p:cNvSpPr>
            <a:spLocks noGrp="1"/>
          </p:cNvSpPr>
          <p:nvPr>
            <p:ph type="title"/>
          </p:nvPr>
        </p:nvSpPr>
        <p:spPr>
          <a:xfrm>
            <a:off x="470589" y="179374"/>
            <a:ext cx="5944066" cy="827499"/>
          </a:xfrm>
        </p:spPr>
        <p:txBody>
          <a:bodyPr/>
          <a:lstStyle/>
          <a:p>
            <a:r>
              <a:rPr lang="en-US"/>
              <a:t>Mental Illness &amp; Violence</a:t>
            </a:r>
          </a:p>
        </p:txBody>
      </p:sp>
      <p:sp>
        <p:nvSpPr>
          <p:cNvPr id="2" name="Content Placeholder 1">
            <a:extLst>
              <a:ext uri="{FF2B5EF4-FFF2-40B4-BE49-F238E27FC236}">
                <a16:creationId xmlns:a16="http://schemas.microsoft.com/office/drawing/2014/main" id="{4E0F2462-72DA-50C5-E5AA-765AAB8B9E23}"/>
              </a:ext>
            </a:extLst>
          </p:cNvPr>
          <p:cNvSpPr>
            <a:spLocks noGrp="1"/>
          </p:cNvSpPr>
          <p:nvPr>
            <p:ph idx="1"/>
          </p:nvPr>
        </p:nvSpPr>
        <p:spPr>
          <a:xfrm>
            <a:off x="470589" y="1334530"/>
            <a:ext cx="6489011" cy="4633783"/>
          </a:xfrm>
        </p:spPr>
        <p:txBody>
          <a:bodyPr>
            <a:normAutofit fontScale="92500" lnSpcReduction="10000"/>
          </a:bodyPr>
          <a:lstStyle/>
          <a:p>
            <a:r>
              <a:rPr lang="en-GB"/>
              <a:t>Proportion of violence within society attributable to serious mental illness is only 12% </a:t>
            </a:r>
          </a:p>
          <a:p>
            <a:pPr lvl="1"/>
            <a:r>
              <a:rPr lang="en-GB"/>
              <a:t>Mainly symptoms of psychosis and bipolar disorder</a:t>
            </a:r>
          </a:p>
          <a:p>
            <a:pPr lvl="1"/>
            <a:r>
              <a:rPr lang="en-GB"/>
              <a:t>First episode psychosis; onset typically –age 16 to 25 for boys</a:t>
            </a:r>
          </a:p>
          <a:p>
            <a:pPr marL="457177" lvl="1" indent="0">
              <a:buNone/>
            </a:pPr>
            <a:endParaRPr lang="en-GB"/>
          </a:p>
          <a:p>
            <a:r>
              <a:rPr lang="en-GB"/>
              <a:t>However, most engage in violence/aggression prior to the onset of serious mental illness; stronger predictors:</a:t>
            </a:r>
          </a:p>
          <a:p>
            <a:pPr lvl="1"/>
            <a:r>
              <a:rPr lang="en-GB"/>
              <a:t>Substance misuse/SUDs</a:t>
            </a:r>
          </a:p>
          <a:p>
            <a:pPr lvl="1"/>
            <a:r>
              <a:rPr lang="en-GB"/>
              <a:t>Externalizing disorders/personality disorders</a:t>
            </a:r>
          </a:p>
          <a:p>
            <a:pPr lvl="1"/>
            <a:r>
              <a:rPr lang="en-GB"/>
              <a:t>Unmedicated</a:t>
            </a:r>
          </a:p>
          <a:p>
            <a:endParaRPr lang="en-US"/>
          </a:p>
          <a:p>
            <a:pPr marL="0" indent="0">
              <a:buNone/>
            </a:pPr>
            <a:r>
              <a:rPr kumimoji="0" lang="en-US" sz="2000" b="0" i="1" u="none" strike="noStrike" kern="1200" cap="none" spc="0" normalizeH="0" baseline="0" noProof="0">
                <a:ln>
                  <a:noFill/>
                </a:ln>
                <a:effectLst/>
                <a:uLnTx/>
                <a:uFillTx/>
                <a:latin typeface="Franklin Gothic Book" panose="020B0503020102020204"/>
                <a:ea typeface="+mn-ea"/>
                <a:cs typeface="+mn-cs"/>
              </a:rPr>
              <a:t>Douglas et. al., (2024). Major Mental Illness and Violent Behavior: Scientific Review Paper for the American Psychology-Law Society</a:t>
            </a:r>
          </a:p>
        </p:txBody>
      </p:sp>
      <p:pic>
        <p:nvPicPr>
          <p:cNvPr id="6" name="Picture Placeholder 5" descr="A black young male sitting down with his hands clasped together">
            <a:extLst>
              <a:ext uri="{FF2B5EF4-FFF2-40B4-BE49-F238E27FC236}">
                <a16:creationId xmlns:a16="http://schemas.microsoft.com/office/drawing/2014/main" id="{DC22E100-F497-87C9-21B4-849C440873B7}"/>
              </a:ext>
            </a:extLst>
          </p:cNvPr>
          <p:cNvPicPr>
            <a:picLocks noGrp="1" noChangeAspect="1"/>
          </p:cNvPicPr>
          <p:nvPr>
            <p:ph type="pic" sz="quarter" idx="13"/>
          </p:nvPr>
        </p:nvPicPr>
        <p:blipFill>
          <a:blip r:embed="rId3"/>
          <a:srcRect t="7054" b="7054"/>
          <a:stretch>
            <a:fillRect/>
          </a:stretch>
        </p:blipFill>
        <p:spPr/>
      </p:pic>
    </p:spTree>
    <p:extLst>
      <p:ext uri="{BB962C8B-B14F-4D97-AF65-F5344CB8AC3E}">
        <p14:creationId xmlns:p14="http://schemas.microsoft.com/office/powerpoint/2010/main" val="1206174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549362-4D92-F9C0-2586-C171CD631EFD}"/>
              </a:ext>
            </a:extLst>
          </p:cNvPr>
          <p:cNvSpPr>
            <a:spLocks noGrp="1"/>
          </p:cNvSpPr>
          <p:nvPr>
            <p:ph type="title"/>
          </p:nvPr>
        </p:nvSpPr>
        <p:spPr>
          <a:xfrm>
            <a:off x="457202" y="151394"/>
            <a:ext cx="5436971" cy="861860"/>
          </a:xfrm>
        </p:spPr>
        <p:txBody>
          <a:bodyPr/>
          <a:lstStyle/>
          <a:p>
            <a:r>
              <a:rPr lang="en-US"/>
              <a:t>The Media Narrative</a:t>
            </a:r>
          </a:p>
        </p:txBody>
      </p:sp>
      <p:sp>
        <p:nvSpPr>
          <p:cNvPr id="7" name="Text Placeholder 6">
            <a:extLst>
              <a:ext uri="{FF2B5EF4-FFF2-40B4-BE49-F238E27FC236}">
                <a16:creationId xmlns:a16="http://schemas.microsoft.com/office/drawing/2014/main" id="{3AAF0968-EFEE-EC38-3ADB-9CE07C8045A7}"/>
              </a:ext>
            </a:extLst>
          </p:cNvPr>
          <p:cNvSpPr>
            <a:spLocks noGrp="1"/>
          </p:cNvSpPr>
          <p:nvPr>
            <p:ph type="body" sz="half" idx="2"/>
          </p:nvPr>
        </p:nvSpPr>
        <p:spPr>
          <a:xfrm>
            <a:off x="457202" y="1272747"/>
            <a:ext cx="5638798" cy="4460788"/>
          </a:xfrm>
        </p:spPr>
        <p:txBody>
          <a:bodyPr>
            <a:normAutofit fontScale="92500"/>
          </a:bodyPr>
          <a:lstStyle/>
          <a:p>
            <a:pPr marL="285750" indent="-285750" eaLnBrk="1" hangingPunct="1">
              <a:lnSpc>
                <a:spcPct val="150000"/>
              </a:lnSpc>
              <a:buFont typeface="Arial" panose="020B0604020202020204" pitchFamily="34" charset="0"/>
              <a:buChar char="•"/>
            </a:pPr>
            <a:r>
              <a:rPr lang="en-US" altLang="en-US" sz="2400">
                <a:cs typeface="Calibri" panose="020F0502020204030204" pitchFamily="34" charset="0"/>
              </a:rPr>
              <a:t>1995 – 2014:  55% of news stories related to mental illness focused on violence</a:t>
            </a:r>
          </a:p>
          <a:p>
            <a:pPr marL="285750" indent="-285750" eaLnBrk="1" hangingPunct="1">
              <a:lnSpc>
                <a:spcPct val="150000"/>
              </a:lnSpc>
              <a:buFont typeface="Arial" panose="020B0604020202020204" pitchFamily="34" charset="0"/>
              <a:buChar char="•"/>
            </a:pPr>
            <a:r>
              <a:rPr lang="en-US" altLang="en-US" sz="2400">
                <a:cs typeface="Calibri" panose="020F0502020204030204" pitchFamily="34" charset="0"/>
              </a:rPr>
              <a:t>Significant increase from 1995-2004 to 2005-2014 discussing mass shootings </a:t>
            </a:r>
          </a:p>
          <a:p>
            <a:pPr marL="285750" indent="-285750" eaLnBrk="1" hangingPunct="1">
              <a:lnSpc>
                <a:spcPct val="150000"/>
              </a:lnSpc>
              <a:buFont typeface="Arial" panose="020B0604020202020204" pitchFamily="34" charset="0"/>
              <a:buChar char="•"/>
            </a:pPr>
            <a:r>
              <a:rPr lang="en-US" altLang="en-US" sz="2400">
                <a:cs typeface="Calibri" panose="020F0502020204030204" pitchFamily="34" charset="0"/>
              </a:rPr>
              <a:t>&gt; 60% of the general population believes that patients with psychosis are dangerous and violent  (Link et al., 1999)</a:t>
            </a:r>
          </a:p>
          <a:p>
            <a:pPr>
              <a:lnSpc>
                <a:spcPct val="150000"/>
              </a:lnSpc>
            </a:pPr>
            <a:endParaRPr lang="en-US" i="1">
              <a:cs typeface="Calibri" panose="020F0502020204030204" pitchFamily="34" charset="0"/>
            </a:endParaRPr>
          </a:p>
        </p:txBody>
      </p:sp>
      <p:pic>
        <p:nvPicPr>
          <p:cNvPr id="9" name="Picture Placeholder 8" descr="A newspaper with white text&#10;&#10;">
            <a:extLst>
              <a:ext uri="{FF2B5EF4-FFF2-40B4-BE49-F238E27FC236}">
                <a16:creationId xmlns:a16="http://schemas.microsoft.com/office/drawing/2014/main" id="{D303A710-1F3B-9642-D0D6-26A3B85AD896}"/>
              </a:ext>
            </a:extLst>
          </p:cNvPr>
          <p:cNvPicPr>
            <a:picLocks noGrp="1" noChangeAspect="1"/>
          </p:cNvPicPr>
          <p:nvPr>
            <p:ph type="pic" idx="1"/>
          </p:nvPr>
        </p:nvPicPr>
        <p:blipFill>
          <a:blip r:embed="rId3"/>
          <a:srcRect l="830" t="-50393" r="-265" b="1"/>
          <a:stretch/>
        </p:blipFill>
        <p:spPr>
          <a:xfrm>
            <a:off x="7230038" y="421281"/>
            <a:ext cx="4806828" cy="4372323"/>
          </a:xfrm>
        </p:spPr>
      </p:pic>
      <p:sp>
        <p:nvSpPr>
          <p:cNvPr id="2" name="TextBox 1">
            <a:extLst>
              <a:ext uri="{FF2B5EF4-FFF2-40B4-BE49-F238E27FC236}">
                <a16:creationId xmlns:a16="http://schemas.microsoft.com/office/drawing/2014/main" id="{F6AF2EAA-F9D0-9E13-C4F7-1024B14B7D94}"/>
              </a:ext>
            </a:extLst>
          </p:cNvPr>
          <p:cNvSpPr txBox="1"/>
          <p:nvPr/>
        </p:nvSpPr>
        <p:spPr>
          <a:xfrm>
            <a:off x="3880022" y="5764792"/>
            <a:ext cx="7710616" cy="456472"/>
          </a:xfrm>
          <a:prstGeom prst="rect">
            <a:avLst/>
          </a:prstGeom>
          <a:noFill/>
        </p:spPr>
        <p:txBody>
          <a:bodyPr wrap="square" rtlCol="0">
            <a:spAutoFit/>
          </a:bodyPr>
          <a:lstStyle/>
          <a:p>
            <a:pPr>
              <a:lnSpc>
                <a:spcPct val="150000"/>
              </a:lnSpc>
            </a:pPr>
            <a:r>
              <a:rPr lang="en-US" i="1">
                <a:cs typeface="Calibri" panose="020F0502020204030204" pitchFamily="34" charset="0"/>
              </a:rPr>
              <a:t>Slide prepared by Ashley Murray, PhD, Law &amp; Psychiatry, UMass Chan</a:t>
            </a:r>
          </a:p>
        </p:txBody>
      </p:sp>
    </p:spTree>
    <p:extLst>
      <p:ext uri="{BB962C8B-B14F-4D97-AF65-F5344CB8AC3E}">
        <p14:creationId xmlns:p14="http://schemas.microsoft.com/office/powerpoint/2010/main" val="3779344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F822-ECBD-6F8C-71AE-F138E0B971E8}"/>
              </a:ext>
            </a:extLst>
          </p:cNvPr>
          <p:cNvSpPr>
            <a:spLocks noGrp="1"/>
          </p:cNvSpPr>
          <p:nvPr>
            <p:ph type="title" idx="4294967295"/>
          </p:nvPr>
        </p:nvSpPr>
        <p:spPr>
          <a:xfrm>
            <a:off x="457200" y="-885390"/>
            <a:ext cx="10896600" cy="885390"/>
          </a:xfrm>
        </p:spPr>
        <p:txBody>
          <a:bodyPr vert="horz" lIns="91440" tIns="45720" rIns="91440" bIns="45720" rtlCol="0" anchor="b">
            <a:normAutofit/>
          </a:bodyPr>
          <a:lstStyle/>
          <a:p>
            <a:r>
              <a:rPr lang="en-US">
                <a:latin typeface="Arial Black"/>
              </a:rPr>
              <a:t>Dangerousness survey results</a:t>
            </a:r>
            <a:endParaRPr lang="en-US"/>
          </a:p>
        </p:txBody>
      </p:sp>
      <p:pic>
        <p:nvPicPr>
          <p:cNvPr id="4" name="Picture Placeholder 3" descr="Image result for violent mentally ill">
            <a:extLst>
              <a:ext uri="{FF2B5EF4-FFF2-40B4-BE49-F238E27FC236}">
                <a16:creationId xmlns:a16="http://schemas.microsoft.com/office/drawing/2014/main" id="{57849902-E10A-3A63-EB57-8FF91BE9D9CA}"/>
              </a:ext>
            </a:extLst>
          </p:cNvPr>
          <p:cNvPicPr>
            <a:picLocks noGrp="1" noChangeAspect="1"/>
          </p:cNvPicPr>
          <p:nvPr>
            <p:ph type="pic" sz="quarter" idx="10"/>
          </p:nvPr>
        </p:nvPicPr>
        <p:blipFill>
          <a:blip r:embed="rId2"/>
          <a:srcRect b="-460"/>
          <a:stretch/>
        </p:blipFill>
        <p:spPr>
          <a:xfrm>
            <a:off x="0" y="1"/>
            <a:ext cx="12192000" cy="5465134"/>
          </a:xfrm>
        </p:spPr>
      </p:pic>
      <p:sp>
        <p:nvSpPr>
          <p:cNvPr id="6" name="TextBox 5">
            <a:extLst>
              <a:ext uri="{FF2B5EF4-FFF2-40B4-BE49-F238E27FC236}">
                <a16:creationId xmlns:a16="http://schemas.microsoft.com/office/drawing/2014/main" id="{ADDC4484-BC36-A20D-85A0-DE72351E1D4B}"/>
              </a:ext>
            </a:extLst>
          </p:cNvPr>
          <p:cNvSpPr txBox="1"/>
          <p:nvPr/>
        </p:nvSpPr>
        <p:spPr>
          <a:xfrm>
            <a:off x="6215951" y="5775896"/>
            <a:ext cx="5797402" cy="707886"/>
          </a:xfrm>
          <a:prstGeom prst="rect">
            <a:avLst/>
          </a:prstGeom>
          <a:noFill/>
        </p:spPr>
        <p:txBody>
          <a:bodyPr wrap="square">
            <a:spAutoFit/>
          </a:bodyPr>
          <a:lstStyle/>
          <a:p>
            <a:r>
              <a:rPr lang="en-US" sz="2000" i="1">
                <a:cs typeface="Calibri" panose="020F0502020204030204" pitchFamily="34" charset="0"/>
              </a:rPr>
              <a:t>Slide prepared by Ashley Murray, PhD, Law &amp; Psychiatry, UMass Chan</a:t>
            </a:r>
          </a:p>
        </p:txBody>
      </p:sp>
    </p:spTree>
    <p:extLst>
      <p:ext uri="{BB962C8B-B14F-4D97-AF65-F5344CB8AC3E}">
        <p14:creationId xmlns:p14="http://schemas.microsoft.com/office/powerpoint/2010/main" val="3594836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659651-6936-F258-06F0-BB1BA4A5BBC7}"/>
              </a:ext>
            </a:extLst>
          </p:cNvPr>
          <p:cNvSpPr>
            <a:spLocks noGrp="1"/>
          </p:cNvSpPr>
          <p:nvPr>
            <p:ph type="title"/>
          </p:nvPr>
        </p:nvSpPr>
        <p:spPr>
          <a:xfrm>
            <a:off x="309951" y="290585"/>
            <a:ext cx="5944066" cy="827499"/>
          </a:xfrm>
        </p:spPr>
        <p:txBody>
          <a:bodyPr/>
          <a:lstStyle/>
          <a:p>
            <a:r>
              <a:rPr lang="en-US" sz="2400">
                <a:latin typeface="+mn-lt"/>
                <a:cs typeface="Calibri" panose="020F0502020204030204" pitchFamily="34" charset="0"/>
              </a:rPr>
              <a:t>So What Are the Drivers of Violence Among Youth &amp; Young Adults?</a:t>
            </a:r>
            <a:endParaRPr lang="en-US" sz="2400">
              <a:latin typeface="+mn-lt"/>
            </a:endParaRPr>
          </a:p>
        </p:txBody>
      </p:sp>
      <p:sp>
        <p:nvSpPr>
          <p:cNvPr id="12" name="Content Placeholder 11">
            <a:extLst>
              <a:ext uri="{FF2B5EF4-FFF2-40B4-BE49-F238E27FC236}">
                <a16:creationId xmlns:a16="http://schemas.microsoft.com/office/drawing/2014/main" id="{2A010CAE-CF0F-8D53-F9AE-D0AEED93B801}"/>
              </a:ext>
            </a:extLst>
          </p:cNvPr>
          <p:cNvSpPr>
            <a:spLocks noGrp="1"/>
          </p:cNvSpPr>
          <p:nvPr>
            <p:ph idx="1"/>
          </p:nvPr>
        </p:nvSpPr>
        <p:spPr>
          <a:xfrm>
            <a:off x="309951" y="1390135"/>
            <a:ext cx="7079389" cy="4504038"/>
          </a:xfrm>
        </p:spPr>
        <p:txBody>
          <a:bodyPr>
            <a:noAutofit/>
          </a:bodyPr>
          <a:lstStyle/>
          <a:p>
            <a:pPr marL="0" indent="0" algn="l">
              <a:buNone/>
            </a:pPr>
            <a:r>
              <a:rPr lang="en-US" sz="2200" b="1">
                <a:solidFill>
                  <a:schemeClr val="tx2">
                    <a:lumMod val="75000"/>
                  </a:schemeClr>
                </a:solidFill>
                <a:cs typeface="Calibri" panose="020F0502020204030204" pitchFamily="34" charset="0"/>
              </a:rPr>
              <a:t>Dynamic Risk Factors for Violence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US" sz="2200" baseline="0">
                <a:cs typeface="Calibri" panose="020F0502020204030204" pitchFamily="34" charset="0"/>
              </a:rPr>
              <a:t>Disruptive Behavioral Problems (Personality)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US" sz="2200" baseline="0">
                <a:cs typeface="Calibri" panose="020F0502020204030204" pitchFamily="34" charset="0"/>
              </a:rPr>
              <a:t>Substance Misuse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US" sz="2200" baseline="0">
                <a:cs typeface="Calibri" panose="020F0502020204030204" pitchFamily="34" charset="0"/>
              </a:rPr>
              <a:t>Family/Lack of Parental Monitoring</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US" sz="2200" baseline="0">
                <a:cs typeface="Calibri" panose="020F0502020204030204" pitchFamily="34" charset="0"/>
              </a:rPr>
              <a:t>Negative peer influences</a:t>
            </a:r>
          </a:p>
          <a:p>
            <a:pPr marL="457200" indent="-457200">
              <a:lnSpc>
                <a:spcPct val="150000"/>
              </a:lnSpc>
              <a:buFont typeface="+mj-lt"/>
              <a:buAutoNum type="arabicPeriod"/>
            </a:pPr>
            <a:r>
              <a:rPr lang="en-US" sz="2200" baseline="0">
                <a:cs typeface="Calibri" panose="020F0502020204030204" pitchFamily="34" charset="0"/>
              </a:rPr>
              <a:t>Attitude Supports Crime</a:t>
            </a:r>
          </a:p>
          <a:p>
            <a:pPr marL="457200" indent="-457200">
              <a:lnSpc>
                <a:spcPct val="150000"/>
              </a:lnSpc>
              <a:buFont typeface="+mj-lt"/>
              <a:buAutoNum type="arabicPeriod"/>
            </a:pPr>
            <a:r>
              <a:rPr lang="en-US" sz="2200" baseline="0">
                <a:cs typeface="Calibri" panose="020F0502020204030204" pitchFamily="34" charset="0"/>
              </a:rPr>
              <a:t>Employment/Education</a:t>
            </a:r>
            <a:endParaRPr lang="en-US" sz="2200" baseline="0">
              <a:solidFill>
                <a:srgbClr val="000000"/>
              </a:solidFill>
              <a:cs typeface="Calibri" panose="020F0502020204030204" pitchFamily="34" charset="0"/>
            </a:endParaRPr>
          </a:p>
          <a:p>
            <a:pPr marL="457200" indent="-457200">
              <a:lnSpc>
                <a:spcPct val="150000"/>
              </a:lnSpc>
              <a:buFont typeface="+mj-lt"/>
              <a:buAutoNum type="arabicPeriod"/>
            </a:pPr>
            <a:r>
              <a:rPr lang="en-US" sz="2200" baseline="0">
                <a:cs typeface="Calibri" panose="020F0502020204030204" pitchFamily="34" charset="0"/>
              </a:rPr>
              <a:t>Use of Leisure Time</a:t>
            </a:r>
            <a:endParaRPr lang="en-US" sz="2200">
              <a:cs typeface="Calibri" panose="020F0502020204030204" pitchFamily="34" charset="0"/>
            </a:endParaRPr>
          </a:p>
        </p:txBody>
      </p:sp>
      <p:pic>
        <p:nvPicPr>
          <p:cNvPr id="10" name="Picture Placeholder 9" descr="youth playing basketball">
            <a:extLst>
              <a:ext uri="{FF2B5EF4-FFF2-40B4-BE49-F238E27FC236}">
                <a16:creationId xmlns:a16="http://schemas.microsoft.com/office/drawing/2014/main" id="{B780BE48-F18F-E4B3-1EE8-7AD51FF2DF6F}"/>
              </a:ext>
            </a:extLst>
          </p:cNvPr>
          <p:cNvPicPr>
            <a:picLocks noGrp="1" noChangeAspect="1"/>
          </p:cNvPicPr>
          <p:nvPr>
            <p:ph type="pic" sz="quarter" idx="13"/>
          </p:nvPr>
        </p:nvPicPr>
        <p:blipFill>
          <a:blip r:embed="rId2"/>
          <a:srcRect l="2349" r="2349"/>
          <a:stretch/>
        </p:blipFill>
        <p:spPr>
          <a:xfrm>
            <a:off x="7638902" y="-1"/>
            <a:ext cx="4572001" cy="5188689"/>
          </a:xfrm>
        </p:spPr>
      </p:pic>
      <p:sp>
        <p:nvSpPr>
          <p:cNvPr id="2" name="Oval 1" descr="red circle to highl">
            <a:extLst>
              <a:ext uri="{FF2B5EF4-FFF2-40B4-BE49-F238E27FC236}">
                <a16:creationId xmlns:a16="http://schemas.microsoft.com/office/drawing/2014/main" id="{02F9C217-B737-8B1E-5A3E-44E248DB2B56}"/>
              </a:ext>
            </a:extLst>
          </p:cNvPr>
          <p:cNvSpPr/>
          <p:nvPr/>
        </p:nvSpPr>
        <p:spPr>
          <a:xfrm>
            <a:off x="60388" y="2742894"/>
            <a:ext cx="5503608" cy="1805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descr="red circle to highlight point number 1 &quot;disruptive behavioral problems&quot;">
            <a:extLst>
              <a:ext uri="{FF2B5EF4-FFF2-40B4-BE49-F238E27FC236}">
                <a16:creationId xmlns:a16="http://schemas.microsoft.com/office/drawing/2014/main" id="{E0F73A98-92CF-B5D9-DEC5-DD8F8E60F640}"/>
              </a:ext>
            </a:extLst>
          </p:cNvPr>
          <p:cNvSpPr/>
          <p:nvPr/>
        </p:nvSpPr>
        <p:spPr>
          <a:xfrm>
            <a:off x="60388" y="1533194"/>
            <a:ext cx="6523291" cy="93764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cs typeface="Arial"/>
              </a:rPr>
              <a:t>Ight</a:t>
            </a:r>
            <a:r>
              <a:rPr lang="en-US">
                <a:cs typeface="Arial"/>
              </a:rPr>
              <a:t> </a:t>
            </a:r>
            <a:endParaRPr lang="en-US"/>
          </a:p>
        </p:txBody>
      </p:sp>
    </p:spTree>
    <p:extLst>
      <p:ext uri="{BB962C8B-B14F-4D97-AF65-F5344CB8AC3E}">
        <p14:creationId xmlns:p14="http://schemas.microsoft.com/office/powerpoint/2010/main" val="13394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PARC DMH Co-Branded Simple  -  Read-Only" id="{7F58F908-C158-491C-B027-678DB92C1B68}" vid="{4BDF9907-29D6-47E2-91F4-3FDA80D2C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856308-5974-43b6-9380-fbc4e31ee282" xsi:nil="true"/>
    <lcf76f155ced4ddcb4097134ff3c332f xmlns="4312d008-f018-42db-8044-acca5aba2d3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51C0C515C0AA4586E77A5616D2CBB5" ma:contentTypeVersion="19" ma:contentTypeDescription="Create a new document." ma:contentTypeScope="" ma:versionID="12ebf49ebb65b3d5eae9d3c5b9852510">
  <xsd:schema xmlns:xsd="http://www.w3.org/2001/XMLSchema" xmlns:xs="http://www.w3.org/2001/XMLSchema" xmlns:p="http://schemas.microsoft.com/office/2006/metadata/properties" xmlns:ns1="http://schemas.microsoft.com/sharepoint/v3" xmlns:ns2="4312d008-f018-42db-8044-acca5aba2d3e" xmlns:ns3="ad856308-5974-43b6-9380-fbc4e31ee282" targetNamespace="http://schemas.microsoft.com/office/2006/metadata/properties" ma:root="true" ma:fieldsID="de62418f9e4d7e79035961bdbe822a88" ns1:_="" ns2:_="" ns3:_="">
    <xsd:import namespace="http://schemas.microsoft.com/sharepoint/v3"/>
    <xsd:import namespace="4312d008-f018-42db-8044-acca5aba2d3e"/>
    <xsd:import namespace="ad856308-5974-43b6-9380-fbc4e31ee2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12d008-f018-42db-8044-acca5aba2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856308-5974-43b6-9380-fbc4e31ee28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744a422-f31e-467f-a3b4-55ceea27a7c8}" ma:internalName="TaxCatchAll" ma:showField="CatchAllData" ma:web="ad856308-5974-43b6-9380-fbc4e31ee28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E574A-99BC-4107-A09E-CD4177004089}">
  <ds:schemaRefs>
    <ds:schemaRef ds:uri="http://purl.org/dc/terms/"/>
    <ds:schemaRef ds:uri="4312d008-f018-42db-8044-acca5aba2d3e"/>
    <ds:schemaRef ds:uri="http://schemas.openxmlformats.org/package/2006/metadata/core-properties"/>
    <ds:schemaRef ds:uri="http://schemas.microsoft.com/sharepoint/v3"/>
    <ds:schemaRef ds:uri="http://www.w3.org/XML/1998/namespace"/>
    <ds:schemaRef ds:uri="ad856308-5974-43b6-9380-fbc4e31ee282"/>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3689184-7091-44C8-BCCA-7562E5F17B52}">
  <ds:schemaRefs>
    <ds:schemaRef ds:uri="http://schemas.microsoft.com/sharepoint/v3/contenttype/forms"/>
  </ds:schemaRefs>
</ds:datastoreItem>
</file>

<file path=customXml/itemProps3.xml><?xml version="1.0" encoding="utf-8"?>
<ds:datastoreItem xmlns:ds="http://schemas.openxmlformats.org/officeDocument/2006/customXml" ds:itemID="{EB6E4B70-314E-423D-947F-76A573740B73}">
  <ds:schemaRefs>
    <ds:schemaRef ds:uri="4312d008-f018-42db-8044-acca5aba2d3e"/>
    <ds:schemaRef ds:uri="ad856308-5974-43b6-9380-fbc4e31ee2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1290</Words>
  <Application>Microsoft Office PowerPoint</Application>
  <PresentationFormat>Widescreen</PresentationFormat>
  <Paragraphs>148</Paragraphs>
  <Slides>21</Slides>
  <Notes>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DengXian</vt:lpstr>
      <vt:lpstr>Aptos</vt:lpstr>
      <vt:lpstr>Arial</vt:lpstr>
      <vt:lpstr>Arial Black</vt:lpstr>
      <vt:lpstr>Calibri</vt:lpstr>
      <vt:lpstr>Century Gothic</vt:lpstr>
      <vt:lpstr>Franklin Gothic Book</vt:lpstr>
      <vt:lpstr>Georgia</vt:lpstr>
      <vt:lpstr>Helvetica</vt:lpstr>
      <vt:lpstr>Noto Sans Symbols</vt:lpstr>
      <vt:lpstr>NTR</vt:lpstr>
      <vt:lpstr>Times New Roman</vt:lpstr>
      <vt:lpstr>Wingdings</vt:lpstr>
      <vt:lpstr>2_Standard</vt:lpstr>
      <vt:lpstr>2025 DMH Research Centers of Excellence​</vt:lpstr>
      <vt:lpstr>Effective Interventions for Reducing Youth Violence</vt:lpstr>
      <vt:lpstr>Violence</vt:lpstr>
      <vt:lpstr>What Do We Know About Adolescent Offending?</vt:lpstr>
      <vt:lpstr>Is Mental Illness a Driver of Violence?</vt:lpstr>
      <vt:lpstr>Mental Illness &amp; Violence</vt:lpstr>
      <vt:lpstr>The Media Narrative</vt:lpstr>
      <vt:lpstr>Dangerousness survey results</vt:lpstr>
      <vt:lpstr>So What Are the Drivers of Violence Among Youth &amp; Young Adults?</vt:lpstr>
      <vt:lpstr>Take Home Message for most Youth &amp; Young Adults</vt:lpstr>
      <vt:lpstr>So What Does Work?  Environmental Scan of Early Interventions for Youth Violence</vt:lpstr>
      <vt:lpstr>Environmental Scan of Early Intervention Services for Youth</vt:lpstr>
      <vt:lpstr>Risk Need Responsivity </vt:lpstr>
      <vt:lpstr>Interventions that Work</vt:lpstr>
      <vt:lpstr>Thinking for Change</vt:lpstr>
      <vt:lpstr>Protective Factors/ Strengths Also Matter</vt:lpstr>
      <vt:lpstr>Youth Protective Factors Study</vt:lpstr>
      <vt:lpstr>What Protective Factors Lower the Likelihood of Violence Among Youth? </vt:lpstr>
      <vt:lpstr>Summary: How to Be Effective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Tasca, Robin</dc:creator>
  <cp:lastModifiedBy>Tasca, Robin</cp:lastModifiedBy>
  <cp:revision>2</cp:revision>
  <dcterms:created xsi:type="dcterms:W3CDTF">2025-05-12T01:41:44Z</dcterms:created>
  <dcterms:modified xsi:type="dcterms:W3CDTF">2025-05-28T14:25:48Z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0x0101000B51C0C515C0AA4586E77A5616D2CBB5</vt:lpwstr>
  </property>
  <property fmtid="{D5CDD505-2E9C-101B-9397-08002B2CF9AE}" pid="3" name="MediaServiceImageTags">
    <vt:lpwstr/>
  </property>
</Properties>
</file>