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9" r:id="rId2"/>
    <p:sldMasterId id="2147483845" r:id="rId3"/>
    <p:sldMasterId id="2147483938" r:id="rId4"/>
  </p:sldMasterIdLst>
  <p:notesMasterIdLst>
    <p:notesMasterId r:id="rId14"/>
  </p:notesMasterIdLst>
  <p:sldIdLst>
    <p:sldId id="256" r:id="rId5"/>
    <p:sldId id="302" r:id="rId6"/>
    <p:sldId id="309" r:id="rId7"/>
    <p:sldId id="305" r:id="rId8"/>
    <p:sldId id="306" r:id="rId9"/>
    <p:sldId id="293" r:id="rId10"/>
    <p:sldId id="310" r:id="rId11"/>
    <p:sldId id="308" r:id="rId12"/>
    <p:sldId id="31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7" autoAdjust="0"/>
    <p:restoredTop sz="94666"/>
  </p:normalViewPr>
  <p:slideViewPr>
    <p:cSldViewPr>
      <p:cViewPr varScale="1">
        <p:scale>
          <a:sx n="66" d="100"/>
          <a:sy n="66" d="100"/>
        </p:scale>
        <p:origin x="12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505339-DF61-4C50-B642-B39B30468D06}" type="datetimeFigureOut">
              <a:rPr lang="en-US" smtClean="0"/>
              <a:pPr/>
              <a:t>9/30/2021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91A77-AFCB-440A-8E02-9EE7656ADA5B}" type="slidenum">
              <a:rPr lang="en-US" smtClean="0"/>
              <a:pPr/>
              <a:t>‹#›</a:t>
            </a:fld>
            <a:endParaRPr lang="en-US"/>
          </a:p>
        </p:txBody>
      </p:sp>
    </p:spTree>
    <p:extLst>
      <p:ext uri="{BB962C8B-B14F-4D97-AF65-F5344CB8AC3E}">
        <p14:creationId xmlns:p14="http://schemas.microsoft.com/office/powerpoint/2010/main" val="96351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Grateful, </a:t>
            </a:r>
          </a:p>
        </p:txBody>
      </p:sp>
      <p:sp>
        <p:nvSpPr>
          <p:cNvPr id="4" name="Slide Number Placeholder 3"/>
          <p:cNvSpPr>
            <a:spLocks noGrp="1"/>
          </p:cNvSpPr>
          <p:nvPr>
            <p:ph type="sldNum" sz="quarter" idx="10"/>
          </p:nvPr>
        </p:nvSpPr>
        <p:spPr/>
        <p:txBody>
          <a:bodyPr/>
          <a:lstStyle/>
          <a:p>
            <a:fld id="{7E991A77-AFCB-440A-8E02-9EE7656ADA5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Grateful, </a:t>
            </a:r>
          </a:p>
        </p:txBody>
      </p:sp>
      <p:sp>
        <p:nvSpPr>
          <p:cNvPr id="4" name="Slide Number Placeholder 3"/>
          <p:cNvSpPr>
            <a:spLocks noGrp="1"/>
          </p:cNvSpPr>
          <p:nvPr>
            <p:ph type="sldNum" sz="quarter" idx="10"/>
          </p:nvPr>
        </p:nvSpPr>
        <p:spPr/>
        <p:txBody>
          <a:bodyPr/>
          <a:lstStyle/>
          <a:p>
            <a:fld id="{7E991A77-AFCB-440A-8E02-9EE7656ADA5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Grateful, </a:t>
            </a:r>
          </a:p>
        </p:txBody>
      </p:sp>
      <p:sp>
        <p:nvSpPr>
          <p:cNvPr id="4" name="Slide Number Placeholder 3"/>
          <p:cNvSpPr>
            <a:spLocks noGrp="1"/>
          </p:cNvSpPr>
          <p:nvPr>
            <p:ph type="sldNum" sz="quarter" idx="10"/>
          </p:nvPr>
        </p:nvSpPr>
        <p:spPr/>
        <p:txBody>
          <a:bodyPr/>
          <a:lstStyle/>
          <a:p>
            <a:fld id="{7E991A77-AFCB-440A-8E02-9EE7656ADA5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Grateful, </a:t>
            </a:r>
          </a:p>
        </p:txBody>
      </p:sp>
      <p:sp>
        <p:nvSpPr>
          <p:cNvPr id="4" name="Slide Number Placeholder 3"/>
          <p:cNvSpPr>
            <a:spLocks noGrp="1"/>
          </p:cNvSpPr>
          <p:nvPr>
            <p:ph type="sldNum" sz="quarter" idx="10"/>
          </p:nvPr>
        </p:nvSpPr>
        <p:spPr/>
        <p:txBody>
          <a:bodyPr/>
          <a:lstStyle/>
          <a:p>
            <a:fld id="{7E991A77-AFCB-440A-8E02-9EE7656ADA5B}"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1A9AAB-CD2A-D445-90F8-92F3F6D2B9EF}"/>
              </a:ext>
            </a:extLst>
          </p:cNvPr>
          <p:cNvSpPr/>
          <p:nvPr/>
        </p:nvSpPr>
        <p:spPr>
          <a:xfrm>
            <a:off x="0" y="0"/>
            <a:ext cx="645795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DE2E856D-0FD2-2A4C-B509-F6E0379B58FA}"/>
              </a:ext>
            </a:extLst>
          </p:cNvPr>
          <p:cNvSpPr/>
          <p:nvPr/>
        </p:nvSpPr>
        <p:spPr>
          <a:xfrm>
            <a:off x="6694228" y="0"/>
            <a:ext cx="2449773" cy="6858000"/>
          </a:xfrm>
          <a:prstGeom prst="rect">
            <a:avLst/>
          </a:prstGeom>
          <a:solidFill>
            <a:srgbClr val="C72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Futura Medium" panose="020B0602020204020303" pitchFamily="34" charset="-79"/>
              <a:cs typeface="Futura Medium" panose="020B0602020204020303" pitchFamily="34" charset="-79"/>
            </a:endParaRPr>
          </a:p>
        </p:txBody>
      </p:sp>
      <p:sp>
        <p:nvSpPr>
          <p:cNvPr id="2" name="Title 1">
            <a:extLst>
              <a:ext uri="{FF2B5EF4-FFF2-40B4-BE49-F238E27FC236}">
                <a16:creationId xmlns:a16="http://schemas.microsoft.com/office/drawing/2014/main" id="{306BC995-3FC0-584C-8AB5-84F10D5D9FBF}"/>
              </a:ext>
            </a:extLst>
          </p:cNvPr>
          <p:cNvSpPr>
            <a:spLocks noGrp="1"/>
          </p:cNvSpPr>
          <p:nvPr>
            <p:ph type="ctrTitle"/>
          </p:nvPr>
        </p:nvSpPr>
        <p:spPr>
          <a:xfrm>
            <a:off x="990743" y="1110457"/>
            <a:ext cx="4476466" cy="2387600"/>
          </a:xfrm>
        </p:spPr>
        <p:txBody>
          <a:bodyPr anchor="b">
            <a:normAutofit/>
          </a:bodyPr>
          <a:lstStyle>
            <a:lvl1pPr algn="ctr">
              <a:defRPr sz="4400">
                <a:solidFill>
                  <a:schemeClr val="bg1"/>
                </a:solidFill>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E45EE3-93CA-FB4D-8523-31144D527114}"/>
              </a:ext>
            </a:extLst>
          </p:cNvPr>
          <p:cNvSpPr>
            <a:spLocks noGrp="1"/>
          </p:cNvSpPr>
          <p:nvPr>
            <p:ph type="subTitle" idx="1"/>
          </p:nvPr>
        </p:nvSpPr>
        <p:spPr>
          <a:xfrm>
            <a:off x="990743" y="3590132"/>
            <a:ext cx="4476466" cy="1655763"/>
          </a:xfrm>
        </p:spPr>
        <p:txBody>
          <a:bodyPr>
            <a:normAutofit/>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F6EC760B-4B3D-6F44-8127-AE577609D9FD}"/>
              </a:ext>
            </a:extLst>
          </p:cNvPr>
          <p:cNvSpPr/>
          <p:nvPr/>
        </p:nvSpPr>
        <p:spPr>
          <a:xfrm>
            <a:off x="6457951" y="0"/>
            <a:ext cx="236277"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Picture 9">
            <a:extLst>
              <a:ext uri="{FF2B5EF4-FFF2-40B4-BE49-F238E27FC236}">
                <a16:creationId xmlns:a16="http://schemas.microsoft.com/office/drawing/2014/main" id="{09B4D641-5DBF-4C25-AE23-FFA50CB100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8975" y="5399706"/>
            <a:ext cx="1205868" cy="1086615"/>
          </a:xfrm>
          <a:prstGeom prst="rect">
            <a:avLst/>
          </a:prstGeom>
        </p:spPr>
      </p:pic>
      <p:pic>
        <p:nvPicPr>
          <p:cNvPr id="12" name="Picture 11">
            <a:extLst>
              <a:ext uri="{FF2B5EF4-FFF2-40B4-BE49-F238E27FC236}">
                <a16:creationId xmlns:a16="http://schemas.microsoft.com/office/drawing/2014/main" id="{37473CDE-4050-4AD0-861E-49333E29EE9C}"/>
              </a:ext>
            </a:extLst>
          </p:cNvPr>
          <p:cNvPicPr>
            <a:picLocks noChangeAspect="1"/>
          </p:cNvPicPr>
          <p:nvPr/>
        </p:nvPicPr>
        <p:blipFill>
          <a:blip r:embed="rId3" cstate="print"/>
          <a:stretch>
            <a:fillRect/>
          </a:stretch>
        </p:blipFill>
        <p:spPr>
          <a:xfrm>
            <a:off x="1984177" y="5399706"/>
            <a:ext cx="1244798" cy="1038225"/>
          </a:xfrm>
          <a:prstGeom prst="rect">
            <a:avLst/>
          </a:prstGeom>
        </p:spPr>
      </p:pic>
    </p:spTree>
    <p:extLst>
      <p:ext uri="{BB962C8B-B14F-4D97-AF65-F5344CB8AC3E}">
        <p14:creationId xmlns:p14="http://schemas.microsoft.com/office/powerpoint/2010/main" val="236422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9A88-DE1A-594B-AE16-FAFCFB3313D1}"/>
              </a:ext>
            </a:extLst>
          </p:cNvPr>
          <p:cNvSpPr>
            <a:spLocks noGrp="1"/>
          </p:cNvSpPr>
          <p:nvPr>
            <p:ph type="title"/>
          </p:nvPr>
        </p:nvSpPr>
        <p:spPr>
          <a:xfrm>
            <a:off x="629841" y="457200"/>
            <a:ext cx="2949178" cy="1600200"/>
          </a:xfrm>
        </p:spPr>
        <p:txBody>
          <a:bodyPr anchor="b"/>
          <a:lstStyle>
            <a:lvl1pPr>
              <a:defRPr sz="2400">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0E1A01-6D20-6E4F-9D4C-E89962995FA7}"/>
              </a:ext>
            </a:extLst>
          </p:cNvPr>
          <p:cNvSpPr>
            <a:spLocks noGrp="1"/>
          </p:cNvSpPr>
          <p:nvPr>
            <p:ph idx="1"/>
          </p:nvPr>
        </p:nvSpPr>
        <p:spPr>
          <a:xfrm>
            <a:off x="3887391" y="987426"/>
            <a:ext cx="4629150" cy="487362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80300DA-F36A-1743-9B22-AA6270ABD20D}"/>
              </a:ext>
            </a:extLst>
          </p:cNvPr>
          <p:cNvSpPr>
            <a:spLocks noGrp="1"/>
          </p:cNvSpPr>
          <p:nvPr>
            <p:ph type="body" sz="half" idx="2"/>
          </p:nvPr>
        </p:nvSpPr>
        <p:spPr>
          <a:xfrm>
            <a:off x="629841" y="2057401"/>
            <a:ext cx="2949178" cy="3811588"/>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98EC8-50A2-574C-BB80-58B65EB4B91B}"/>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6" name="Footer Placeholder 5">
            <a:extLst>
              <a:ext uri="{FF2B5EF4-FFF2-40B4-BE49-F238E27FC236}">
                <a16:creationId xmlns:a16="http://schemas.microsoft.com/office/drawing/2014/main" id="{CBFDEB91-64D5-9F47-8451-BA77CF993D5D}"/>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84B35A-C191-344F-A771-AD179102044D}"/>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10" name="Picture 9">
            <a:extLst>
              <a:ext uri="{FF2B5EF4-FFF2-40B4-BE49-F238E27FC236}">
                <a16:creationId xmlns:a16="http://schemas.microsoft.com/office/drawing/2014/main" id="{FE9DA741-F2EE-4859-A2D5-7F7D20112D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3"/>
            <a:ext cx="1061164" cy="956220"/>
          </a:xfrm>
          <a:prstGeom prst="rect">
            <a:avLst/>
          </a:prstGeom>
        </p:spPr>
      </p:pic>
      <p:pic>
        <p:nvPicPr>
          <p:cNvPr id="12" name="Picture 11">
            <a:extLst>
              <a:ext uri="{FF2B5EF4-FFF2-40B4-BE49-F238E27FC236}">
                <a16:creationId xmlns:a16="http://schemas.microsoft.com/office/drawing/2014/main" id="{69B31E08-E624-467D-9298-9F27C7683C50}"/>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398536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CF29-A3E1-5645-94F5-EF8F7C89808B}"/>
              </a:ext>
            </a:extLst>
          </p:cNvPr>
          <p:cNvSpPr>
            <a:spLocks noGrp="1"/>
          </p:cNvSpPr>
          <p:nvPr>
            <p:ph type="title"/>
          </p:nvPr>
        </p:nvSpPr>
        <p:spPr>
          <a:xfrm>
            <a:off x="629841" y="457200"/>
            <a:ext cx="2949178" cy="1600200"/>
          </a:xfrm>
        </p:spPr>
        <p:txBody>
          <a:bodyPr anchor="b"/>
          <a:lstStyle>
            <a:lvl1pPr>
              <a:defRPr sz="2400">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85F41C-B44D-5344-98D2-0203D30377CC}"/>
              </a:ext>
            </a:extLst>
          </p:cNvPr>
          <p:cNvSpPr>
            <a:spLocks noGrp="1"/>
          </p:cNvSpPr>
          <p:nvPr>
            <p:ph type="pic" idx="1"/>
          </p:nvPr>
        </p:nvSpPr>
        <p:spPr>
          <a:xfrm>
            <a:off x="3887391" y="987426"/>
            <a:ext cx="4629150" cy="4873625"/>
          </a:xfrm>
        </p:spPr>
        <p:txBody>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F3D69D5-208A-A642-A823-5A9068EEE551}"/>
              </a:ext>
            </a:extLst>
          </p:cNvPr>
          <p:cNvSpPr>
            <a:spLocks noGrp="1"/>
          </p:cNvSpPr>
          <p:nvPr>
            <p:ph type="body" sz="half" idx="2"/>
          </p:nvPr>
        </p:nvSpPr>
        <p:spPr>
          <a:xfrm>
            <a:off x="629841" y="2057401"/>
            <a:ext cx="2949178" cy="3811588"/>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A2E354-345C-D14C-BA3F-8070181B3BE0}"/>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6" name="Footer Placeholder 5">
            <a:extLst>
              <a:ext uri="{FF2B5EF4-FFF2-40B4-BE49-F238E27FC236}">
                <a16:creationId xmlns:a16="http://schemas.microsoft.com/office/drawing/2014/main" id="{07C0BB49-652E-544F-ACBC-09F89084888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923324-B8E5-D24F-8493-DB354A0B03E5}"/>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10" name="Picture 9">
            <a:extLst>
              <a:ext uri="{FF2B5EF4-FFF2-40B4-BE49-F238E27FC236}">
                <a16:creationId xmlns:a16="http://schemas.microsoft.com/office/drawing/2014/main" id="{3737D78C-A441-4459-A6CB-23A0C32F07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
            <a:ext cx="1061164" cy="956220"/>
          </a:xfrm>
          <a:prstGeom prst="rect">
            <a:avLst/>
          </a:prstGeom>
        </p:spPr>
      </p:pic>
      <p:pic>
        <p:nvPicPr>
          <p:cNvPr id="11" name="Picture 10">
            <a:extLst>
              <a:ext uri="{FF2B5EF4-FFF2-40B4-BE49-F238E27FC236}">
                <a16:creationId xmlns:a16="http://schemas.microsoft.com/office/drawing/2014/main" id="{8F669E90-C5BD-47FA-ADC2-88A639E4D06D}"/>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176660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F54F-282C-A940-854B-C09B3225BD1B}"/>
              </a:ext>
            </a:extLst>
          </p:cNvPr>
          <p:cNvSpPr>
            <a:spLocks noGrp="1"/>
          </p:cNvSpPr>
          <p:nvPr>
            <p:ph type="title"/>
          </p:nvPr>
        </p:nvSpPr>
        <p:spPr/>
        <p:txBody>
          <a:bodyPr/>
          <a:lstStyle>
            <a:lvl1pPr>
              <a:defRPr>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5E956EF-982A-224A-A093-5114BE72F0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8E762-E408-E34A-9906-F2C7A1F77654}"/>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8A65C6D9-6895-9448-ABAB-72EC0BABE5E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149FF6-B084-464B-8514-95A0B296B17D}"/>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9" name="Picture 8">
            <a:extLst>
              <a:ext uri="{FF2B5EF4-FFF2-40B4-BE49-F238E27FC236}">
                <a16:creationId xmlns:a16="http://schemas.microsoft.com/office/drawing/2014/main" id="{7767F322-261F-44BA-ACA4-2F161D720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
            <a:ext cx="1061164" cy="956220"/>
          </a:xfrm>
          <a:prstGeom prst="rect">
            <a:avLst/>
          </a:prstGeom>
        </p:spPr>
      </p:pic>
      <p:pic>
        <p:nvPicPr>
          <p:cNvPr id="10" name="Picture 9">
            <a:extLst>
              <a:ext uri="{FF2B5EF4-FFF2-40B4-BE49-F238E27FC236}">
                <a16:creationId xmlns:a16="http://schemas.microsoft.com/office/drawing/2014/main" id="{D51DFC7B-06B9-414A-A8D6-16DD38932AEB}"/>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84169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58202A-ACBD-614B-8F43-9090B552DAD5}"/>
              </a:ext>
            </a:extLst>
          </p:cNvPr>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7BC27-4962-E54B-BD23-9B9721D62D0B}"/>
              </a:ext>
            </a:extLst>
          </p:cNvPr>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17079-D811-604C-A6EB-D956CF5C7334}"/>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96FE7C30-74D2-1E4C-AD84-3D66281300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F20D9C-E232-4D43-A43B-BDA9E8BCC90D}"/>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spTree>
    <p:extLst>
      <p:ext uri="{BB962C8B-B14F-4D97-AF65-F5344CB8AC3E}">
        <p14:creationId xmlns:p14="http://schemas.microsoft.com/office/powerpoint/2010/main" val="4057807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ody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150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3"/>
            <a:ext cx="9144000" cy="1073887"/>
          </a:xfrm>
          <a:prstGeom prst="rect">
            <a:avLst/>
          </a:prstGeom>
        </p:spPr>
        <p:txBody>
          <a:bodyPr anchor="ctr"/>
          <a:lstStyle>
            <a:lvl1pPr marL="0" indent="0" algn="ctr">
              <a:buNone/>
              <a:defRPr sz="2700" b="1">
                <a:solidFill>
                  <a:srgbClr val="008C99"/>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28805" y="1233376"/>
            <a:ext cx="4283708" cy="5071731"/>
          </a:xfrm>
          <a:prstGeom prst="rect">
            <a:avLst/>
          </a:prstGeom>
        </p:spPr>
        <p:txBody>
          <a:bodyPr/>
          <a:lstStyle>
            <a:lvl1pPr marL="171450" indent="-171450">
              <a:buFontTx/>
              <a:buBlip>
                <a:blip r:embed="rId2"/>
              </a:buBlip>
              <a:defRPr>
                <a:solidFill>
                  <a:srgbClr val="50A5AB"/>
                </a:solidFill>
              </a:defRPr>
            </a:lvl1pPr>
            <a:lvl2pPr marL="514350" indent="-171450">
              <a:buFontTx/>
              <a:buBlip>
                <a:blip r:embed="rId3"/>
              </a:buBlip>
              <a:defRPr>
                <a:solidFill>
                  <a:srgbClr val="50A5AB"/>
                </a:solidFill>
              </a:defRPr>
            </a:lvl2pPr>
            <a:lvl3pPr marL="857250" indent="-171450">
              <a:buFontTx/>
              <a:buBlip>
                <a:blip r:embed="rId4"/>
              </a:buBlip>
              <a:defRPr>
                <a:solidFill>
                  <a:srgbClr val="50A5AB"/>
                </a:solidFill>
              </a:defRPr>
            </a:lvl3pPr>
            <a:lvl4pPr marL="1200150" indent="-171450">
              <a:buFontTx/>
              <a:buBlip>
                <a:blip r:embed="rId5"/>
              </a:buBlip>
              <a:defRPr>
                <a:solidFill>
                  <a:srgbClr val="50A5AB"/>
                </a:solidFill>
              </a:defRPr>
            </a:lvl4pPr>
            <a:lvl5pPr marL="1543050" indent="-171450">
              <a:buFontTx/>
              <a:buBlip>
                <a:blip r:embed="rId2"/>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4529472" y="1233378"/>
            <a:ext cx="4476271" cy="5072173"/>
          </a:xfrm>
          <a:prstGeom prst="rect">
            <a:avLst/>
          </a:prstGeom>
        </p:spPr>
        <p:txBody>
          <a:bodyPr/>
          <a:lstStyle>
            <a:lvl1pPr>
              <a:defRPr>
                <a:ln>
                  <a:noFill/>
                </a:ln>
                <a:solidFill>
                  <a:srgbClr val="50A5AB"/>
                </a:solidFill>
              </a:defRPr>
            </a:lvl1pPr>
          </a:lstStyle>
          <a:p>
            <a:r>
              <a:rPr lang="en-US"/>
              <a:t>Click icon to add picture</a:t>
            </a:r>
          </a:p>
        </p:txBody>
      </p:sp>
      <p:cxnSp>
        <p:nvCxnSpPr>
          <p:cNvPr id="6" name="Straight Connector 5"/>
          <p:cNvCxnSpPr/>
          <p:nvPr/>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420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7"/>
            <a:ext cx="9144000" cy="1073887"/>
          </a:xfrm>
          <a:prstGeom prst="rect">
            <a:avLst/>
          </a:prstGeom>
        </p:spPr>
        <p:txBody>
          <a:bodyPr anchor="ctr"/>
          <a:lstStyle>
            <a:lvl1pPr marL="0" indent="0" algn="ctr">
              <a:buNone/>
              <a:defRPr sz="2700" b="1">
                <a:solidFill>
                  <a:srgbClr val="008C99"/>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28808" y="1233376"/>
            <a:ext cx="8866339" cy="5071731"/>
          </a:xfrm>
          <a:prstGeom prst="rect">
            <a:avLst/>
          </a:prstGeom>
        </p:spPr>
        <p:txBody>
          <a:bodyPr/>
          <a:lstStyle>
            <a:lvl1pPr marL="171450" indent="-171450">
              <a:buFontTx/>
              <a:buBlip>
                <a:blip r:embed="rId2"/>
              </a:buBlip>
              <a:defRPr>
                <a:solidFill>
                  <a:srgbClr val="50A5AB"/>
                </a:solidFill>
              </a:defRPr>
            </a:lvl1pPr>
            <a:lvl2pPr marL="514350" indent="-171450">
              <a:buFontTx/>
              <a:buBlip>
                <a:blip r:embed="rId3"/>
              </a:buBlip>
              <a:defRPr>
                <a:solidFill>
                  <a:srgbClr val="50A5AB"/>
                </a:solidFill>
              </a:defRPr>
            </a:lvl2pPr>
            <a:lvl3pPr marL="857250" indent="-171450">
              <a:buFontTx/>
              <a:buBlip>
                <a:blip r:embed="rId4"/>
              </a:buBlip>
              <a:defRPr>
                <a:solidFill>
                  <a:srgbClr val="50A5AB"/>
                </a:solidFill>
              </a:defRPr>
            </a:lvl3pPr>
            <a:lvl4pPr marL="1200150" indent="-171450">
              <a:buFontTx/>
              <a:buBlip>
                <a:blip r:embed="rId5"/>
              </a:buBlip>
              <a:defRPr>
                <a:solidFill>
                  <a:srgbClr val="50A5AB"/>
                </a:solidFill>
              </a:defRPr>
            </a:lvl4pPr>
            <a:lvl5pPr marL="1543050" indent="-171450">
              <a:buFontTx/>
              <a:buBlip>
                <a:blip r:embed="rId2"/>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046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78C5A28-C9EB-4900-81DB-928A03E2AF80}" type="slidenum">
              <a:rPr lang="en-US" smtClean="0"/>
              <a:pPr/>
              <a:t>‹#›</a:t>
            </a:fld>
            <a:endParaRPr lang="en-US"/>
          </a:p>
        </p:txBody>
      </p:sp>
    </p:spTree>
    <p:extLst>
      <p:ext uri="{BB962C8B-B14F-4D97-AF65-F5344CB8AC3E}">
        <p14:creationId xmlns:p14="http://schemas.microsoft.com/office/powerpoint/2010/main" val="3639633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78C5A28-C9EB-4900-81DB-928A03E2AF80}" type="slidenum">
              <a:rPr lang="en-US" smtClean="0"/>
              <a:pPr/>
              <a:t>‹#›</a:t>
            </a:fld>
            <a:endParaRPr lang="en-US"/>
          </a:p>
        </p:txBody>
      </p:sp>
    </p:spTree>
    <p:extLst>
      <p:ext uri="{BB962C8B-B14F-4D97-AF65-F5344CB8AC3E}">
        <p14:creationId xmlns:p14="http://schemas.microsoft.com/office/powerpoint/2010/main" val="3110047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0A653-F80F-4D75-946D-FE8E5A1D1321}"/>
              </a:ext>
            </a:extLst>
          </p:cNvPr>
          <p:cNvSpPr>
            <a:spLocks noGrp="1"/>
          </p:cNvSpPr>
          <p:nvPr>
            <p:ph type="ctrTitle"/>
          </p:nvPr>
        </p:nvSpPr>
        <p:spPr>
          <a:xfrm>
            <a:off x="1143000" y="112183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682AF9-7AE5-442E-A669-853AF275852B}"/>
              </a:ext>
            </a:extLst>
          </p:cNvPr>
          <p:cNvSpPr>
            <a:spLocks noGrp="1"/>
          </p:cNvSpPr>
          <p:nvPr>
            <p:ph type="subTitle" idx="1"/>
          </p:nvPr>
        </p:nvSpPr>
        <p:spPr>
          <a:xfrm>
            <a:off x="1143000" y="3602568"/>
            <a:ext cx="6858000" cy="165523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D115B6-EF5F-4D9D-A4FA-99078ED72528}"/>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5" name="Footer Placeholder 4">
            <a:extLst>
              <a:ext uri="{FF2B5EF4-FFF2-40B4-BE49-F238E27FC236}">
                <a16:creationId xmlns:a16="http://schemas.microsoft.com/office/drawing/2014/main" id="{49DCC84E-3C2B-4218-AFBD-1D60D19FF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8FD8E-A699-438F-A0F6-DCEC736E2298}"/>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3922525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8A8E-3E33-5848-A338-D91912F286A9}"/>
              </a:ext>
            </a:extLst>
          </p:cNvPr>
          <p:cNvSpPr>
            <a:spLocks noGrp="1"/>
          </p:cNvSpPr>
          <p:nvPr>
            <p:ph type="title"/>
          </p:nvPr>
        </p:nvSpPr>
        <p:spPr>
          <a:xfrm>
            <a:off x="628650" y="160411"/>
            <a:ext cx="7886700" cy="740344"/>
          </a:xfrm>
        </p:spPr>
        <p:txBody>
          <a:bodyPr>
            <a:noAutofit/>
          </a:bodyPr>
          <a:lstStyle>
            <a:lvl1pPr>
              <a:defRPr sz="3600">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B7440CC-7D68-334E-94C2-03BC97AB2615}"/>
              </a:ext>
            </a:extLst>
          </p:cNvPr>
          <p:cNvSpPr>
            <a:spLocks noGrp="1"/>
          </p:cNvSpPr>
          <p:nvPr>
            <p:ph idx="1"/>
          </p:nvPr>
        </p:nvSpPr>
        <p:spPr>
          <a:xfrm>
            <a:off x="654366" y="1570288"/>
            <a:ext cx="7886700" cy="4703005"/>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27BEB6-8F19-B347-8B91-DF6E4BCB7EE9}"/>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092280CD-5FED-1C4A-B4A6-7DC153480D5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AFF0EF-21FA-734B-B11D-AA58AADFC1AE}"/>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cxnSp>
        <p:nvCxnSpPr>
          <p:cNvPr id="8" name="Straight Connector 7">
            <a:extLst>
              <a:ext uri="{FF2B5EF4-FFF2-40B4-BE49-F238E27FC236}">
                <a16:creationId xmlns:a16="http://schemas.microsoft.com/office/drawing/2014/main" id="{82417871-D2C8-914E-960A-A074A1D176FB}"/>
              </a:ext>
            </a:extLst>
          </p:cNvPr>
          <p:cNvCxnSpPr/>
          <p:nvPr/>
        </p:nvCxnSpPr>
        <p:spPr>
          <a:xfrm>
            <a:off x="0" y="1064525"/>
            <a:ext cx="9144000" cy="0"/>
          </a:xfrm>
          <a:prstGeom prst="line">
            <a:avLst/>
          </a:prstGeom>
          <a:ln w="38100">
            <a:solidFill>
              <a:srgbClr val="C7204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9AD5C83-FD0C-4A6C-8E0C-B3E30FCE8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
            <a:ext cx="1061164" cy="956220"/>
          </a:xfrm>
          <a:prstGeom prst="rect">
            <a:avLst/>
          </a:prstGeom>
        </p:spPr>
      </p:pic>
      <p:pic>
        <p:nvPicPr>
          <p:cNvPr id="11" name="Picture 10">
            <a:extLst>
              <a:ext uri="{FF2B5EF4-FFF2-40B4-BE49-F238E27FC236}">
                <a16:creationId xmlns:a16="http://schemas.microsoft.com/office/drawing/2014/main" id="{823C3C34-0FC1-4F85-BF57-EA1E5844EF82}"/>
              </a:ext>
            </a:extLst>
          </p:cNvPr>
          <p:cNvPicPr>
            <a:picLocks noChangeAspect="1"/>
          </p:cNvPicPr>
          <p:nvPr/>
        </p:nvPicPr>
        <p:blipFill>
          <a:blip r:embed="rId3" cstate="print"/>
          <a:stretch>
            <a:fillRect/>
          </a:stretch>
        </p:blipFill>
        <p:spPr>
          <a:xfrm>
            <a:off x="6987414" y="1"/>
            <a:ext cx="1095423" cy="913639"/>
          </a:xfrm>
          <a:prstGeom prst="rect">
            <a:avLst/>
          </a:prstGeom>
        </p:spPr>
      </p:pic>
    </p:spTree>
    <p:extLst>
      <p:ext uri="{BB962C8B-B14F-4D97-AF65-F5344CB8AC3E}">
        <p14:creationId xmlns:p14="http://schemas.microsoft.com/office/powerpoint/2010/main" val="2878195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DA1E-E9EE-4BEA-ACB1-183E65A16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BDB37B-7945-40F7-8AEE-4C06D9C95C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DEBEC2-76E3-48B3-BEFF-9CE155ECDE3D}"/>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5" name="Footer Placeholder 4">
            <a:extLst>
              <a:ext uri="{FF2B5EF4-FFF2-40B4-BE49-F238E27FC236}">
                <a16:creationId xmlns:a16="http://schemas.microsoft.com/office/drawing/2014/main" id="{96B4723A-2003-440C-A2C0-B78AF8338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E90928-041B-4FA9-ADA9-A08C6E4E5C6F}"/>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1504133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E872-9E0A-41AA-9BFB-38482B07C7B2}"/>
              </a:ext>
            </a:extLst>
          </p:cNvPr>
          <p:cNvSpPr>
            <a:spLocks noGrp="1"/>
          </p:cNvSpPr>
          <p:nvPr>
            <p:ph type="title"/>
          </p:nvPr>
        </p:nvSpPr>
        <p:spPr>
          <a:xfrm>
            <a:off x="623888" y="1710267"/>
            <a:ext cx="7886700" cy="285326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AB545F-7533-4F06-BB17-99882B40950F}"/>
              </a:ext>
            </a:extLst>
          </p:cNvPr>
          <p:cNvSpPr>
            <a:spLocks noGrp="1"/>
          </p:cNvSpPr>
          <p:nvPr>
            <p:ph type="body" idx="1"/>
          </p:nvPr>
        </p:nvSpPr>
        <p:spPr>
          <a:xfrm>
            <a:off x="623888" y="4588934"/>
            <a:ext cx="7886700" cy="150071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E196DC-486B-4CE5-8595-07AC94F5A801}"/>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5" name="Footer Placeholder 4">
            <a:extLst>
              <a:ext uri="{FF2B5EF4-FFF2-40B4-BE49-F238E27FC236}">
                <a16:creationId xmlns:a16="http://schemas.microsoft.com/office/drawing/2014/main" id="{655DFD19-5389-4FDE-AF5B-4D6FB0B72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1E7E6E-3A61-4822-A200-9F652BC54DFA}"/>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3647555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EBD2-2BC8-4EA7-8AFE-4C4B2BC6FC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4A446-E173-4CFB-9C80-1478EA9A7E46}"/>
              </a:ext>
            </a:extLst>
          </p:cNvPr>
          <p:cNvSpPr>
            <a:spLocks noGrp="1"/>
          </p:cNvSpPr>
          <p:nvPr>
            <p:ph sz="half" idx="1"/>
          </p:nvPr>
        </p:nvSpPr>
        <p:spPr>
          <a:xfrm>
            <a:off x="628650" y="1826684"/>
            <a:ext cx="386715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E239E5-524E-4480-9E71-0065A86D54D6}"/>
              </a:ext>
            </a:extLst>
          </p:cNvPr>
          <p:cNvSpPr>
            <a:spLocks noGrp="1"/>
          </p:cNvSpPr>
          <p:nvPr>
            <p:ph sz="half" idx="2"/>
          </p:nvPr>
        </p:nvSpPr>
        <p:spPr>
          <a:xfrm>
            <a:off x="4648200" y="1826684"/>
            <a:ext cx="3867150" cy="4349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ADBB30-7A65-41E4-8095-0041EC9AEF4B}"/>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6" name="Footer Placeholder 5">
            <a:extLst>
              <a:ext uri="{FF2B5EF4-FFF2-40B4-BE49-F238E27FC236}">
                <a16:creationId xmlns:a16="http://schemas.microsoft.com/office/drawing/2014/main" id="{4D7E239E-7F3F-4450-B78B-34646E53A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61AE1A-6657-4552-9C58-1B7B9C4612D1}"/>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2212420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751B-C676-4567-A390-A07E36EE8A59}"/>
              </a:ext>
            </a:extLst>
          </p:cNvPr>
          <p:cNvSpPr>
            <a:spLocks noGrp="1"/>
          </p:cNvSpPr>
          <p:nvPr>
            <p:ph type="title"/>
          </p:nvPr>
        </p:nvSpPr>
        <p:spPr>
          <a:xfrm>
            <a:off x="630238" y="366185"/>
            <a:ext cx="7886700" cy="132503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66E502-CA66-42AD-B414-210FCF212C76}"/>
              </a:ext>
            </a:extLst>
          </p:cNvPr>
          <p:cNvSpPr>
            <a:spLocks noGrp="1"/>
          </p:cNvSpPr>
          <p:nvPr>
            <p:ph type="body" idx="1"/>
          </p:nvPr>
        </p:nvSpPr>
        <p:spPr>
          <a:xfrm>
            <a:off x="630239" y="1680634"/>
            <a:ext cx="3868737"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CE539B-32E3-452E-8488-0A5D054602D5}"/>
              </a:ext>
            </a:extLst>
          </p:cNvPr>
          <p:cNvSpPr>
            <a:spLocks noGrp="1"/>
          </p:cNvSpPr>
          <p:nvPr>
            <p:ph sz="half" idx="2"/>
          </p:nvPr>
        </p:nvSpPr>
        <p:spPr>
          <a:xfrm>
            <a:off x="630239" y="2506133"/>
            <a:ext cx="3868737"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35B44C-DE4A-4705-8EBC-B1912292DC85}"/>
              </a:ext>
            </a:extLst>
          </p:cNvPr>
          <p:cNvSpPr>
            <a:spLocks noGrp="1"/>
          </p:cNvSpPr>
          <p:nvPr>
            <p:ph type="body" sz="quarter" idx="3"/>
          </p:nvPr>
        </p:nvSpPr>
        <p:spPr>
          <a:xfrm>
            <a:off x="4629150" y="1680634"/>
            <a:ext cx="3887788" cy="8255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C7A07-578C-49F4-B72B-4E5EE2572B84}"/>
              </a:ext>
            </a:extLst>
          </p:cNvPr>
          <p:cNvSpPr>
            <a:spLocks noGrp="1"/>
          </p:cNvSpPr>
          <p:nvPr>
            <p:ph sz="quarter" idx="4"/>
          </p:nvPr>
        </p:nvSpPr>
        <p:spPr>
          <a:xfrm>
            <a:off x="4629150" y="2506133"/>
            <a:ext cx="3887788" cy="368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C170EA-49B9-429F-A218-77C34CB5A0F2}"/>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8" name="Footer Placeholder 7">
            <a:extLst>
              <a:ext uri="{FF2B5EF4-FFF2-40B4-BE49-F238E27FC236}">
                <a16:creationId xmlns:a16="http://schemas.microsoft.com/office/drawing/2014/main" id="{E4348AE6-AF43-4C4B-85CB-E404AB528B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3B303F-0DE7-408A-90ED-26A7D4B99650}"/>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3440557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03F0-E81B-4D1F-874A-4A108E3539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CE5352-173F-4187-B849-76CFB3A6822C}"/>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4" name="Footer Placeholder 3">
            <a:extLst>
              <a:ext uri="{FF2B5EF4-FFF2-40B4-BE49-F238E27FC236}">
                <a16:creationId xmlns:a16="http://schemas.microsoft.com/office/drawing/2014/main" id="{EFF0257B-919A-4AAF-8067-00B0DFD2EE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616178-26CC-4557-AF2F-8A3012AB3DD1}"/>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2219021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A7FD11-4D48-42EA-BDBB-910808257A66}"/>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3" name="Footer Placeholder 2">
            <a:extLst>
              <a:ext uri="{FF2B5EF4-FFF2-40B4-BE49-F238E27FC236}">
                <a16:creationId xmlns:a16="http://schemas.microsoft.com/office/drawing/2014/main" id="{DD304A72-2F8C-4A9F-85D4-0970CBD34A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3ED8E-1F72-496E-81D9-3BE2FA66471F}"/>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4290683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192E-364F-4FA6-83B8-447CA2CB1F19}"/>
              </a:ext>
            </a:extLst>
          </p:cNvPr>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C19A4E-EC1A-415E-A7DF-F19541A9F955}"/>
              </a:ext>
            </a:extLst>
          </p:cNvPr>
          <p:cNvSpPr>
            <a:spLocks noGrp="1"/>
          </p:cNvSpPr>
          <p:nvPr>
            <p:ph idx="1"/>
          </p:nvPr>
        </p:nvSpPr>
        <p:spPr>
          <a:xfrm>
            <a:off x="3887788" y="988485"/>
            <a:ext cx="4629150" cy="48725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D89D3A-11BA-4422-A05B-073B3D5ECAFB}"/>
              </a:ext>
            </a:extLst>
          </p:cNvPr>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E6A9D-EB05-4511-B9E4-FDA10B38D960}"/>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6" name="Footer Placeholder 5">
            <a:extLst>
              <a:ext uri="{FF2B5EF4-FFF2-40B4-BE49-F238E27FC236}">
                <a16:creationId xmlns:a16="http://schemas.microsoft.com/office/drawing/2014/main" id="{74D5AD06-1813-4949-BFA6-DAFA0AA9CA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BF52C-2DDE-4F13-B998-3D754A308629}"/>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1256139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065CA-D3CC-4CDB-B5EC-734014FEB8A0}"/>
              </a:ext>
            </a:extLst>
          </p:cNvPr>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5C7DFB-6312-448B-876C-134DFF7F5421}"/>
              </a:ext>
            </a:extLst>
          </p:cNvPr>
          <p:cNvSpPr>
            <a:spLocks noGrp="1"/>
          </p:cNvSpPr>
          <p:nvPr>
            <p:ph type="pic" idx="1"/>
          </p:nvPr>
        </p:nvSpPr>
        <p:spPr>
          <a:xfrm>
            <a:off x="3887788" y="988485"/>
            <a:ext cx="4629150" cy="4872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0A1DB13-BF53-4088-B63A-5263202DD61A}"/>
              </a:ext>
            </a:extLst>
          </p:cNvPr>
          <p:cNvSpPr>
            <a:spLocks noGrp="1"/>
          </p:cNvSpPr>
          <p:nvPr>
            <p:ph type="body" sz="half" idx="2"/>
          </p:nvPr>
        </p:nvSpPr>
        <p:spPr>
          <a:xfrm>
            <a:off x="630239" y="2057400"/>
            <a:ext cx="2949575" cy="381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8DE6B1-83C1-4B1B-B28B-A254B12ADFAD}"/>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6" name="Footer Placeholder 5">
            <a:extLst>
              <a:ext uri="{FF2B5EF4-FFF2-40B4-BE49-F238E27FC236}">
                <a16:creationId xmlns:a16="http://schemas.microsoft.com/office/drawing/2014/main" id="{1650BE6B-2F72-47B2-8A7A-94BDB26C9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6DFF2-F21D-4FAD-88D4-5021F9031C87}"/>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3730318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D32B-8768-4BDA-96FF-2D149C729F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E829C7-082F-4E3F-96F9-39AE122650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A8A0B-B5D8-4AF7-9213-8DA041D7D3D6}"/>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5" name="Footer Placeholder 4">
            <a:extLst>
              <a:ext uri="{FF2B5EF4-FFF2-40B4-BE49-F238E27FC236}">
                <a16:creationId xmlns:a16="http://schemas.microsoft.com/office/drawing/2014/main" id="{6C99A70A-7D5D-436C-B343-F96BEE1D1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C3C4C3-33CA-42D2-8B79-B01F2E98DC60}"/>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1148739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D9DDBD-F0CF-458B-857D-AC0731D23068}"/>
              </a:ext>
            </a:extLst>
          </p:cNvPr>
          <p:cNvSpPr>
            <a:spLocks noGrp="1"/>
          </p:cNvSpPr>
          <p:nvPr>
            <p:ph type="title" orient="vert"/>
          </p:nvPr>
        </p:nvSpPr>
        <p:spPr>
          <a:xfrm>
            <a:off x="6543676" y="366185"/>
            <a:ext cx="1971675" cy="581024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021037-05C2-402D-A907-9D71DF00D8ED}"/>
              </a:ext>
            </a:extLst>
          </p:cNvPr>
          <p:cNvSpPr>
            <a:spLocks noGrp="1"/>
          </p:cNvSpPr>
          <p:nvPr>
            <p:ph type="body" orient="vert" idx="1"/>
          </p:nvPr>
        </p:nvSpPr>
        <p:spPr>
          <a:xfrm>
            <a:off x="628651" y="366185"/>
            <a:ext cx="5762625" cy="58102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4A37C-3EE9-432E-8DDA-C3FF3E4AAD1A}"/>
              </a:ext>
            </a:extLst>
          </p:cNvPr>
          <p:cNvSpPr>
            <a:spLocks noGrp="1"/>
          </p:cNvSpPr>
          <p:nvPr>
            <p:ph type="dt" sz="half" idx="10"/>
          </p:nvPr>
        </p:nvSpPr>
        <p:spPr/>
        <p:txBody>
          <a:bodyPr/>
          <a:lstStyle/>
          <a:p>
            <a:fld id="{F165FA58-3382-4B00-BEF4-584621AC893E}" type="datetimeFigureOut">
              <a:rPr lang="en-US" smtClean="0"/>
              <a:pPr/>
              <a:t>9/30/2021</a:t>
            </a:fld>
            <a:endParaRPr lang="en-US"/>
          </a:p>
        </p:txBody>
      </p:sp>
      <p:sp>
        <p:nvSpPr>
          <p:cNvPr id="5" name="Footer Placeholder 4">
            <a:extLst>
              <a:ext uri="{FF2B5EF4-FFF2-40B4-BE49-F238E27FC236}">
                <a16:creationId xmlns:a16="http://schemas.microsoft.com/office/drawing/2014/main" id="{F4D0D9BC-B4A2-474B-A94F-E76BFA9DBD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5AF01-50DB-4D1D-97A8-05AD21C2DBDE}"/>
              </a:ext>
            </a:extLst>
          </p:cNvPr>
          <p:cNvSpPr>
            <a:spLocks noGrp="1"/>
          </p:cNvSpPr>
          <p:nvPr>
            <p:ph type="sldNum" sz="quarter" idx="12"/>
          </p:nvPr>
        </p:nvSpPr>
        <p:spPr/>
        <p:txBody>
          <a:bodyPr/>
          <a:lstStyle/>
          <a:p>
            <a:fld id="{B5C0B189-D7AF-4582-B072-8400D86DA089}" type="slidenum">
              <a:rPr lang="en-US" smtClean="0"/>
              <a:pPr/>
              <a:t>‹#›</a:t>
            </a:fld>
            <a:endParaRPr lang="en-US"/>
          </a:p>
        </p:txBody>
      </p:sp>
    </p:spTree>
    <p:extLst>
      <p:ext uri="{BB962C8B-B14F-4D97-AF65-F5344CB8AC3E}">
        <p14:creationId xmlns:p14="http://schemas.microsoft.com/office/powerpoint/2010/main" val="134592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5B5480-4BD0-6F46-8338-C3EDCDD35A2F}"/>
              </a:ext>
            </a:extLst>
          </p:cNvPr>
          <p:cNvSpPr/>
          <p:nvPr/>
        </p:nvSpPr>
        <p:spPr>
          <a:xfrm>
            <a:off x="0" y="0"/>
            <a:ext cx="28557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28958A8E-3E33-5848-A338-D91912F286A9}"/>
              </a:ext>
            </a:extLst>
          </p:cNvPr>
          <p:cNvSpPr>
            <a:spLocks noGrp="1"/>
          </p:cNvSpPr>
          <p:nvPr>
            <p:ph type="title"/>
          </p:nvPr>
        </p:nvSpPr>
        <p:spPr>
          <a:xfrm>
            <a:off x="268264" y="2310630"/>
            <a:ext cx="2319266" cy="1514831"/>
          </a:xfrm>
        </p:spPr>
        <p:txBody>
          <a:bodyPr>
            <a:noAutofit/>
          </a:bodyPr>
          <a:lstStyle>
            <a:lvl1pPr>
              <a:defRPr sz="2800">
                <a:solidFill>
                  <a:schemeClr val="bg1"/>
                </a:solidFill>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B7440CC-7D68-334E-94C2-03BC97AB2615}"/>
              </a:ext>
            </a:extLst>
          </p:cNvPr>
          <p:cNvSpPr>
            <a:spLocks noGrp="1"/>
          </p:cNvSpPr>
          <p:nvPr>
            <p:ph idx="1"/>
          </p:nvPr>
        </p:nvSpPr>
        <p:spPr>
          <a:xfrm>
            <a:off x="3124057" y="286605"/>
            <a:ext cx="5896686" cy="6455391"/>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32DB604-FC12-4FEC-B2A8-C64E3C1060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7896" y="5701954"/>
            <a:ext cx="1205868" cy="1086615"/>
          </a:xfrm>
          <a:prstGeom prst="rect">
            <a:avLst/>
          </a:prstGeom>
        </p:spPr>
      </p:pic>
      <p:pic>
        <p:nvPicPr>
          <p:cNvPr id="7" name="Picture 6">
            <a:extLst>
              <a:ext uri="{FF2B5EF4-FFF2-40B4-BE49-F238E27FC236}">
                <a16:creationId xmlns:a16="http://schemas.microsoft.com/office/drawing/2014/main" id="{E6FBF672-D28F-47CF-9ED7-70C8D02991E3}"/>
              </a:ext>
            </a:extLst>
          </p:cNvPr>
          <p:cNvPicPr>
            <a:picLocks noChangeAspect="1"/>
          </p:cNvPicPr>
          <p:nvPr/>
        </p:nvPicPr>
        <p:blipFill>
          <a:blip r:embed="rId3" cstate="print"/>
          <a:stretch>
            <a:fillRect/>
          </a:stretch>
        </p:blipFill>
        <p:spPr>
          <a:xfrm>
            <a:off x="183098" y="5703770"/>
            <a:ext cx="1244798" cy="1038225"/>
          </a:xfrm>
          <a:prstGeom prst="rect">
            <a:avLst/>
          </a:prstGeom>
        </p:spPr>
      </p:pic>
    </p:spTree>
    <p:extLst>
      <p:ext uri="{BB962C8B-B14F-4D97-AF65-F5344CB8AC3E}">
        <p14:creationId xmlns:p14="http://schemas.microsoft.com/office/powerpoint/2010/main" val="1372595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1A9AAB-CD2A-D445-90F8-92F3F6D2B9EF}"/>
              </a:ext>
            </a:extLst>
          </p:cNvPr>
          <p:cNvSpPr/>
          <p:nvPr/>
        </p:nvSpPr>
        <p:spPr>
          <a:xfrm>
            <a:off x="0" y="0"/>
            <a:ext cx="645795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DE2E856D-0FD2-2A4C-B509-F6E0379B58FA}"/>
              </a:ext>
            </a:extLst>
          </p:cNvPr>
          <p:cNvSpPr/>
          <p:nvPr/>
        </p:nvSpPr>
        <p:spPr>
          <a:xfrm>
            <a:off x="6694228" y="0"/>
            <a:ext cx="2449773" cy="6858000"/>
          </a:xfrm>
          <a:prstGeom prst="rect">
            <a:avLst/>
          </a:prstGeom>
          <a:solidFill>
            <a:srgbClr val="C72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Futura Medium" panose="020B0602020204020303" pitchFamily="34" charset="-79"/>
              <a:cs typeface="Futura Medium" panose="020B0602020204020303" pitchFamily="34" charset="-79"/>
            </a:endParaRPr>
          </a:p>
        </p:txBody>
      </p:sp>
      <p:sp>
        <p:nvSpPr>
          <p:cNvPr id="2" name="Title 1">
            <a:extLst>
              <a:ext uri="{FF2B5EF4-FFF2-40B4-BE49-F238E27FC236}">
                <a16:creationId xmlns:a16="http://schemas.microsoft.com/office/drawing/2014/main" id="{306BC995-3FC0-584C-8AB5-84F10D5D9FBF}"/>
              </a:ext>
            </a:extLst>
          </p:cNvPr>
          <p:cNvSpPr>
            <a:spLocks noGrp="1"/>
          </p:cNvSpPr>
          <p:nvPr>
            <p:ph type="ctrTitle"/>
          </p:nvPr>
        </p:nvSpPr>
        <p:spPr>
          <a:xfrm>
            <a:off x="990743" y="1110457"/>
            <a:ext cx="4476466" cy="2387600"/>
          </a:xfrm>
        </p:spPr>
        <p:txBody>
          <a:bodyPr anchor="b">
            <a:normAutofit/>
          </a:bodyPr>
          <a:lstStyle>
            <a:lvl1pPr algn="ctr">
              <a:defRPr sz="4400">
                <a:solidFill>
                  <a:schemeClr val="bg1"/>
                </a:solidFill>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E45EE3-93CA-FB4D-8523-31144D527114}"/>
              </a:ext>
            </a:extLst>
          </p:cNvPr>
          <p:cNvSpPr>
            <a:spLocks noGrp="1"/>
          </p:cNvSpPr>
          <p:nvPr>
            <p:ph type="subTitle" idx="1"/>
          </p:nvPr>
        </p:nvSpPr>
        <p:spPr>
          <a:xfrm>
            <a:off x="990743" y="3590132"/>
            <a:ext cx="4476466" cy="1655763"/>
          </a:xfrm>
        </p:spPr>
        <p:txBody>
          <a:bodyPr>
            <a:normAutofit/>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F6EC760B-4B3D-6F44-8127-AE577609D9FD}"/>
              </a:ext>
            </a:extLst>
          </p:cNvPr>
          <p:cNvSpPr/>
          <p:nvPr/>
        </p:nvSpPr>
        <p:spPr>
          <a:xfrm>
            <a:off x="6457951" y="0"/>
            <a:ext cx="236277"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0" name="Picture 9">
            <a:extLst>
              <a:ext uri="{FF2B5EF4-FFF2-40B4-BE49-F238E27FC236}">
                <a16:creationId xmlns:a16="http://schemas.microsoft.com/office/drawing/2014/main" id="{09B4D641-5DBF-4C25-AE23-FFA50CB100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8975" y="5399706"/>
            <a:ext cx="1205868" cy="1086615"/>
          </a:xfrm>
          <a:prstGeom prst="rect">
            <a:avLst/>
          </a:prstGeom>
        </p:spPr>
      </p:pic>
      <p:pic>
        <p:nvPicPr>
          <p:cNvPr id="12" name="Picture 11">
            <a:extLst>
              <a:ext uri="{FF2B5EF4-FFF2-40B4-BE49-F238E27FC236}">
                <a16:creationId xmlns:a16="http://schemas.microsoft.com/office/drawing/2014/main" id="{37473CDE-4050-4AD0-861E-49333E29EE9C}"/>
              </a:ext>
            </a:extLst>
          </p:cNvPr>
          <p:cNvPicPr>
            <a:picLocks noChangeAspect="1"/>
          </p:cNvPicPr>
          <p:nvPr/>
        </p:nvPicPr>
        <p:blipFill>
          <a:blip r:embed="rId3" cstate="print"/>
          <a:stretch>
            <a:fillRect/>
          </a:stretch>
        </p:blipFill>
        <p:spPr>
          <a:xfrm>
            <a:off x="1984177" y="5399706"/>
            <a:ext cx="1244798" cy="1038225"/>
          </a:xfrm>
          <a:prstGeom prst="rect">
            <a:avLst/>
          </a:prstGeom>
        </p:spPr>
      </p:pic>
    </p:spTree>
    <p:extLst>
      <p:ext uri="{BB962C8B-B14F-4D97-AF65-F5344CB8AC3E}">
        <p14:creationId xmlns:p14="http://schemas.microsoft.com/office/powerpoint/2010/main" val="2620325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8A8E-3E33-5848-A338-D91912F286A9}"/>
              </a:ext>
            </a:extLst>
          </p:cNvPr>
          <p:cNvSpPr>
            <a:spLocks noGrp="1"/>
          </p:cNvSpPr>
          <p:nvPr>
            <p:ph type="title"/>
          </p:nvPr>
        </p:nvSpPr>
        <p:spPr>
          <a:xfrm>
            <a:off x="628650" y="160411"/>
            <a:ext cx="7886700" cy="740344"/>
          </a:xfrm>
        </p:spPr>
        <p:txBody>
          <a:bodyPr>
            <a:noAutofit/>
          </a:bodyPr>
          <a:lstStyle>
            <a:lvl1pPr>
              <a:defRPr sz="3600">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B7440CC-7D68-334E-94C2-03BC97AB2615}"/>
              </a:ext>
            </a:extLst>
          </p:cNvPr>
          <p:cNvSpPr>
            <a:spLocks noGrp="1"/>
          </p:cNvSpPr>
          <p:nvPr>
            <p:ph idx="1"/>
          </p:nvPr>
        </p:nvSpPr>
        <p:spPr>
          <a:xfrm>
            <a:off x="654366" y="1570288"/>
            <a:ext cx="7886700" cy="4703005"/>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27BEB6-8F19-B347-8B91-DF6E4BCB7EE9}"/>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092280CD-5FED-1C4A-B4A6-7DC153480D5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AFF0EF-21FA-734B-B11D-AA58AADFC1AE}"/>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cxnSp>
        <p:nvCxnSpPr>
          <p:cNvPr id="8" name="Straight Connector 7">
            <a:extLst>
              <a:ext uri="{FF2B5EF4-FFF2-40B4-BE49-F238E27FC236}">
                <a16:creationId xmlns:a16="http://schemas.microsoft.com/office/drawing/2014/main" id="{82417871-D2C8-914E-960A-A074A1D176FB}"/>
              </a:ext>
            </a:extLst>
          </p:cNvPr>
          <p:cNvCxnSpPr/>
          <p:nvPr/>
        </p:nvCxnSpPr>
        <p:spPr>
          <a:xfrm>
            <a:off x="0" y="1064525"/>
            <a:ext cx="9144000" cy="0"/>
          </a:xfrm>
          <a:prstGeom prst="line">
            <a:avLst/>
          </a:prstGeom>
          <a:ln w="38100">
            <a:solidFill>
              <a:srgbClr val="C7204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9AD5C83-FD0C-4A6C-8E0C-B3E30FCE8F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
            <a:ext cx="1061164" cy="956220"/>
          </a:xfrm>
          <a:prstGeom prst="rect">
            <a:avLst/>
          </a:prstGeom>
        </p:spPr>
      </p:pic>
      <p:pic>
        <p:nvPicPr>
          <p:cNvPr id="11" name="Picture 10">
            <a:extLst>
              <a:ext uri="{FF2B5EF4-FFF2-40B4-BE49-F238E27FC236}">
                <a16:creationId xmlns:a16="http://schemas.microsoft.com/office/drawing/2014/main" id="{823C3C34-0FC1-4F85-BF57-EA1E5844EF82}"/>
              </a:ext>
            </a:extLst>
          </p:cNvPr>
          <p:cNvPicPr>
            <a:picLocks noChangeAspect="1"/>
          </p:cNvPicPr>
          <p:nvPr/>
        </p:nvPicPr>
        <p:blipFill>
          <a:blip r:embed="rId3" cstate="print"/>
          <a:stretch>
            <a:fillRect/>
          </a:stretch>
        </p:blipFill>
        <p:spPr>
          <a:xfrm>
            <a:off x="6987414" y="1"/>
            <a:ext cx="1095423" cy="913639"/>
          </a:xfrm>
          <a:prstGeom prst="rect">
            <a:avLst/>
          </a:prstGeom>
        </p:spPr>
      </p:pic>
    </p:spTree>
    <p:extLst>
      <p:ext uri="{BB962C8B-B14F-4D97-AF65-F5344CB8AC3E}">
        <p14:creationId xmlns:p14="http://schemas.microsoft.com/office/powerpoint/2010/main" val="3459560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5B5480-4BD0-6F46-8338-C3EDCDD35A2F}"/>
              </a:ext>
            </a:extLst>
          </p:cNvPr>
          <p:cNvSpPr/>
          <p:nvPr/>
        </p:nvSpPr>
        <p:spPr>
          <a:xfrm>
            <a:off x="0" y="0"/>
            <a:ext cx="28557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28958A8E-3E33-5848-A338-D91912F286A9}"/>
              </a:ext>
            </a:extLst>
          </p:cNvPr>
          <p:cNvSpPr>
            <a:spLocks noGrp="1"/>
          </p:cNvSpPr>
          <p:nvPr>
            <p:ph type="title"/>
          </p:nvPr>
        </p:nvSpPr>
        <p:spPr>
          <a:xfrm>
            <a:off x="268264" y="2310630"/>
            <a:ext cx="2319266" cy="1514831"/>
          </a:xfrm>
        </p:spPr>
        <p:txBody>
          <a:bodyPr>
            <a:noAutofit/>
          </a:bodyPr>
          <a:lstStyle>
            <a:lvl1pPr>
              <a:defRPr sz="2800">
                <a:solidFill>
                  <a:schemeClr val="bg1"/>
                </a:solidFill>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B7440CC-7D68-334E-94C2-03BC97AB2615}"/>
              </a:ext>
            </a:extLst>
          </p:cNvPr>
          <p:cNvSpPr>
            <a:spLocks noGrp="1"/>
          </p:cNvSpPr>
          <p:nvPr>
            <p:ph idx="1"/>
          </p:nvPr>
        </p:nvSpPr>
        <p:spPr>
          <a:xfrm>
            <a:off x="3124057" y="286605"/>
            <a:ext cx="5896686" cy="6455391"/>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32DB604-FC12-4FEC-B2A8-C64E3C1060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7896" y="5701954"/>
            <a:ext cx="1205868" cy="1086615"/>
          </a:xfrm>
          <a:prstGeom prst="rect">
            <a:avLst/>
          </a:prstGeom>
        </p:spPr>
      </p:pic>
      <p:pic>
        <p:nvPicPr>
          <p:cNvPr id="7" name="Picture 6">
            <a:extLst>
              <a:ext uri="{FF2B5EF4-FFF2-40B4-BE49-F238E27FC236}">
                <a16:creationId xmlns:a16="http://schemas.microsoft.com/office/drawing/2014/main" id="{E6FBF672-D28F-47CF-9ED7-70C8D02991E3}"/>
              </a:ext>
            </a:extLst>
          </p:cNvPr>
          <p:cNvPicPr>
            <a:picLocks noChangeAspect="1"/>
          </p:cNvPicPr>
          <p:nvPr/>
        </p:nvPicPr>
        <p:blipFill>
          <a:blip r:embed="rId3" cstate="print"/>
          <a:stretch>
            <a:fillRect/>
          </a:stretch>
        </p:blipFill>
        <p:spPr>
          <a:xfrm>
            <a:off x="183098" y="5703770"/>
            <a:ext cx="1244798" cy="1038225"/>
          </a:xfrm>
          <a:prstGeom prst="rect">
            <a:avLst/>
          </a:prstGeom>
        </p:spPr>
      </p:pic>
    </p:spTree>
    <p:extLst>
      <p:ext uri="{BB962C8B-B14F-4D97-AF65-F5344CB8AC3E}">
        <p14:creationId xmlns:p14="http://schemas.microsoft.com/office/powerpoint/2010/main" val="3533819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14E7AF-AAF8-D04E-9974-05012B876BFA}"/>
              </a:ext>
            </a:extLst>
          </p:cNvPr>
          <p:cNvSpPr/>
          <p:nvPr/>
        </p:nvSpPr>
        <p:spPr>
          <a:xfrm>
            <a:off x="174010" y="160409"/>
            <a:ext cx="8792570" cy="64587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28958A8E-3E33-5848-A338-D91912F286A9}"/>
              </a:ext>
            </a:extLst>
          </p:cNvPr>
          <p:cNvSpPr>
            <a:spLocks noGrp="1"/>
          </p:cNvSpPr>
          <p:nvPr>
            <p:ph type="title"/>
          </p:nvPr>
        </p:nvSpPr>
        <p:spPr>
          <a:xfrm>
            <a:off x="401329" y="2888208"/>
            <a:ext cx="2666432" cy="740344"/>
          </a:xfrm>
        </p:spPr>
        <p:txBody>
          <a:bodyPr>
            <a:normAutofit/>
          </a:bodyPr>
          <a:lstStyle>
            <a:lvl1pPr>
              <a:defRPr sz="2400">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B7440CC-7D68-334E-94C2-03BC97AB2615}"/>
              </a:ext>
            </a:extLst>
          </p:cNvPr>
          <p:cNvSpPr>
            <a:spLocks noGrp="1"/>
          </p:cNvSpPr>
          <p:nvPr>
            <p:ph idx="1"/>
          </p:nvPr>
        </p:nvSpPr>
        <p:spPr>
          <a:xfrm>
            <a:off x="3674660" y="848360"/>
            <a:ext cx="4840691" cy="5375019"/>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82417871-D2C8-914E-960A-A074A1D176FB}"/>
              </a:ext>
            </a:extLst>
          </p:cNvPr>
          <p:cNvCxnSpPr>
            <a:cxnSpLocks/>
          </p:cNvCxnSpPr>
          <p:nvPr/>
        </p:nvCxnSpPr>
        <p:spPr>
          <a:xfrm>
            <a:off x="3295082" y="1310186"/>
            <a:ext cx="0" cy="3916908"/>
          </a:xfrm>
          <a:prstGeom prst="line">
            <a:avLst/>
          </a:prstGeom>
          <a:ln w="38100">
            <a:solidFill>
              <a:srgbClr val="C72045"/>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E00BD22-D890-475D-8FF6-0ED4D413D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
            <a:ext cx="1061164" cy="956220"/>
          </a:xfrm>
          <a:prstGeom prst="rect">
            <a:avLst/>
          </a:prstGeom>
        </p:spPr>
      </p:pic>
      <p:pic>
        <p:nvPicPr>
          <p:cNvPr id="13" name="Picture 12">
            <a:extLst>
              <a:ext uri="{FF2B5EF4-FFF2-40B4-BE49-F238E27FC236}">
                <a16:creationId xmlns:a16="http://schemas.microsoft.com/office/drawing/2014/main" id="{34429E1A-0A16-4A34-8910-237540079419}"/>
              </a:ext>
            </a:extLst>
          </p:cNvPr>
          <p:cNvPicPr>
            <a:picLocks noChangeAspect="1"/>
          </p:cNvPicPr>
          <p:nvPr/>
        </p:nvPicPr>
        <p:blipFill>
          <a:blip r:embed="rId3" cstate="print"/>
          <a:stretch>
            <a:fillRect/>
          </a:stretch>
        </p:blipFill>
        <p:spPr>
          <a:xfrm>
            <a:off x="6987414" y="-4244"/>
            <a:ext cx="1095423" cy="913639"/>
          </a:xfrm>
          <a:prstGeom prst="rect">
            <a:avLst/>
          </a:prstGeom>
        </p:spPr>
      </p:pic>
    </p:spTree>
    <p:extLst>
      <p:ext uri="{BB962C8B-B14F-4D97-AF65-F5344CB8AC3E}">
        <p14:creationId xmlns:p14="http://schemas.microsoft.com/office/powerpoint/2010/main" val="3556868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6411-398C-A541-A05A-48A7D1C666CF}"/>
              </a:ext>
            </a:extLst>
          </p:cNvPr>
          <p:cNvSpPr>
            <a:spLocks noGrp="1"/>
          </p:cNvSpPr>
          <p:nvPr>
            <p:ph type="title"/>
          </p:nvPr>
        </p:nvSpPr>
        <p:spPr>
          <a:xfrm>
            <a:off x="623888" y="1709740"/>
            <a:ext cx="7886700" cy="2852737"/>
          </a:xfrm>
        </p:spPr>
        <p:txBody>
          <a:bodyPr anchor="b">
            <a:normAutofit/>
          </a:bodyPr>
          <a:lstStyle>
            <a:lvl1pPr>
              <a:defRPr sz="4400">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F3032B-8CCE-9F40-A4D1-9EB7D01C4A4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977069-A584-E542-B35C-D54FA457C46A}"/>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D6D466C9-F0DF-EE4A-AC33-50373385758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D98F6B-4131-DB42-BFBF-490DEE4D7170}"/>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9" name="Picture 8">
            <a:extLst>
              <a:ext uri="{FF2B5EF4-FFF2-40B4-BE49-F238E27FC236}">
                <a16:creationId xmlns:a16="http://schemas.microsoft.com/office/drawing/2014/main" id="{8B29B78D-B5A2-4B3A-9FE8-E8931770B8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
            <a:ext cx="1061164" cy="956220"/>
          </a:xfrm>
          <a:prstGeom prst="rect">
            <a:avLst/>
          </a:prstGeom>
        </p:spPr>
      </p:pic>
      <p:pic>
        <p:nvPicPr>
          <p:cNvPr id="10" name="Picture 9">
            <a:extLst>
              <a:ext uri="{FF2B5EF4-FFF2-40B4-BE49-F238E27FC236}">
                <a16:creationId xmlns:a16="http://schemas.microsoft.com/office/drawing/2014/main" id="{D2C063AC-2C55-40D2-B13C-D6AFBFA3882F}"/>
              </a:ext>
            </a:extLst>
          </p:cNvPr>
          <p:cNvPicPr>
            <a:picLocks noChangeAspect="1"/>
          </p:cNvPicPr>
          <p:nvPr/>
        </p:nvPicPr>
        <p:blipFill>
          <a:blip r:embed="rId3" cstate="print"/>
          <a:stretch>
            <a:fillRect/>
          </a:stretch>
        </p:blipFill>
        <p:spPr>
          <a:xfrm>
            <a:off x="7000626" y="1"/>
            <a:ext cx="1095423" cy="913639"/>
          </a:xfrm>
          <a:prstGeom prst="rect">
            <a:avLst/>
          </a:prstGeom>
        </p:spPr>
      </p:pic>
    </p:spTree>
    <p:extLst>
      <p:ext uri="{BB962C8B-B14F-4D97-AF65-F5344CB8AC3E}">
        <p14:creationId xmlns:p14="http://schemas.microsoft.com/office/powerpoint/2010/main" val="36606963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3357-2DB9-184E-B94A-CF39CD1C5A53}"/>
              </a:ext>
            </a:extLst>
          </p:cNvPr>
          <p:cNvSpPr>
            <a:spLocks noGrp="1"/>
          </p:cNvSpPr>
          <p:nvPr>
            <p:ph type="title"/>
          </p:nvPr>
        </p:nvSpPr>
        <p:spPr/>
        <p:txBody>
          <a:bodyPr/>
          <a:lstStyle>
            <a:lvl1pPr>
              <a:defRPr>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95CF2D-03CD-254A-A244-8FA27D8D5DF1}"/>
              </a:ext>
            </a:extLst>
          </p:cNvPr>
          <p:cNvSpPr>
            <a:spLocks noGrp="1"/>
          </p:cNvSpPr>
          <p:nvPr>
            <p:ph sz="half" idx="1"/>
          </p:nvPr>
        </p:nvSpPr>
        <p:spPr>
          <a:xfrm>
            <a:off x="628650" y="1825625"/>
            <a:ext cx="3886200" cy="435133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679ECB2-294D-CB4E-A683-9B858EECA911}"/>
              </a:ext>
            </a:extLst>
          </p:cNvPr>
          <p:cNvSpPr>
            <a:spLocks noGrp="1"/>
          </p:cNvSpPr>
          <p:nvPr>
            <p:ph sz="half" idx="2"/>
          </p:nvPr>
        </p:nvSpPr>
        <p:spPr>
          <a:xfrm>
            <a:off x="4629150" y="1825625"/>
            <a:ext cx="3886200" cy="435133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36FC3BC-441F-2340-BD5F-2FB699A49B02}"/>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6" name="Footer Placeholder 5">
            <a:extLst>
              <a:ext uri="{FF2B5EF4-FFF2-40B4-BE49-F238E27FC236}">
                <a16:creationId xmlns:a16="http://schemas.microsoft.com/office/drawing/2014/main" id="{EA0EA6E2-9611-8E4B-A65F-E4F5934366D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999CE-C3E1-5D45-ABC9-8C98C4D05430}"/>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10" name="Picture 9">
            <a:extLst>
              <a:ext uri="{FF2B5EF4-FFF2-40B4-BE49-F238E27FC236}">
                <a16:creationId xmlns:a16="http://schemas.microsoft.com/office/drawing/2014/main" id="{ACC22BCF-B4AC-4EB7-957C-6DBE593BA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367" y="1"/>
            <a:ext cx="1061164" cy="956220"/>
          </a:xfrm>
          <a:prstGeom prst="rect">
            <a:avLst/>
          </a:prstGeom>
        </p:spPr>
      </p:pic>
      <p:pic>
        <p:nvPicPr>
          <p:cNvPr id="11" name="Picture 10">
            <a:extLst>
              <a:ext uri="{FF2B5EF4-FFF2-40B4-BE49-F238E27FC236}">
                <a16:creationId xmlns:a16="http://schemas.microsoft.com/office/drawing/2014/main" id="{D1B25070-BA78-4734-9119-F573DC47593B}"/>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1200965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8952-3107-904D-9D87-55183B8BA908}"/>
              </a:ext>
            </a:extLst>
          </p:cNvPr>
          <p:cNvSpPr>
            <a:spLocks noGrp="1"/>
          </p:cNvSpPr>
          <p:nvPr>
            <p:ph type="title"/>
          </p:nvPr>
        </p:nvSpPr>
        <p:spPr>
          <a:xfrm>
            <a:off x="629841" y="365125"/>
            <a:ext cx="7886700" cy="1325563"/>
          </a:xfrm>
        </p:spPr>
        <p:txBody>
          <a:bodyPr/>
          <a:lstStyle>
            <a:lvl1pPr>
              <a:defRPr>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492B34-DC84-3B41-85CE-97C2E8DD59DE}"/>
              </a:ext>
            </a:extLst>
          </p:cNvPr>
          <p:cNvSpPr>
            <a:spLocks noGrp="1"/>
          </p:cNvSpPr>
          <p:nvPr>
            <p:ph type="body" idx="1"/>
          </p:nvPr>
        </p:nvSpPr>
        <p:spPr>
          <a:xfrm>
            <a:off x="629842" y="1681163"/>
            <a:ext cx="3868340" cy="82391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02A7E-CB7E-7B4A-BD93-44374F3D52C2}"/>
              </a:ext>
            </a:extLst>
          </p:cNvPr>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0B63652-DF0B-374E-A773-C60F32F1FBCF}"/>
              </a:ext>
            </a:extLst>
          </p:cNvPr>
          <p:cNvSpPr>
            <a:spLocks noGrp="1"/>
          </p:cNvSpPr>
          <p:nvPr>
            <p:ph type="body" sz="quarter" idx="3"/>
          </p:nvPr>
        </p:nvSpPr>
        <p:spPr>
          <a:xfrm>
            <a:off x="4629151" y="1681163"/>
            <a:ext cx="3887391" cy="82391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74B6F-7760-E44E-AF64-CBFBF2826646}"/>
              </a:ext>
            </a:extLst>
          </p:cNvPr>
          <p:cNvSpPr>
            <a:spLocks noGrp="1"/>
          </p:cNvSpPr>
          <p:nvPr>
            <p:ph sz="quarter" idx="4"/>
          </p:nvPr>
        </p:nvSpPr>
        <p:spPr>
          <a:xfrm>
            <a:off x="4629151"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7EFAEA2-C79A-FE41-A3AC-4BD06281BCA5}"/>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8" name="Footer Placeholder 7">
            <a:extLst>
              <a:ext uri="{FF2B5EF4-FFF2-40B4-BE49-F238E27FC236}">
                <a16:creationId xmlns:a16="http://schemas.microsoft.com/office/drawing/2014/main" id="{45A4A650-1ADB-5E48-8522-ED391884626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E68C2D-D44E-F645-AD99-4B795B985525}"/>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12" name="Picture 11">
            <a:extLst>
              <a:ext uri="{FF2B5EF4-FFF2-40B4-BE49-F238E27FC236}">
                <a16:creationId xmlns:a16="http://schemas.microsoft.com/office/drawing/2014/main" id="{99A0DE68-E610-43CD-B0F2-FD0A5D868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334"/>
            <a:ext cx="1061164" cy="956220"/>
          </a:xfrm>
          <a:prstGeom prst="rect">
            <a:avLst/>
          </a:prstGeom>
        </p:spPr>
      </p:pic>
      <p:pic>
        <p:nvPicPr>
          <p:cNvPr id="13" name="Picture 12">
            <a:extLst>
              <a:ext uri="{FF2B5EF4-FFF2-40B4-BE49-F238E27FC236}">
                <a16:creationId xmlns:a16="http://schemas.microsoft.com/office/drawing/2014/main" id="{DB76C859-AD96-421F-97C6-6847F4E1D469}"/>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7591234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A9A7-F50A-F843-9CFB-A940D083F648}"/>
              </a:ext>
            </a:extLst>
          </p:cNvPr>
          <p:cNvSpPr>
            <a:spLocks noGrp="1"/>
          </p:cNvSpPr>
          <p:nvPr>
            <p:ph type="title"/>
          </p:nvPr>
        </p:nvSpPr>
        <p:spPr/>
        <p:txBody>
          <a:bodyPr/>
          <a:lstStyle>
            <a:lvl1pPr>
              <a:defRPr>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8860E1FE-7675-4BFF-A4A8-6F5CB5C18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3"/>
            <a:ext cx="1061164" cy="956220"/>
          </a:xfrm>
          <a:prstGeom prst="rect">
            <a:avLst/>
          </a:prstGeom>
        </p:spPr>
      </p:pic>
      <p:pic>
        <p:nvPicPr>
          <p:cNvPr id="10" name="Picture 9">
            <a:extLst>
              <a:ext uri="{FF2B5EF4-FFF2-40B4-BE49-F238E27FC236}">
                <a16:creationId xmlns:a16="http://schemas.microsoft.com/office/drawing/2014/main" id="{4B017D7C-FDE8-4EE0-B257-656D509B03B5}"/>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1562274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F492A9-A62D-9E44-9912-364BC3B1C959}"/>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3" name="Footer Placeholder 2">
            <a:extLst>
              <a:ext uri="{FF2B5EF4-FFF2-40B4-BE49-F238E27FC236}">
                <a16:creationId xmlns:a16="http://schemas.microsoft.com/office/drawing/2014/main" id="{8AF01403-102E-5442-89F9-75FE3967D6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12A025-41FB-A74F-A1CF-F7E35CA448F2}"/>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spTree>
    <p:extLst>
      <p:ext uri="{BB962C8B-B14F-4D97-AF65-F5344CB8AC3E}">
        <p14:creationId xmlns:p14="http://schemas.microsoft.com/office/powerpoint/2010/main" val="20061270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9A88-DE1A-594B-AE16-FAFCFB3313D1}"/>
              </a:ext>
            </a:extLst>
          </p:cNvPr>
          <p:cNvSpPr>
            <a:spLocks noGrp="1"/>
          </p:cNvSpPr>
          <p:nvPr>
            <p:ph type="title"/>
          </p:nvPr>
        </p:nvSpPr>
        <p:spPr>
          <a:xfrm>
            <a:off x="629841" y="457200"/>
            <a:ext cx="2949178" cy="1600200"/>
          </a:xfrm>
        </p:spPr>
        <p:txBody>
          <a:bodyPr anchor="b"/>
          <a:lstStyle>
            <a:lvl1pPr>
              <a:defRPr sz="2400">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20E1A01-6D20-6E4F-9D4C-E89962995FA7}"/>
              </a:ext>
            </a:extLst>
          </p:cNvPr>
          <p:cNvSpPr>
            <a:spLocks noGrp="1"/>
          </p:cNvSpPr>
          <p:nvPr>
            <p:ph idx="1"/>
          </p:nvPr>
        </p:nvSpPr>
        <p:spPr>
          <a:xfrm>
            <a:off x="3887391" y="987426"/>
            <a:ext cx="4629150" cy="487362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a:defRPr sz="150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380300DA-F36A-1743-9B22-AA6270ABD20D}"/>
              </a:ext>
            </a:extLst>
          </p:cNvPr>
          <p:cNvSpPr>
            <a:spLocks noGrp="1"/>
          </p:cNvSpPr>
          <p:nvPr>
            <p:ph type="body" sz="half" idx="2"/>
          </p:nvPr>
        </p:nvSpPr>
        <p:spPr>
          <a:xfrm>
            <a:off x="629841" y="2057401"/>
            <a:ext cx="2949178" cy="3811588"/>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98EC8-50A2-574C-BB80-58B65EB4B91B}"/>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6" name="Footer Placeholder 5">
            <a:extLst>
              <a:ext uri="{FF2B5EF4-FFF2-40B4-BE49-F238E27FC236}">
                <a16:creationId xmlns:a16="http://schemas.microsoft.com/office/drawing/2014/main" id="{CBFDEB91-64D5-9F47-8451-BA77CF993D5D}"/>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84B35A-C191-344F-A771-AD179102044D}"/>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10" name="Picture 9">
            <a:extLst>
              <a:ext uri="{FF2B5EF4-FFF2-40B4-BE49-F238E27FC236}">
                <a16:creationId xmlns:a16="http://schemas.microsoft.com/office/drawing/2014/main" id="{FE9DA741-F2EE-4859-A2D5-7F7D20112D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3"/>
            <a:ext cx="1061164" cy="956220"/>
          </a:xfrm>
          <a:prstGeom prst="rect">
            <a:avLst/>
          </a:prstGeom>
        </p:spPr>
      </p:pic>
      <p:pic>
        <p:nvPicPr>
          <p:cNvPr id="12" name="Picture 11">
            <a:extLst>
              <a:ext uri="{FF2B5EF4-FFF2-40B4-BE49-F238E27FC236}">
                <a16:creationId xmlns:a16="http://schemas.microsoft.com/office/drawing/2014/main" id="{69B31E08-E624-467D-9298-9F27C7683C50}"/>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151724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14E7AF-AAF8-D04E-9974-05012B876BFA}"/>
              </a:ext>
            </a:extLst>
          </p:cNvPr>
          <p:cNvSpPr/>
          <p:nvPr/>
        </p:nvSpPr>
        <p:spPr>
          <a:xfrm>
            <a:off x="174010" y="160409"/>
            <a:ext cx="8792570" cy="64587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28958A8E-3E33-5848-A338-D91912F286A9}"/>
              </a:ext>
            </a:extLst>
          </p:cNvPr>
          <p:cNvSpPr>
            <a:spLocks noGrp="1"/>
          </p:cNvSpPr>
          <p:nvPr>
            <p:ph type="title"/>
          </p:nvPr>
        </p:nvSpPr>
        <p:spPr>
          <a:xfrm>
            <a:off x="401329" y="2888208"/>
            <a:ext cx="2666432" cy="740344"/>
          </a:xfrm>
        </p:spPr>
        <p:txBody>
          <a:bodyPr>
            <a:normAutofit/>
          </a:bodyPr>
          <a:lstStyle>
            <a:lvl1pPr>
              <a:defRPr sz="2400">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B7440CC-7D68-334E-94C2-03BC97AB2615}"/>
              </a:ext>
            </a:extLst>
          </p:cNvPr>
          <p:cNvSpPr>
            <a:spLocks noGrp="1"/>
          </p:cNvSpPr>
          <p:nvPr>
            <p:ph idx="1"/>
          </p:nvPr>
        </p:nvSpPr>
        <p:spPr>
          <a:xfrm>
            <a:off x="3674660" y="848360"/>
            <a:ext cx="4840691" cy="5375019"/>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82417871-D2C8-914E-960A-A074A1D176FB}"/>
              </a:ext>
            </a:extLst>
          </p:cNvPr>
          <p:cNvCxnSpPr>
            <a:cxnSpLocks/>
          </p:cNvCxnSpPr>
          <p:nvPr/>
        </p:nvCxnSpPr>
        <p:spPr>
          <a:xfrm>
            <a:off x="3295082" y="1310186"/>
            <a:ext cx="0" cy="3916908"/>
          </a:xfrm>
          <a:prstGeom prst="line">
            <a:avLst/>
          </a:prstGeom>
          <a:ln w="38100">
            <a:solidFill>
              <a:srgbClr val="C72045"/>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E00BD22-D890-475D-8FF6-0ED4D413DE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
            <a:ext cx="1061164" cy="956220"/>
          </a:xfrm>
          <a:prstGeom prst="rect">
            <a:avLst/>
          </a:prstGeom>
        </p:spPr>
      </p:pic>
      <p:pic>
        <p:nvPicPr>
          <p:cNvPr id="13" name="Picture 12">
            <a:extLst>
              <a:ext uri="{FF2B5EF4-FFF2-40B4-BE49-F238E27FC236}">
                <a16:creationId xmlns:a16="http://schemas.microsoft.com/office/drawing/2014/main" id="{34429E1A-0A16-4A34-8910-237540079419}"/>
              </a:ext>
            </a:extLst>
          </p:cNvPr>
          <p:cNvPicPr>
            <a:picLocks noChangeAspect="1"/>
          </p:cNvPicPr>
          <p:nvPr/>
        </p:nvPicPr>
        <p:blipFill>
          <a:blip r:embed="rId3" cstate="print"/>
          <a:stretch>
            <a:fillRect/>
          </a:stretch>
        </p:blipFill>
        <p:spPr>
          <a:xfrm>
            <a:off x="6987414" y="-4244"/>
            <a:ext cx="1095423" cy="913639"/>
          </a:xfrm>
          <a:prstGeom prst="rect">
            <a:avLst/>
          </a:prstGeom>
        </p:spPr>
      </p:pic>
    </p:spTree>
    <p:extLst>
      <p:ext uri="{BB962C8B-B14F-4D97-AF65-F5344CB8AC3E}">
        <p14:creationId xmlns:p14="http://schemas.microsoft.com/office/powerpoint/2010/main" val="39124952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CF29-A3E1-5645-94F5-EF8F7C89808B}"/>
              </a:ext>
            </a:extLst>
          </p:cNvPr>
          <p:cNvSpPr>
            <a:spLocks noGrp="1"/>
          </p:cNvSpPr>
          <p:nvPr>
            <p:ph type="title"/>
          </p:nvPr>
        </p:nvSpPr>
        <p:spPr>
          <a:xfrm>
            <a:off x="629841" y="457200"/>
            <a:ext cx="2949178" cy="1600200"/>
          </a:xfrm>
        </p:spPr>
        <p:txBody>
          <a:bodyPr anchor="b"/>
          <a:lstStyle>
            <a:lvl1pPr>
              <a:defRPr sz="2400">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885F41C-B44D-5344-98D2-0203D30377CC}"/>
              </a:ext>
            </a:extLst>
          </p:cNvPr>
          <p:cNvSpPr>
            <a:spLocks noGrp="1"/>
          </p:cNvSpPr>
          <p:nvPr>
            <p:ph type="pic" idx="1"/>
          </p:nvPr>
        </p:nvSpPr>
        <p:spPr>
          <a:xfrm>
            <a:off x="3887391" y="987426"/>
            <a:ext cx="4629150" cy="4873625"/>
          </a:xfrm>
        </p:spPr>
        <p:txBody>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F3D69D5-208A-A642-A823-5A9068EEE551}"/>
              </a:ext>
            </a:extLst>
          </p:cNvPr>
          <p:cNvSpPr>
            <a:spLocks noGrp="1"/>
          </p:cNvSpPr>
          <p:nvPr>
            <p:ph type="body" sz="half" idx="2"/>
          </p:nvPr>
        </p:nvSpPr>
        <p:spPr>
          <a:xfrm>
            <a:off x="629841" y="2057401"/>
            <a:ext cx="2949178" cy="3811588"/>
          </a:xfrm>
        </p:spPr>
        <p:txBody>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A2E354-345C-D14C-BA3F-8070181B3BE0}"/>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6" name="Footer Placeholder 5">
            <a:extLst>
              <a:ext uri="{FF2B5EF4-FFF2-40B4-BE49-F238E27FC236}">
                <a16:creationId xmlns:a16="http://schemas.microsoft.com/office/drawing/2014/main" id="{07C0BB49-652E-544F-ACBC-09F89084888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923324-B8E5-D24F-8493-DB354A0B03E5}"/>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10" name="Picture 9">
            <a:extLst>
              <a:ext uri="{FF2B5EF4-FFF2-40B4-BE49-F238E27FC236}">
                <a16:creationId xmlns:a16="http://schemas.microsoft.com/office/drawing/2014/main" id="{3737D78C-A441-4459-A6CB-23A0C32F07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
            <a:ext cx="1061164" cy="956220"/>
          </a:xfrm>
          <a:prstGeom prst="rect">
            <a:avLst/>
          </a:prstGeom>
        </p:spPr>
      </p:pic>
      <p:pic>
        <p:nvPicPr>
          <p:cNvPr id="11" name="Picture 10">
            <a:extLst>
              <a:ext uri="{FF2B5EF4-FFF2-40B4-BE49-F238E27FC236}">
                <a16:creationId xmlns:a16="http://schemas.microsoft.com/office/drawing/2014/main" id="{8F669E90-C5BD-47FA-ADC2-88A639E4D06D}"/>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7126261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F54F-282C-A940-854B-C09B3225BD1B}"/>
              </a:ext>
            </a:extLst>
          </p:cNvPr>
          <p:cNvSpPr>
            <a:spLocks noGrp="1"/>
          </p:cNvSpPr>
          <p:nvPr>
            <p:ph type="title"/>
          </p:nvPr>
        </p:nvSpPr>
        <p:spPr/>
        <p:txBody>
          <a:bodyPr/>
          <a:lstStyle>
            <a:lvl1pPr>
              <a:defRPr>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5E956EF-982A-224A-A093-5114BE72F0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8E762-E408-E34A-9906-F2C7A1F77654}"/>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8A65C6D9-6895-9448-ABAB-72EC0BABE5E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149FF6-B084-464B-8514-95A0B296B17D}"/>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9" name="Picture 8">
            <a:extLst>
              <a:ext uri="{FF2B5EF4-FFF2-40B4-BE49-F238E27FC236}">
                <a16:creationId xmlns:a16="http://schemas.microsoft.com/office/drawing/2014/main" id="{7767F322-261F-44BA-ACA4-2F161D720F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
            <a:ext cx="1061164" cy="956220"/>
          </a:xfrm>
          <a:prstGeom prst="rect">
            <a:avLst/>
          </a:prstGeom>
        </p:spPr>
      </p:pic>
      <p:pic>
        <p:nvPicPr>
          <p:cNvPr id="10" name="Picture 9">
            <a:extLst>
              <a:ext uri="{FF2B5EF4-FFF2-40B4-BE49-F238E27FC236}">
                <a16:creationId xmlns:a16="http://schemas.microsoft.com/office/drawing/2014/main" id="{D51DFC7B-06B9-414A-A8D6-16DD38932AEB}"/>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1005730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58202A-ACBD-614B-8F43-9090B552DAD5}"/>
              </a:ext>
            </a:extLst>
          </p:cNvPr>
          <p:cNvSpPr>
            <a:spLocks noGrp="1"/>
          </p:cNvSpPr>
          <p:nvPr>
            <p:ph type="title" orient="vert"/>
          </p:nvPr>
        </p:nvSpPr>
        <p:spPr>
          <a:xfrm>
            <a:off x="6543676" y="365126"/>
            <a:ext cx="1971675"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7BC27-4962-E54B-BD23-9B9721D62D0B}"/>
              </a:ext>
            </a:extLst>
          </p:cNvPr>
          <p:cNvSpPr>
            <a:spLocks noGrp="1"/>
          </p:cNvSpPr>
          <p:nvPr>
            <p:ph type="body" orient="vert" idx="1"/>
          </p:nvPr>
        </p:nvSpPr>
        <p:spPr>
          <a:xfrm>
            <a:off x="628651"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17079-D811-604C-A6EB-D956CF5C7334}"/>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96FE7C30-74D2-1E4C-AD84-3D66281300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F20D9C-E232-4D43-A43B-BDA9E8BCC90D}"/>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spTree>
    <p:extLst>
      <p:ext uri="{BB962C8B-B14F-4D97-AF65-F5344CB8AC3E}">
        <p14:creationId xmlns:p14="http://schemas.microsoft.com/office/powerpoint/2010/main" val="2559231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body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3060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3"/>
            <a:ext cx="9144000" cy="1073887"/>
          </a:xfrm>
          <a:prstGeom prst="rect">
            <a:avLst/>
          </a:prstGeom>
        </p:spPr>
        <p:txBody>
          <a:bodyPr anchor="ctr"/>
          <a:lstStyle>
            <a:lvl1pPr marL="0" indent="0" algn="ctr">
              <a:buNone/>
              <a:defRPr sz="2700" b="1">
                <a:solidFill>
                  <a:srgbClr val="008C99"/>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28805" y="1233376"/>
            <a:ext cx="4283708" cy="5071731"/>
          </a:xfrm>
          <a:prstGeom prst="rect">
            <a:avLst/>
          </a:prstGeom>
        </p:spPr>
        <p:txBody>
          <a:bodyPr/>
          <a:lstStyle>
            <a:lvl1pPr marL="171450" indent="-171450">
              <a:buFontTx/>
              <a:buBlip>
                <a:blip r:embed="rId2"/>
              </a:buBlip>
              <a:defRPr>
                <a:solidFill>
                  <a:srgbClr val="50A5AB"/>
                </a:solidFill>
              </a:defRPr>
            </a:lvl1pPr>
            <a:lvl2pPr marL="514350" indent="-171450">
              <a:buFontTx/>
              <a:buBlip>
                <a:blip r:embed="rId3"/>
              </a:buBlip>
              <a:defRPr>
                <a:solidFill>
                  <a:srgbClr val="50A5AB"/>
                </a:solidFill>
              </a:defRPr>
            </a:lvl2pPr>
            <a:lvl3pPr marL="857250" indent="-171450">
              <a:buFontTx/>
              <a:buBlip>
                <a:blip r:embed="rId4"/>
              </a:buBlip>
              <a:defRPr>
                <a:solidFill>
                  <a:srgbClr val="50A5AB"/>
                </a:solidFill>
              </a:defRPr>
            </a:lvl3pPr>
            <a:lvl4pPr marL="1200150" indent="-171450">
              <a:buFontTx/>
              <a:buBlip>
                <a:blip r:embed="rId5"/>
              </a:buBlip>
              <a:defRPr>
                <a:solidFill>
                  <a:srgbClr val="50A5AB"/>
                </a:solidFill>
              </a:defRPr>
            </a:lvl4pPr>
            <a:lvl5pPr marL="1543050" indent="-171450">
              <a:buFontTx/>
              <a:buBlip>
                <a:blip r:embed="rId2"/>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4529472" y="1233378"/>
            <a:ext cx="4476271" cy="5072173"/>
          </a:xfrm>
          <a:prstGeom prst="rect">
            <a:avLst/>
          </a:prstGeom>
        </p:spPr>
        <p:txBody>
          <a:bodyPr/>
          <a:lstStyle>
            <a:lvl1pPr>
              <a:defRPr>
                <a:ln>
                  <a:noFill/>
                </a:ln>
                <a:solidFill>
                  <a:srgbClr val="50A5AB"/>
                </a:solidFill>
              </a:defRPr>
            </a:lvl1pPr>
          </a:lstStyle>
          <a:p>
            <a:r>
              <a:rPr lang="en-US"/>
              <a:t>Click icon to add picture</a:t>
            </a:r>
          </a:p>
        </p:txBody>
      </p:sp>
      <p:cxnSp>
        <p:nvCxnSpPr>
          <p:cNvPr id="6" name="Straight Connector 5"/>
          <p:cNvCxnSpPr/>
          <p:nvPr/>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520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7"/>
            <a:ext cx="9144000" cy="1073887"/>
          </a:xfrm>
          <a:prstGeom prst="rect">
            <a:avLst/>
          </a:prstGeom>
        </p:spPr>
        <p:txBody>
          <a:bodyPr anchor="ctr"/>
          <a:lstStyle>
            <a:lvl1pPr marL="0" indent="0" algn="ctr">
              <a:buNone/>
              <a:defRPr sz="2700" b="1">
                <a:solidFill>
                  <a:srgbClr val="008C99"/>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28808" y="1233376"/>
            <a:ext cx="8866339" cy="5071731"/>
          </a:xfrm>
          <a:prstGeom prst="rect">
            <a:avLst/>
          </a:prstGeom>
        </p:spPr>
        <p:txBody>
          <a:bodyPr/>
          <a:lstStyle>
            <a:lvl1pPr marL="171450" indent="-171450">
              <a:buFontTx/>
              <a:buBlip>
                <a:blip r:embed="rId2"/>
              </a:buBlip>
              <a:defRPr>
                <a:solidFill>
                  <a:srgbClr val="50A5AB"/>
                </a:solidFill>
              </a:defRPr>
            </a:lvl1pPr>
            <a:lvl2pPr marL="514350" indent="-171450">
              <a:buFontTx/>
              <a:buBlip>
                <a:blip r:embed="rId3"/>
              </a:buBlip>
              <a:defRPr>
                <a:solidFill>
                  <a:srgbClr val="50A5AB"/>
                </a:solidFill>
              </a:defRPr>
            </a:lvl2pPr>
            <a:lvl3pPr marL="857250" indent="-171450">
              <a:buFontTx/>
              <a:buBlip>
                <a:blip r:embed="rId4"/>
              </a:buBlip>
              <a:defRPr>
                <a:solidFill>
                  <a:srgbClr val="50A5AB"/>
                </a:solidFill>
              </a:defRPr>
            </a:lvl3pPr>
            <a:lvl4pPr marL="1200150" indent="-171450">
              <a:buFontTx/>
              <a:buBlip>
                <a:blip r:embed="rId5"/>
              </a:buBlip>
              <a:defRPr>
                <a:solidFill>
                  <a:srgbClr val="50A5AB"/>
                </a:solidFill>
              </a:defRPr>
            </a:lvl4pPr>
            <a:lvl5pPr marL="1543050" indent="-171450">
              <a:buFontTx/>
              <a:buBlip>
                <a:blip r:embed="rId2"/>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8822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pPr lvl="0"/>
            <a:r>
              <a:rPr lang="en-US"/>
              <a:t>Click to edit Master text styles</a:t>
            </a: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578165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415812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A1A9AAB-CD2A-D445-90F8-92F3F6D2B9EF}"/>
              </a:ext>
            </a:extLst>
          </p:cNvPr>
          <p:cNvSpPr/>
          <p:nvPr/>
        </p:nvSpPr>
        <p:spPr>
          <a:xfrm>
            <a:off x="0" y="0"/>
            <a:ext cx="645795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DE2E856D-0FD2-2A4C-B509-F6E0379B58FA}"/>
              </a:ext>
            </a:extLst>
          </p:cNvPr>
          <p:cNvSpPr/>
          <p:nvPr/>
        </p:nvSpPr>
        <p:spPr>
          <a:xfrm>
            <a:off x="6694227" y="0"/>
            <a:ext cx="2449773" cy="6858000"/>
          </a:xfrm>
          <a:prstGeom prst="rect">
            <a:avLst/>
          </a:prstGeom>
          <a:solidFill>
            <a:srgbClr val="C72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Futura Medium" panose="020B0602020204020303" pitchFamily="34" charset="-79"/>
              <a:cs typeface="Futura Medium" panose="020B0602020204020303" pitchFamily="34" charset="-79"/>
            </a:endParaRPr>
          </a:p>
        </p:txBody>
      </p:sp>
      <p:sp>
        <p:nvSpPr>
          <p:cNvPr id="2" name="Title 1">
            <a:extLst>
              <a:ext uri="{FF2B5EF4-FFF2-40B4-BE49-F238E27FC236}">
                <a16:creationId xmlns:a16="http://schemas.microsoft.com/office/drawing/2014/main" id="{306BC995-3FC0-584C-8AB5-84F10D5D9FBF}"/>
              </a:ext>
            </a:extLst>
          </p:cNvPr>
          <p:cNvSpPr>
            <a:spLocks noGrp="1"/>
          </p:cNvSpPr>
          <p:nvPr>
            <p:ph type="ctrTitle"/>
          </p:nvPr>
        </p:nvSpPr>
        <p:spPr>
          <a:xfrm>
            <a:off x="990743" y="1110457"/>
            <a:ext cx="4476466" cy="2387600"/>
          </a:xfrm>
        </p:spPr>
        <p:txBody>
          <a:bodyPr anchor="b"/>
          <a:lstStyle>
            <a:lvl1pPr algn="ctr">
              <a:defRPr sz="4500">
                <a:solidFill>
                  <a:schemeClr val="bg1"/>
                </a:solidFill>
                <a:latin typeface="Futura Medium" panose="020B0602020204020303" pitchFamily="34" charset="-79"/>
                <a:cs typeface="Futura Medium" panose="020B0602020204020303" pitchFamily="34" charset="-79"/>
              </a:defRPr>
            </a:lvl1pPr>
          </a:lstStyle>
          <a:p>
            <a:r>
              <a:rPr lang="en-US"/>
              <a:t>Click to edit Master title style</a:t>
            </a:r>
          </a:p>
        </p:txBody>
      </p:sp>
      <p:sp>
        <p:nvSpPr>
          <p:cNvPr id="3" name="Subtitle 2">
            <a:extLst>
              <a:ext uri="{FF2B5EF4-FFF2-40B4-BE49-F238E27FC236}">
                <a16:creationId xmlns:a16="http://schemas.microsoft.com/office/drawing/2014/main" id="{D4E45EE3-93CA-FB4D-8523-31144D527114}"/>
              </a:ext>
            </a:extLst>
          </p:cNvPr>
          <p:cNvSpPr>
            <a:spLocks noGrp="1"/>
          </p:cNvSpPr>
          <p:nvPr>
            <p:ph type="subTitle" idx="1"/>
          </p:nvPr>
        </p:nvSpPr>
        <p:spPr>
          <a:xfrm>
            <a:off x="990743" y="3590132"/>
            <a:ext cx="4476466" cy="1655762"/>
          </a:xfrm>
        </p:spPr>
        <p:txBody>
          <a:bodyPr/>
          <a:lstStyle>
            <a:lvl1pPr marL="0" indent="0" algn="ctr">
              <a:buNone/>
              <a:defRPr sz="1800">
                <a:solidFill>
                  <a:schemeClr val="bg1"/>
                </a:solidFill>
                <a:latin typeface="Futura Medium" panose="020B0602020204020303" pitchFamily="34" charset="-79"/>
                <a:cs typeface="Futura Medium" panose="020B0602020204020303" pitchFamily="34"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Rectangle 7">
            <a:extLst>
              <a:ext uri="{FF2B5EF4-FFF2-40B4-BE49-F238E27FC236}">
                <a16:creationId xmlns:a16="http://schemas.microsoft.com/office/drawing/2014/main" id="{F6EC760B-4B3D-6F44-8127-AE577609D9FD}"/>
              </a:ext>
            </a:extLst>
          </p:cNvPr>
          <p:cNvSpPr/>
          <p:nvPr/>
        </p:nvSpPr>
        <p:spPr>
          <a:xfrm>
            <a:off x="6457950" y="0"/>
            <a:ext cx="236277"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a:extLst>
              <a:ext uri="{FF2B5EF4-FFF2-40B4-BE49-F238E27FC236}">
                <a16:creationId xmlns:a16="http://schemas.microsoft.com/office/drawing/2014/main" id="{8EA5F891-0FE8-40D4-ABCE-07B277F9B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046" y="5486400"/>
            <a:ext cx="1522131" cy="1371600"/>
          </a:xfrm>
          <a:prstGeom prst="rect">
            <a:avLst/>
          </a:prstGeom>
        </p:spPr>
      </p:pic>
    </p:spTree>
    <p:extLst>
      <p:ext uri="{BB962C8B-B14F-4D97-AF65-F5344CB8AC3E}">
        <p14:creationId xmlns:p14="http://schemas.microsoft.com/office/powerpoint/2010/main" val="4035808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8A8E-3E33-5848-A338-D91912F286A9}"/>
              </a:ext>
            </a:extLst>
          </p:cNvPr>
          <p:cNvSpPr>
            <a:spLocks noGrp="1"/>
          </p:cNvSpPr>
          <p:nvPr>
            <p:ph type="title"/>
          </p:nvPr>
        </p:nvSpPr>
        <p:spPr>
          <a:xfrm>
            <a:off x="628650" y="160410"/>
            <a:ext cx="7886700" cy="740344"/>
          </a:xfrm>
        </p:spPr>
        <p:txBody>
          <a:bodyPr>
            <a:normAutofit/>
          </a:bodyPr>
          <a:lstStyle>
            <a:lvl1pPr>
              <a:defRPr sz="2400">
                <a:latin typeface="Futura Medium" panose="020B0602020204020303" pitchFamily="34" charset="-79"/>
                <a:cs typeface="Futura Medium" panose="020B0602020204020303" pitchFamily="34"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CB7440CC-7D68-334E-94C2-03BC97AB2615}"/>
              </a:ext>
            </a:extLst>
          </p:cNvPr>
          <p:cNvSpPr>
            <a:spLocks noGrp="1"/>
          </p:cNvSpPr>
          <p:nvPr>
            <p:ph idx="1"/>
          </p:nvPr>
        </p:nvSpPr>
        <p:spPr>
          <a:xfrm>
            <a:off x="628650" y="1473959"/>
            <a:ext cx="7886700" cy="4703005"/>
          </a:xfrm>
        </p:spPr>
        <p:txBody>
          <a:bodyPr/>
          <a:lstStyle>
            <a:lvl1pPr>
              <a:defRPr sz="1800">
                <a:latin typeface="Futura Medium" panose="020B0602020204020303" pitchFamily="34" charset="-79"/>
                <a:cs typeface="Futura Medium" panose="020B0602020204020303" pitchFamily="34" charset="-79"/>
              </a:defRPr>
            </a:lvl1pPr>
            <a:lvl2pPr>
              <a:defRPr sz="1500">
                <a:latin typeface="Futura Medium" panose="020B0602020204020303" pitchFamily="34" charset="-79"/>
                <a:cs typeface="Futura Medium" panose="020B0602020204020303" pitchFamily="34" charset="-79"/>
              </a:defRPr>
            </a:lvl2pPr>
            <a:lvl3pPr>
              <a:defRPr sz="1350">
                <a:latin typeface="Futura Medium" panose="020B0602020204020303" pitchFamily="34" charset="-79"/>
                <a:cs typeface="Futura Medium" panose="020B0602020204020303" pitchFamily="34" charset="-79"/>
              </a:defRPr>
            </a:lvl3pPr>
            <a:lvl4pPr>
              <a:defRPr sz="1350">
                <a:latin typeface="Futura Medium" panose="020B0602020204020303" pitchFamily="34" charset="-79"/>
                <a:cs typeface="Futura Medium" panose="020B0602020204020303" pitchFamily="34" charset="-79"/>
              </a:defRPr>
            </a:lvl4pPr>
            <a:lvl5pPr>
              <a:defRPr sz="1350">
                <a:latin typeface="Futura Medium" panose="020B0602020204020303" pitchFamily="34" charset="-79"/>
                <a:cs typeface="Futura Medium" panose="020B06020202040203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B27BEB6-8F19-B347-8B91-DF6E4BCB7EE9}"/>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092280CD-5FED-1C4A-B4A6-7DC153480D5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AFF0EF-21FA-734B-B11D-AA58AADFC1AE}"/>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cxnSp>
        <p:nvCxnSpPr>
          <p:cNvPr id="8" name="Straight Connector 7">
            <a:extLst>
              <a:ext uri="{FF2B5EF4-FFF2-40B4-BE49-F238E27FC236}">
                <a16:creationId xmlns:a16="http://schemas.microsoft.com/office/drawing/2014/main" id="{82417871-D2C8-914E-960A-A074A1D176FB}"/>
              </a:ext>
            </a:extLst>
          </p:cNvPr>
          <p:cNvCxnSpPr/>
          <p:nvPr/>
        </p:nvCxnSpPr>
        <p:spPr>
          <a:xfrm>
            <a:off x="0" y="1064525"/>
            <a:ext cx="9144000" cy="0"/>
          </a:xfrm>
          <a:prstGeom prst="line">
            <a:avLst/>
          </a:prstGeom>
          <a:ln w="38100">
            <a:solidFill>
              <a:srgbClr val="C72045"/>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EB1D525-0A33-4286-847F-DB6BC6C89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612" y="145350"/>
            <a:ext cx="710328" cy="640080"/>
          </a:xfrm>
          <a:prstGeom prst="rect">
            <a:avLst/>
          </a:prstGeom>
        </p:spPr>
      </p:pic>
    </p:spTree>
    <p:extLst>
      <p:ext uri="{BB962C8B-B14F-4D97-AF65-F5344CB8AC3E}">
        <p14:creationId xmlns:p14="http://schemas.microsoft.com/office/powerpoint/2010/main" val="320714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6411-398C-A541-A05A-48A7D1C666CF}"/>
              </a:ext>
            </a:extLst>
          </p:cNvPr>
          <p:cNvSpPr>
            <a:spLocks noGrp="1"/>
          </p:cNvSpPr>
          <p:nvPr>
            <p:ph type="title"/>
          </p:nvPr>
        </p:nvSpPr>
        <p:spPr>
          <a:xfrm>
            <a:off x="623888" y="1709740"/>
            <a:ext cx="7886700" cy="2852737"/>
          </a:xfrm>
        </p:spPr>
        <p:txBody>
          <a:bodyPr anchor="b">
            <a:normAutofit/>
          </a:bodyPr>
          <a:lstStyle>
            <a:lvl1pPr>
              <a:defRPr sz="4400">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BF3032B-8CCE-9F40-A4D1-9EB7D01C4A4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latin typeface="Arial" panose="020B0604020202020204" pitchFamily="34" charset="0"/>
                <a:cs typeface="Arial"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977069-A584-E542-B35C-D54FA457C46A}"/>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D6D466C9-F0DF-EE4A-AC33-50373385758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D98F6B-4131-DB42-BFBF-490DEE4D7170}"/>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9" name="Picture 8">
            <a:extLst>
              <a:ext uri="{FF2B5EF4-FFF2-40B4-BE49-F238E27FC236}">
                <a16:creationId xmlns:a16="http://schemas.microsoft.com/office/drawing/2014/main" id="{8B29B78D-B5A2-4B3A-9FE8-E8931770B8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
            <a:ext cx="1061164" cy="956220"/>
          </a:xfrm>
          <a:prstGeom prst="rect">
            <a:avLst/>
          </a:prstGeom>
        </p:spPr>
      </p:pic>
      <p:pic>
        <p:nvPicPr>
          <p:cNvPr id="10" name="Picture 9">
            <a:extLst>
              <a:ext uri="{FF2B5EF4-FFF2-40B4-BE49-F238E27FC236}">
                <a16:creationId xmlns:a16="http://schemas.microsoft.com/office/drawing/2014/main" id="{D2C063AC-2C55-40D2-B13C-D6AFBFA3882F}"/>
              </a:ext>
            </a:extLst>
          </p:cNvPr>
          <p:cNvPicPr>
            <a:picLocks noChangeAspect="1"/>
          </p:cNvPicPr>
          <p:nvPr/>
        </p:nvPicPr>
        <p:blipFill>
          <a:blip r:embed="rId3" cstate="print"/>
          <a:stretch>
            <a:fillRect/>
          </a:stretch>
        </p:blipFill>
        <p:spPr>
          <a:xfrm>
            <a:off x="7000626" y="1"/>
            <a:ext cx="1095423" cy="913639"/>
          </a:xfrm>
          <a:prstGeom prst="rect">
            <a:avLst/>
          </a:prstGeom>
        </p:spPr>
      </p:pic>
    </p:spTree>
    <p:extLst>
      <p:ext uri="{BB962C8B-B14F-4D97-AF65-F5344CB8AC3E}">
        <p14:creationId xmlns:p14="http://schemas.microsoft.com/office/powerpoint/2010/main" val="6886133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5B5480-4BD0-6F46-8338-C3EDCDD35A2F}"/>
              </a:ext>
            </a:extLst>
          </p:cNvPr>
          <p:cNvSpPr/>
          <p:nvPr/>
        </p:nvSpPr>
        <p:spPr>
          <a:xfrm>
            <a:off x="0" y="0"/>
            <a:ext cx="28557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8958A8E-3E33-5848-A338-D91912F286A9}"/>
              </a:ext>
            </a:extLst>
          </p:cNvPr>
          <p:cNvSpPr>
            <a:spLocks noGrp="1"/>
          </p:cNvSpPr>
          <p:nvPr>
            <p:ph type="title"/>
          </p:nvPr>
        </p:nvSpPr>
        <p:spPr>
          <a:xfrm>
            <a:off x="268264" y="2310630"/>
            <a:ext cx="2319266" cy="1514831"/>
          </a:xfrm>
        </p:spPr>
        <p:txBody>
          <a:bodyPr>
            <a:normAutofit/>
          </a:bodyPr>
          <a:lstStyle>
            <a:lvl1pPr>
              <a:defRPr sz="2400">
                <a:solidFill>
                  <a:schemeClr val="bg1"/>
                </a:solidFill>
                <a:latin typeface="Futura Medium" panose="020B0602020204020303" pitchFamily="34" charset="-79"/>
                <a:cs typeface="Futura Medium" panose="020B0602020204020303" pitchFamily="34"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CB7440CC-7D68-334E-94C2-03BC97AB2615}"/>
              </a:ext>
            </a:extLst>
          </p:cNvPr>
          <p:cNvSpPr>
            <a:spLocks noGrp="1"/>
          </p:cNvSpPr>
          <p:nvPr>
            <p:ph idx="1"/>
          </p:nvPr>
        </p:nvSpPr>
        <p:spPr>
          <a:xfrm>
            <a:off x="3028950" y="286604"/>
            <a:ext cx="5896686" cy="6455390"/>
          </a:xfrm>
        </p:spPr>
        <p:txBody>
          <a:bodyPr/>
          <a:lstStyle>
            <a:lvl1pPr>
              <a:defRPr sz="1800">
                <a:latin typeface="Futura Medium" panose="020B0602020204020303" pitchFamily="34" charset="-79"/>
                <a:cs typeface="Futura Medium" panose="020B0602020204020303" pitchFamily="34" charset="-79"/>
              </a:defRPr>
            </a:lvl1pPr>
            <a:lvl2pPr>
              <a:defRPr sz="1500">
                <a:latin typeface="Futura Medium" panose="020B0602020204020303" pitchFamily="34" charset="-79"/>
                <a:cs typeface="Futura Medium" panose="020B0602020204020303" pitchFamily="34" charset="-79"/>
              </a:defRPr>
            </a:lvl2pPr>
            <a:lvl3pPr>
              <a:defRPr sz="1350">
                <a:latin typeface="Futura Medium" panose="020B0602020204020303" pitchFamily="34" charset="-79"/>
                <a:cs typeface="Futura Medium" panose="020B0602020204020303" pitchFamily="34" charset="-79"/>
              </a:defRPr>
            </a:lvl3pPr>
            <a:lvl4pPr>
              <a:defRPr sz="1350">
                <a:latin typeface="Futura Medium" panose="020B0602020204020303" pitchFamily="34" charset="-79"/>
                <a:cs typeface="Futura Medium" panose="020B0602020204020303" pitchFamily="34" charset="-79"/>
              </a:defRPr>
            </a:lvl4pPr>
            <a:lvl5pPr>
              <a:defRPr sz="1350">
                <a:latin typeface="Futura Medium" panose="020B0602020204020303" pitchFamily="34" charset="-79"/>
                <a:cs typeface="Futura Medium" panose="020B06020202040203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681E3DD3-ACA8-4BBA-AA10-1512CCBD13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2732" y="6127153"/>
            <a:ext cx="710328" cy="640080"/>
          </a:xfrm>
          <a:prstGeom prst="rect">
            <a:avLst/>
          </a:prstGeom>
        </p:spPr>
      </p:pic>
    </p:spTree>
    <p:extLst>
      <p:ext uri="{BB962C8B-B14F-4D97-AF65-F5344CB8AC3E}">
        <p14:creationId xmlns:p14="http://schemas.microsoft.com/office/powerpoint/2010/main" val="18142149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14E7AF-AAF8-D04E-9974-05012B876BFA}"/>
              </a:ext>
            </a:extLst>
          </p:cNvPr>
          <p:cNvSpPr/>
          <p:nvPr/>
        </p:nvSpPr>
        <p:spPr>
          <a:xfrm>
            <a:off x="174010" y="160410"/>
            <a:ext cx="8792570" cy="64587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28958A8E-3E33-5848-A338-D91912F286A9}"/>
              </a:ext>
            </a:extLst>
          </p:cNvPr>
          <p:cNvSpPr>
            <a:spLocks noGrp="1"/>
          </p:cNvSpPr>
          <p:nvPr>
            <p:ph type="title"/>
          </p:nvPr>
        </p:nvSpPr>
        <p:spPr>
          <a:xfrm>
            <a:off x="401329" y="2888208"/>
            <a:ext cx="2666432" cy="740344"/>
          </a:xfrm>
        </p:spPr>
        <p:txBody>
          <a:bodyPr>
            <a:normAutofit/>
          </a:bodyPr>
          <a:lstStyle>
            <a:lvl1pPr>
              <a:defRPr sz="2400">
                <a:latin typeface="Futura Medium" panose="020B0602020204020303" pitchFamily="34" charset="-79"/>
                <a:cs typeface="Futura Medium" panose="020B0602020204020303" pitchFamily="34" charset="-79"/>
              </a:defRPr>
            </a:lvl1pPr>
          </a:lstStyle>
          <a:p>
            <a:r>
              <a:rPr lang="en-US"/>
              <a:t>Click to edit Master title style</a:t>
            </a:r>
          </a:p>
        </p:txBody>
      </p:sp>
      <p:sp>
        <p:nvSpPr>
          <p:cNvPr id="3" name="Content Placeholder 2">
            <a:extLst>
              <a:ext uri="{FF2B5EF4-FFF2-40B4-BE49-F238E27FC236}">
                <a16:creationId xmlns:a16="http://schemas.microsoft.com/office/drawing/2014/main" id="{CB7440CC-7D68-334E-94C2-03BC97AB2615}"/>
              </a:ext>
            </a:extLst>
          </p:cNvPr>
          <p:cNvSpPr>
            <a:spLocks noGrp="1"/>
          </p:cNvSpPr>
          <p:nvPr>
            <p:ph idx="1"/>
          </p:nvPr>
        </p:nvSpPr>
        <p:spPr>
          <a:xfrm>
            <a:off x="3674659" y="848361"/>
            <a:ext cx="4840691" cy="5375018"/>
          </a:xfrm>
        </p:spPr>
        <p:txBody>
          <a:bodyPr/>
          <a:lstStyle>
            <a:lvl1pPr>
              <a:defRPr sz="1800">
                <a:latin typeface="Futura Medium" panose="020B0602020204020303" pitchFamily="34" charset="-79"/>
                <a:cs typeface="Futura Medium" panose="020B0602020204020303" pitchFamily="34" charset="-79"/>
              </a:defRPr>
            </a:lvl1pPr>
            <a:lvl2pPr>
              <a:defRPr sz="1500">
                <a:latin typeface="Futura Medium" panose="020B0602020204020303" pitchFamily="34" charset="-79"/>
                <a:cs typeface="Futura Medium" panose="020B0602020204020303" pitchFamily="34" charset="-79"/>
              </a:defRPr>
            </a:lvl2pPr>
            <a:lvl3pPr>
              <a:defRPr sz="1350">
                <a:latin typeface="Futura Medium" panose="020B0602020204020303" pitchFamily="34" charset="-79"/>
                <a:cs typeface="Futura Medium" panose="020B0602020204020303" pitchFamily="34" charset="-79"/>
              </a:defRPr>
            </a:lvl3pPr>
            <a:lvl4pPr>
              <a:defRPr sz="1350">
                <a:latin typeface="Futura Medium" panose="020B0602020204020303" pitchFamily="34" charset="-79"/>
                <a:cs typeface="Futura Medium" panose="020B0602020204020303" pitchFamily="34" charset="-79"/>
              </a:defRPr>
            </a:lvl4pPr>
            <a:lvl5pPr>
              <a:defRPr sz="1350">
                <a:latin typeface="Futura Medium" panose="020B0602020204020303" pitchFamily="34" charset="-79"/>
                <a:cs typeface="Futura Medium" panose="020B06020202040203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82417871-D2C8-914E-960A-A074A1D176FB}"/>
              </a:ext>
            </a:extLst>
          </p:cNvPr>
          <p:cNvCxnSpPr>
            <a:cxnSpLocks/>
          </p:cNvCxnSpPr>
          <p:nvPr/>
        </p:nvCxnSpPr>
        <p:spPr>
          <a:xfrm>
            <a:off x="3295082" y="1310185"/>
            <a:ext cx="0" cy="3916908"/>
          </a:xfrm>
          <a:prstGeom prst="line">
            <a:avLst/>
          </a:prstGeom>
          <a:ln w="38100">
            <a:solidFill>
              <a:srgbClr val="C7204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619D31F-248E-4489-86FC-EB70843F9C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612" y="146304"/>
            <a:ext cx="710328" cy="640080"/>
          </a:xfrm>
          <a:prstGeom prst="rect">
            <a:avLst/>
          </a:prstGeom>
        </p:spPr>
      </p:pic>
    </p:spTree>
    <p:extLst>
      <p:ext uri="{BB962C8B-B14F-4D97-AF65-F5344CB8AC3E}">
        <p14:creationId xmlns:p14="http://schemas.microsoft.com/office/powerpoint/2010/main" val="3061296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6411-398C-A541-A05A-48A7D1C666C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BF3032B-8CCE-9F40-A4D1-9EB7D01C4A4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977069-A584-E542-B35C-D54FA457C46A}"/>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D6D466C9-F0DF-EE4A-AC33-50373385758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D98F6B-4131-DB42-BFBF-490DEE4D7170}"/>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8" name="Picture 7">
            <a:extLst>
              <a:ext uri="{FF2B5EF4-FFF2-40B4-BE49-F238E27FC236}">
                <a16:creationId xmlns:a16="http://schemas.microsoft.com/office/drawing/2014/main" id="{041FEDF8-225F-4F4B-8B8F-3F6B28F286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3637" y="145350"/>
            <a:ext cx="710328" cy="640080"/>
          </a:xfrm>
          <a:prstGeom prst="rect">
            <a:avLst/>
          </a:prstGeom>
        </p:spPr>
      </p:pic>
    </p:spTree>
    <p:extLst>
      <p:ext uri="{BB962C8B-B14F-4D97-AF65-F5344CB8AC3E}">
        <p14:creationId xmlns:p14="http://schemas.microsoft.com/office/powerpoint/2010/main" val="36122520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3357-2DB9-184E-B94A-CF39CD1C5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5CF2D-03CD-254A-A244-8FA27D8D5DF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79ECB2-294D-CB4E-A683-9B858EECA911}"/>
              </a:ext>
            </a:extLst>
          </p:cNvPr>
          <p:cNvSpPr>
            <a:spLocks noGrp="1"/>
          </p:cNvSpPr>
          <p:nvPr>
            <p:ph sz="half" idx="2"/>
          </p:nvPr>
        </p:nvSpPr>
        <p:spPr>
          <a:xfrm>
            <a:off x="4716236" y="1897331"/>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6FC3BC-441F-2340-BD5F-2FB699A49B02}"/>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6" name="Footer Placeholder 5">
            <a:extLst>
              <a:ext uri="{FF2B5EF4-FFF2-40B4-BE49-F238E27FC236}">
                <a16:creationId xmlns:a16="http://schemas.microsoft.com/office/drawing/2014/main" id="{EA0EA6E2-9611-8E4B-A65F-E4F5934366D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999CE-C3E1-5D45-ABC9-8C98C4D05430}"/>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9" name="Picture 8">
            <a:extLst>
              <a:ext uri="{FF2B5EF4-FFF2-40B4-BE49-F238E27FC236}">
                <a16:creationId xmlns:a16="http://schemas.microsoft.com/office/drawing/2014/main" id="{0B22B09E-6200-40F8-8886-21AFDE0DAF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3472" y="146304"/>
            <a:ext cx="710328" cy="640080"/>
          </a:xfrm>
          <a:prstGeom prst="rect">
            <a:avLst/>
          </a:prstGeom>
        </p:spPr>
      </p:pic>
    </p:spTree>
    <p:extLst>
      <p:ext uri="{BB962C8B-B14F-4D97-AF65-F5344CB8AC3E}">
        <p14:creationId xmlns:p14="http://schemas.microsoft.com/office/powerpoint/2010/main" val="40337443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8952-3107-904D-9D87-55183B8BA90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492B34-DC84-3B41-85CE-97C2E8DD59D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02A7E-CB7E-7B4A-BD93-44374F3D52C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B63652-DF0B-374E-A773-C60F32F1FBC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74B6F-7760-E44E-AF64-CBFBF282664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FAEA2-C79A-FE41-A3AC-4BD06281BCA5}"/>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8" name="Footer Placeholder 7">
            <a:extLst>
              <a:ext uri="{FF2B5EF4-FFF2-40B4-BE49-F238E27FC236}">
                <a16:creationId xmlns:a16="http://schemas.microsoft.com/office/drawing/2014/main" id="{45A4A650-1ADB-5E48-8522-ED391884626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E68C2D-D44E-F645-AD99-4B795B985525}"/>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11" name="Picture 10">
            <a:extLst>
              <a:ext uri="{FF2B5EF4-FFF2-40B4-BE49-F238E27FC236}">
                <a16:creationId xmlns:a16="http://schemas.microsoft.com/office/drawing/2014/main" id="{3D5A1D2D-84C0-4061-9A16-7C7EC3255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612" y="146304"/>
            <a:ext cx="710328" cy="640080"/>
          </a:xfrm>
          <a:prstGeom prst="rect">
            <a:avLst/>
          </a:prstGeom>
        </p:spPr>
      </p:pic>
    </p:spTree>
    <p:extLst>
      <p:ext uri="{BB962C8B-B14F-4D97-AF65-F5344CB8AC3E}">
        <p14:creationId xmlns:p14="http://schemas.microsoft.com/office/powerpoint/2010/main" val="3994845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A9A7-F50A-F843-9CFB-A940D083F6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9AF0A5-445C-CB4A-A160-C019A08959CA}"/>
              </a:ext>
            </a:extLst>
          </p:cNvPr>
          <p:cNvSpPr>
            <a:spLocks noGrp="1"/>
          </p:cNvSpPr>
          <p:nvPr>
            <p:ph type="dt" sz="half" idx="10"/>
          </p:nvPr>
        </p:nvSpPr>
        <p:spPr>
          <a:xfrm>
            <a:off x="628650" y="6356351"/>
            <a:ext cx="2057400" cy="365125"/>
          </a:xfrm>
          <a:prstGeom prst="rect">
            <a:avLst/>
          </a:prstGeom>
        </p:spPr>
        <p:txBody>
          <a:bodyPr/>
          <a:lstStyle/>
          <a:p>
            <a:fld id="{2F7FA110-9A99-154A-B57C-13631B411939}" type="datetimeFigureOut">
              <a:rPr lang="en-US" smtClean="0"/>
              <a:pPr/>
              <a:t>9/30/2021</a:t>
            </a:fld>
            <a:endParaRPr lang="en-US"/>
          </a:p>
        </p:txBody>
      </p:sp>
      <p:sp>
        <p:nvSpPr>
          <p:cNvPr id="4" name="Footer Placeholder 3">
            <a:extLst>
              <a:ext uri="{FF2B5EF4-FFF2-40B4-BE49-F238E27FC236}">
                <a16:creationId xmlns:a16="http://schemas.microsoft.com/office/drawing/2014/main" id="{3C7B21DA-D837-0C4C-A508-C2E6F5BB2457}"/>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152058D-4A17-1F4D-8128-EEC98AD1C67E}"/>
              </a:ext>
            </a:extLst>
          </p:cNvPr>
          <p:cNvSpPr>
            <a:spLocks noGrp="1"/>
          </p:cNvSpPr>
          <p:nvPr>
            <p:ph type="sldNum" sz="quarter" idx="12"/>
          </p:nvPr>
        </p:nvSpPr>
        <p:spPr>
          <a:xfrm>
            <a:off x="6457950" y="6356351"/>
            <a:ext cx="2057400" cy="365125"/>
          </a:xfrm>
          <a:prstGeom prst="rect">
            <a:avLst/>
          </a:prstGeom>
        </p:spPr>
        <p:txBody>
          <a:bodyPr/>
          <a:lstStyle/>
          <a:p>
            <a:fld id="{DB401C19-263C-1E43-B906-132DD6A9B6A5}" type="slidenum">
              <a:rPr lang="en-US" smtClean="0"/>
              <a:pPr/>
              <a:t>‹#›</a:t>
            </a:fld>
            <a:endParaRPr lang="en-US"/>
          </a:p>
        </p:txBody>
      </p:sp>
      <p:pic>
        <p:nvPicPr>
          <p:cNvPr id="7" name="Picture 6">
            <a:extLst>
              <a:ext uri="{FF2B5EF4-FFF2-40B4-BE49-F238E27FC236}">
                <a16:creationId xmlns:a16="http://schemas.microsoft.com/office/drawing/2014/main" id="{80A37484-AE83-4891-862B-D10E61F516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612" y="146304"/>
            <a:ext cx="710328" cy="640080"/>
          </a:xfrm>
          <a:prstGeom prst="rect">
            <a:avLst/>
          </a:prstGeom>
        </p:spPr>
      </p:pic>
    </p:spTree>
    <p:extLst>
      <p:ext uri="{BB962C8B-B14F-4D97-AF65-F5344CB8AC3E}">
        <p14:creationId xmlns:p14="http://schemas.microsoft.com/office/powerpoint/2010/main" val="30379357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F492A9-A62D-9E44-9912-364BC3B1C959}"/>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3" name="Footer Placeholder 2">
            <a:extLst>
              <a:ext uri="{FF2B5EF4-FFF2-40B4-BE49-F238E27FC236}">
                <a16:creationId xmlns:a16="http://schemas.microsoft.com/office/drawing/2014/main" id="{8AF01403-102E-5442-89F9-75FE3967D6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12A025-41FB-A74F-A1CF-F7E35CA448F2}"/>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spTree>
    <p:extLst>
      <p:ext uri="{BB962C8B-B14F-4D97-AF65-F5344CB8AC3E}">
        <p14:creationId xmlns:p14="http://schemas.microsoft.com/office/powerpoint/2010/main" val="662091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9A88-DE1A-594B-AE16-FAFCFB3313D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20E1A01-6D20-6E4F-9D4C-E89962995FA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0300DA-F36A-1743-9B22-AA6270ABD20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098EC8-50A2-574C-BB80-58B65EB4B91B}"/>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6" name="Footer Placeholder 5">
            <a:extLst>
              <a:ext uri="{FF2B5EF4-FFF2-40B4-BE49-F238E27FC236}">
                <a16:creationId xmlns:a16="http://schemas.microsoft.com/office/drawing/2014/main" id="{CBFDEB91-64D5-9F47-8451-BA77CF993D5D}"/>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84B35A-C191-344F-A771-AD179102044D}"/>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9" name="Picture 8">
            <a:extLst>
              <a:ext uri="{FF2B5EF4-FFF2-40B4-BE49-F238E27FC236}">
                <a16:creationId xmlns:a16="http://schemas.microsoft.com/office/drawing/2014/main" id="{3B02CC03-3003-4AAC-93DC-CC3D96451F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612" y="146304"/>
            <a:ext cx="710328" cy="640080"/>
          </a:xfrm>
          <a:prstGeom prst="rect">
            <a:avLst/>
          </a:prstGeom>
        </p:spPr>
      </p:pic>
    </p:spTree>
    <p:extLst>
      <p:ext uri="{BB962C8B-B14F-4D97-AF65-F5344CB8AC3E}">
        <p14:creationId xmlns:p14="http://schemas.microsoft.com/office/powerpoint/2010/main" val="2855711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CF29-A3E1-5645-94F5-EF8F7C8980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885F41C-B44D-5344-98D2-0203D30377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8F3D69D5-208A-A642-A823-5A9068EEE55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A2E354-345C-D14C-BA3F-8070181B3BE0}"/>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6" name="Footer Placeholder 5">
            <a:extLst>
              <a:ext uri="{FF2B5EF4-FFF2-40B4-BE49-F238E27FC236}">
                <a16:creationId xmlns:a16="http://schemas.microsoft.com/office/drawing/2014/main" id="{07C0BB49-652E-544F-ACBC-09F89084888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1923324-B8E5-D24F-8493-DB354A0B03E5}"/>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9" name="Picture 8">
            <a:extLst>
              <a:ext uri="{FF2B5EF4-FFF2-40B4-BE49-F238E27FC236}">
                <a16:creationId xmlns:a16="http://schemas.microsoft.com/office/drawing/2014/main" id="{6B5E8661-F990-40DD-9A91-9EDBD63B87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612" y="146304"/>
            <a:ext cx="710328" cy="640080"/>
          </a:xfrm>
          <a:prstGeom prst="rect">
            <a:avLst/>
          </a:prstGeom>
        </p:spPr>
      </p:pic>
    </p:spTree>
    <p:extLst>
      <p:ext uri="{BB962C8B-B14F-4D97-AF65-F5344CB8AC3E}">
        <p14:creationId xmlns:p14="http://schemas.microsoft.com/office/powerpoint/2010/main" val="1152294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1F54F-282C-A940-854B-C09B3225BD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956EF-982A-224A-A093-5114BE72F0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8E762-E408-E34A-9906-F2C7A1F77654}"/>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8A65C6D9-6895-9448-ABAB-72EC0BABE5E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149FF6-B084-464B-8514-95A0B296B17D}"/>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8" name="Picture 7">
            <a:extLst>
              <a:ext uri="{FF2B5EF4-FFF2-40B4-BE49-F238E27FC236}">
                <a16:creationId xmlns:a16="http://schemas.microsoft.com/office/drawing/2014/main" id="{E9E13F36-F2BD-46B1-B36B-15B9345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612" y="146304"/>
            <a:ext cx="710328" cy="640080"/>
          </a:xfrm>
          <a:prstGeom prst="rect">
            <a:avLst/>
          </a:prstGeom>
        </p:spPr>
      </p:pic>
    </p:spTree>
    <p:extLst>
      <p:ext uri="{BB962C8B-B14F-4D97-AF65-F5344CB8AC3E}">
        <p14:creationId xmlns:p14="http://schemas.microsoft.com/office/powerpoint/2010/main" val="243795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83357-2DB9-184E-B94A-CF39CD1C5A53}"/>
              </a:ext>
            </a:extLst>
          </p:cNvPr>
          <p:cNvSpPr>
            <a:spLocks noGrp="1"/>
          </p:cNvSpPr>
          <p:nvPr>
            <p:ph type="title"/>
          </p:nvPr>
        </p:nvSpPr>
        <p:spPr/>
        <p:txBody>
          <a:bodyPr/>
          <a:lstStyle>
            <a:lvl1pPr>
              <a:defRPr>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B95CF2D-03CD-254A-A244-8FA27D8D5DF1}"/>
              </a:ext>
            </a:extLst>
          </p:cNvPr>
          <p:cNvSpPr>
            <a:spLocks noGrp="1"/>
          </p:cNvSpPr>
          <p:nvPr>
            <p:ph sz="half" idx="1"/>
          </p:nvPr>
        </p:nvSpPr>
        <p:spPr>
          <a:xfrm>
            <a:off x="628650" y="1825625"/>
            <a:ext cx="3886200" cy="435133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679ECB2-294D-CB4E-A683-9B858EECA911}"/>
              </a:ext>
            </a:extLst>
          </p:cNvPr>
          <p:cNvSpPr>
            <a:spLocks noGrp="1"/>
          </p:cNvSpPr>
          <p:nvPr>
            <p:ph sz="half" idx="2"/>
          </p:nvPr>
        </p:nvSpPr>
        <p:spPr>
          <a:xfrm>
            <a:off x="4629150" y="1825625"/>
            <a:ext cx="3886200" cy="435133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36FC3BC-441F-2340-BD5F-2FB699A49B02}"/>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6" name="Footer Placeholder 5">
            <a:extLst>
              <a:ext uri="{FF2B5EF4-FFF2-40B4-BE49-F238E27FC236}">
                <a16:creationId xmlns:a16="http://schemas.microsoft.com/office/drawing/2014/main" id="{EA0EA6E2-9611-8E4B-A65F-E4F5934366D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5999CE-C3E1-5D45-ABC9-8C98C4D05430}"/>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10" name="Picture 9">
            <a:extLst>
              <a:ext uri="{FF2B5EF4-FFF2-40B4-BE49-F238E27FC236}">
                <a16:creationId xmlns:a16="http://schemas.microsoft.com/office/drawing/2014/main" id="{ACC22BCF-B4AC-4EB7-957C-6DBE593BAF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8367" y="1"/>
            <a:ext cx="1061164" cy="956220"/>
          </a:xfrm>
          <a:prstGeom prst="rect">
            <a:avLst/>
          </a:prstGeom>
        </p:spPr>
      </p:pic>
      <p:pic>
        <p:nvPicPr>
          <p:cNvPr id="11" name="Picture 10">
            <a:extLst>
              <a:ext uri="{FF2B5EF4-FFF2-40B4-BE49-F238E27FC236}">
                <a16:creationId xmlns:a16="http://schemas.microsoft.com/office/drawing/2014/main" id="{D1B25070-BA78-4734-9119-F573DC47593B}"/>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19526685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58202A-ACBD-614B-8F43-9090B552DAD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07BC27-4962-E54B-BD23-9B9721D62D0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17079-D811-604C-A6EB-D956CF5C7334}"/>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5" name="Footer Placeholder 4">
            <a:extLst>
              <a:ext uri="{FF2B5EF4-FFF2-40B4-BE49-F238E27FC236}">
                <a16:creationId xmlns:a16="http://schemas.microsoft.com/office/drawing/2014/main" id="{96FE7C30-74D2-1E4C-AD84-3D662813009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F20D9C-E232-4D43-A43B-BDA9E8BCC90D}"/>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8" name="Picture 7">
            <a:extLst>
              <a:ext uri="{FF2B5EF4-FFF2-40B4-BE49-F238E27FC236}">
                <a16:creationId xmlns:a16="http://schemas.microsoft.com/office/drawing/2014/main" id="{006B141D-1D41-44BE-AD79-CF3D66A2F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612" y="146304"/>
            <a:ext cx="710328" cy="640080"/>
          </a:xfrm>
          <a:prstGeom prst="rect">
            <a:avLst/>
          </a:prstGeom>
        </p:spPr>
      </p:pic>
    </p:spTree>
    <p:extLst>
      <p:ext uri="{BB962C8B-B14F-4D97-AF65-F5344CB8AC3E}">
        <p14:creationId xmlns:p14="http://schemas.microsoft.com/office/powerpoint/2010/main" val="3430640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body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2046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2">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3"/>
            <a:ext cx="9144000" cy="1073887"/>
          </a:xfrm>
          <a:prstGeom prst="rect">
            <a:avLst/>
          </a:prstGeom>
        </p:spPr>
        <p:txBody>
          <a:bodyPr anchor="ctr"/>
          <a:lstStyle>
            <a:lvl1pPr marL="0" indent="0" algn="ctr">
              <a:buNone/>
              <a:defRPr sz="2700" b="1">
                <a:solidFill>
                  <a:srgbClr val="008C99"/>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28805" y="1233377"/>
            <a:ext cx="4283708" cy="5071730"/>
          </a:xfrm>
          <a:prstGeom prst="rect">
            <a:avLst/>
          </a:prstGeom>
        </p:spPr>
        <p:txBody>
          <a:bodyPr/>
          <a:lstStyle>
            <a:lvl1pPr marL="171450" indent="-171450">
              <a:buFontTx/>
              <a:buBlip>
                <a:blip r:embed="rId2"/>
              </a:buBlip>
              <a:defRPr>
                <a:solidFill>
                  <a:srgbClr val="50A5AB"/>
                </a:solidFill>
              </a:defRPr>
            </a:lvl1pPr>
            <a:lvl2pPr marL="514350" indent="-171450">
              <a:buFontTx/>
              <a:buBlip>
                <a:blip r:embed="rId3"/>
              </a:buBlip>
              <a:defRPr>
                <a:solidFill>
                  <a:srgbClr val="50A5AB"/>
                </a:solidFill>
              </a:defRPr>
            </a:lvl2pPr>
            <a:lvl3pPr marL="857250" indent="-171450">
              <a:buFontTx/>
              <a:buBlip>
                <a:blip r:embed="rId4"/>
              </a:buBlip>
              <a:defRPr>
                <a:solidFill>
                  <a:srgbClr val="50A5AB"/>
                </a:solidFill>
              </a:defRPr>
            </a:lvl3pPr>
            <a:lvl4pPr marL="1200150" indent="-171450">
              <a:buFontTx/>
              <a:buBlip>
                <a:blip r:embed="rId5"/>
              </a:buBlip>
              <a:defRPr>
                <a:solidFill>
                  <a:srgbClr val="50A5AB"/>
                </a:solidFill>
              </a:defRPr>
            </a:lvl4pPr>
            <a:lvl5pPr marL="1543050" indent="-171450">
              <a:buFontTx/>
              <a:buBlip>
                <a:blip r:embed="rId2"/>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21"/>
          </p:nvPr>
        </p:nvSpPr>
        <p:spPr>
          <a:xfrm>
            <a:off x="4529471" y="1233378"/>
            <a:ext cx="4476271" cy="5072173"/>
          </a:xfrm>
          <a:prstGeom prst="rect">
            <a:avLst/>
          </a:prstGeom>
        </p:spPr>
        <p:txBody>
          <a:bodyPr/>
          <a:lstStyle>
            <a:lvl1pPr>
              <a:defRPr>
                <a:ln>
                  <a:noFill/>
                </a:ln>
                <a:solidFill>
                  <a:srgbClr val="50A5AB"/>
                </a:solidFill>
              </a:defRPr>
            </a:lvl1pPr>
          </a:lstStyle>
          <a:p>
            <a:r>
              <a:rPr lang="en-US"/>
              <a:t>Click icon to add picture</a:t>
            </a:r>
          </a:p>
        </p:txBody>
      </p:sp>
      <p:cxnSp>
        <p:nvCxnSpPr>
          <p:cNvPr id="6" name="Straight Connector 5"/>
          <p:cNvCxnSpPr/>
          <p:nvPr/>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6272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
    <p:spTree>
      <p:nvGrpSpPr>
        <p:cNvPr id="1" name=""/>
        <p:cNvGrpSpPr/>
        <p:nvPr/>
      </p:nvGrpSpPr>
      <p:grpSpPr>
        <a:xfrm>
          <a:off x="0" y="0"/>
          <a:ext cx="0" cy="0"/>
          <a:chOff x="0" y="0"/>
          <a:chExt cx="0" cy="0"/>
        </a:xfrm>
      </p:grpSpPr>
      <p:sp>
        <p:nvSpPr>
          <p:cNvPr id="96" name="Text Placeholder 3"/>
          <p:cNvSpPr>
            <a:spLocks noGrp="1"/>
          </p:cNvSpPr>
          <p:nvPr>
            <p:ph type="body" sz="quarter" idx="10"/>
          </p:nvPr>
        </p:nvSpPr>
        <p:spPr>
          <a:xfrm>
            <a:off x="0" y="7"/>
            <a:ext cx="9144000" cy="1073887"/>
          </a:xfrm>
          <a:prstGeom prst="rect">
            <a:avLst/>
          </a:prstGeom>
        </p:spPr>
        <p:txBody>
          <a:bodyPr anchor="ctr"/>
          <a:lstStyle>
            <a:lvl1pPr marL="0" indent="0" algn="ctr">
              <a:buNone/>
              <a:defRPr sz="2700" b="1">
                <a:solidFill>
                  <a:srgbClr val="008C99"/>
                </a:solidFill>
                <a:latin typeface="Gill Sans MT" panose="020B0502020104020203" pitchFamily="34" charset="0"/>
              </a:defRPr>
            </a:lvl1pPr>
          </a:lstStyle>
          <a:p>
            <a:pPr lvl="0"/>
            <a:r>
              <a:rPr lang="en-US"/>
              <a:t>Click to edit Master text styles</a:t>
            </a:r>
          </a:p>
        </p:txBody>
      </p:sp>
      <p:sp>
        <p:nvSpPr>
          <p:cNvPr id="20" name="Text Placeholder 3"/>
          <p:cNvSpPr>
            <a:spLocks noGrp="1"/>
          </p:cNvSpPr>
          <p:nvPr>
            <p:ph type="body" sz="quarter" idx="20"/>
          </p:nvPr>
        </p:nvSpPr>
        <p:spPr>
          <a:xfrm>
            <a:off x="128807" y="1233377"/>
            <a:ext cx="8866339" cy="5071730"/>
          </a:xfrm>
          <a:prstGeom prst="rect">
            <a:avLst/>
          </a:prstGeom>
        </p:spPr>
        <p:txBody>
          <a:bodyPr/>
          <a:lstStyle>
            <a:lvl1pPr marL="171450" indent="-171450">
              <a:buFontTx/>
              <a:buBlip>
                <a:blip r:embed="rId2"/>
              </a:buBlip>
              <a:defRPr>
                <a:solidFill>
                  <a:srgbClr val="50A5AB"/>
                </a:solidFill>
              </a:defRPr>
            </a:lvl1pPr>
            <a:lvl2pPr marL="514350" indent="-171450">
              <a:buFontTx/>
              <a:buBlip>
                <a:blip r:embed="rId3"/>
              </a:buBlip>
              <a:defRPr>
                <a:solidFill>
                  <a:srgbClr val="50A5AB"/>
                </a:solidFill>
              </a:defRPr>
            </a:lvl2pPr>
            <a:lvl3pPr marL="857250" indent="-171450">
              <a:buFontTx/>
              <a:buBlip>
                <a:blip r:embed="rId4"/>
              </a:buBlip>
              <a:defRPr>
                <a:solidFill>
                  <a:srgbClr val="50A5AB"/>
                </a:solidFill>
              </a:defRPr>
            </a:lvl3pPr>
            <a:lvl4pPr marL="1200150" indent="-171450">
              <a:buFontTx/>
              <a:buBlip>
                <a:blip r:embed="rId5"/>
              </a:buBlip>
              <a:defRPr>
                <a:solidFill>
                  <a:srgbClr val="50A5AB"/>
                </a:solidFill>
              </a:defRPr>
            </a:lvl4pPr>
            <a:lvl5pPr marL="1543050" indent="-171450">
              <a:buFontTx/>
              <a:buBlip>
                <a:blip r:embed="rId2"/>
              </a:buBlip>
              <a:defRPr>
                <a:solidFill>
                  <a:srgbClr val="50A5A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73888"/>
            <a:ext cx="9144000" cy="0"/>
          </a:xfrm>
          <a:prstGeom prst="line">
            <a:avLst/>
          </a:prstGeom>
          <a:ln>
            <a:solidFill>
              <a:srgbClr val="008C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04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8952-3107-904D-9D87-55183B8BA908}"/>
              </a:ext>
            </a:extLst>
          </p:cNvPr>
          <p:cNvSpPr>
            <a:spLocks noGrp="1"/>
          </p:cNvSpPr>
          <p:nvPr>
            <p:ph type="title"/>
          </p:nvPr>
        </p:nvSpPr>
        <p:spPr>
          <a:xfrm>
            <a:off x="629841" y="365125"/>
            <a:ext cx="7886700" cy="1325563"/>
          </a:xfrm>
        </p:spPr>
        <p:txBody>
          <a:bodyPr/>
          <a:lstStyle>
            <a:lvl1pPr>
              <a:defRPr>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492B34-DC84-3B41-85CE-97C2E8DD59DE}"/>
              </a:ext>
            </a:extLst>
          </p:cNvPr>
          <p:cNvSpPr>
            <a:spLocks noGrp="1"/>
          </p:cNvSpPr>
          <p:nvPr>
            <p:ph type="body" idx="1"/>
          </p:nvPr>
        </p:nvSpPr>
        <p:spPr>
          <a:xfrm>
            <a:off x="629842" y="1681163"/>
            <a:ext cx="3868340" cy="82391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D02A7E-CB7E-7B4A-BD93-44374F3D52C2}"/>
              </a:ext>
            </a:extLst>
          </p:cNvPr>
          <p:cNvSpPr>
            <a:spLocks noGrp="1"/>
          </p:cNvSpPr>
          <p:nvPr>
            <p:ph sz="half" idx="2"/>
          </p:nvPr>
        </p:nvSpPr>
        <p:spPr>
          <a:xfrm>
            <a:off x="629842" y="2505075"/>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0B63652-DF0B-374E-A773-C60F32F1FBCF}"/>
              </a:ext>
            </a:extLst>
          </p:cNvPr>
          <p:cNvSpPr>
            <a:spLocks noGrp="1"/>
          </p:cNvSpPr>
          <p:nvPr>
            <p:ph type="body" sz="quarter" idx="3"/>
          </p:nvPr>
        </p:nvSpPr>
        <p:spPr>
          <a:xfrm>
            <a:off x="4629151" y="1681163"/>
            <a:ext cx="3887391" cy="823912"/>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74B6F-7760-E44E-AF64-CBFBF2826646}"/>
              </a:ext>
            </a:extLst>
          </p:cNvPr>
          <p:cNvSpPr>
            <a:spLocks noGrp="1"/>
          </p:cNvSpPr>
          <p:nvPr>
            <p:ph sz="quarter" idx="4"/>
          </p:nvPr>
        </p:nvSpPr>
        <p:spPr>
          <a:xfrm>
            <a:off x="4629151" y="2505075"/>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7EFAEA2-C79A-FE41-A3AC-4BD06281BCA5}"/>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8" name="Footer Placeholder 7">
            <a:extLst>
              <a:ext uri="{FF2B5EF4-FFF2-40B4-BE49-F238E27FC236}">
                <a16:creationId xmlns:a16="http://schemas.microsoft.com/office/drawing/2014/main" id="{45A4A650-1ADB-5E48-8522-ED3918846264}"/>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E68C2D-D44E-F645-AD99-4B795B985525}"/>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pic>
        <p:nvPicPr>
          <p:cNvPr id="12" name="Picture 11">
            <a:extLst>
              <a:ext uri="{FF2B5EF4-FFF2-40B4-BE49-F238E27FC236}">
                <a16:creationId xmlns:a16="http://schemas.microsoft.com/office/drawing/2014/main" id="{99A0DE68-E610-43CD-B0F2-FD0A5D868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1334"/>
            <a:ext cx="1061164" cy="956220"/>
          </a:xfrm>
          <a:prstGeom prst="rect">
            <a:avLst/>
          </a:prstGeom>
        </p:spPr>
      </p:pic>
      <p:pic>
        <p:nvPicPr>
          <p:cNvPr id="13" name="Picture 12">
            <a:extLst>
              <a:ext uri="{FF2B5EF4-FFF2-40B4-BE49-F238E27FC236}">
                <a16:creationId xmlns:a16="http://schemas.microsoft.com/office/drawing/2014/main" id="{DB76C859-AD96-421F-97C6-6847F4E1D469}"/>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290339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A9A7-F50A-F843-9CFB-A940D083F648}"/>
              </a:ext>
            </a:extLst>
          </p:cNvPr>
          <p:cNvSpPr>
            <a:spLocks noGrp="1"/>
          </p:cNvSpPr>
          <p:nvPr>
            <p:ph type="title"/>
          </p:nvPr>
        </p:nvSpPr>
        <p:spPr/>
        <p:txBody>
          <a:bodyPr/>
          <a:lstStyle>
            <a:lvl1pPr>
              <a:defRPr>
                <a:latin typeface="Century Gothic" panose="020B0502020202020204" pitchFamily="34" charset="0"/>
                <a:cs typeface="Times New Roman" panose="02020603050405020304" pitchFamily="18"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8860E1FE-7675-4BFF-A4A8-6F5CB5C18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82837" y="3"/>
            <a:ext cx="1061164" cy="956220"/>
          </a:xfrm>
          <a:prstGeom prst="rect">
            <a:avLst/>
          </a:prstGeom>
        </p:spPr>
      </p:pic>
      <p:pic>
        <p:nvPicPr>
          <p:cNvPr id="10" name="Picture 9">
            <a:extLst>
              <a:ext uri="{FF2B5EF4-FFF2-40B4-BE49-F238E27FC236}">
                <a16:creationId xmlns:a16="http://schemas.microsoft.com/office/drawing/2014/main" id="{4B017D7C-FDE8-4EE0-B257-656D509B03B5}"/>
              </a:ext>
            </a:extLst>
          </p:cNvPr>
          <p:cNvPicPr>
            <a:picLocks noChangeAspect="1"/>
          </p:cNvPicPr>
          <p:nvPr/>
        </p:nvPicPr>
        <p:blipFill>
          <a:blip r:embed="rId3" cstate="print"/>
          <a:stretch>
            <a:fillRect/>
          </a:stretch>
        </p:blipFill>
        <p:spPr>
          <a:xfrm>
            <a:off x="6992945" y="-12884"/>
            <a:ext cx="1095423" cy="913639"/>
          </a:xfrm>
          <a:prstGeom prst="rect">
            <a:avLst/>
          </a:prstGeom>
        </p:spPr>
      </p:pic>
    </p:spTree>
    <p:extLst>
      <p:ext uri="{BB962C8B-B14F-4D97-AF65-F5344CB8AC3E}">
        <p14:creationId xmlns:p14="http://schemas.microsoft.com/office/powerpoint/2010/main" val="283511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F492A9-A62D-9E44-9912-364BC3B1C959}"/>
              </a:ext>
            </a:extLst>
          </p:cNvPr>
          <p:cNvSpPr>
            <a:spLocks noGrp="1"/>
          </p:cNvSpPr>
          <p:nvPr>
            <p:ph type="dt" sz="half" idx="10"/>
          </p:nvPr>
        </p:nvSpPr>
        <p:spPr>
          <a:xfrm>
            <a:off x="628650" y="6356351"/>
            <a:ext cx="2057400" cy="365125"/>
          </a:xfrm>
          <a:prstGeom prst="rect">
            <a:avLst/>
          </a:prstGeom>
        </p:spPr>
        <p:txBody>
          <a:bodyPr/>
          <a:lstStyle/>
          <a:p>
            <a:fld id="{902C5731-F6A7-4652-92A6-6D2320EEBFB8}" type="datetimeFigureOut">
              <a:rPr lang="en-US" smtClean="0"/>
              <a:pPr/>
              <a:t>9/30/2021</a:t>
            </a:fld>
            <a:endParaRPr lang="en-US"/>
          </a:p>
        </p:txBody>
      </p:sp>
      <p:sp>
        <p:nvSpPr>
          <p:cNvPr id="3" name="Footer Placeholder 2">
            <a:extLst>
              <a:ext uri="{FF2B5EF4-FFF2-40B4-BE49-F238E27FC236}">
                <a16:creationId xmlns:a16="http://schemas.microsoft.com/office/drawing/2014/main" id="{8AF01403-102E-5442-89F9-75FE3967D66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12A025-41FB-A74F-A1CF-F7E35CA448F2}"/>
              </a:ext>
            </a:extLst>
          </p:cNvPr>
          <p:cNvSpPr>
            <a:spLocks noGrp="1"/>
          </p:cNvSpPr>
          <p:nvPr>
            <p:ph type="sldNum" sz="quarter" idx="12"/>
          </p:nvPr>
        </p:nvSpPr>
        <p:spPr>
          <a:xfrm>
            <a:off x="6457950" y="6356351"/>
            <a:ext cx="2057400" cy="365125"/>
          </a:xfrm>
          <a:prstGeom prst="rect">
            <a:avLst/>
          </a:prstGeom>
        </p:spPr>
        <p:txBody>
          <a:bodyPr/>
          <a:lstStyle/>
          <a:p>
            <a:fld id="{078C5A28-C9EB-4900-81DB-928A03E2AF80}" type="slidenum">
              <a:rPr lang="en-US" smtClean="0"/>
              <a:pPr/>
              <a:t>‹#›</a:t>
            </a:fld>
            <a:endParaRPr lang="en-US"/>
          </a:p>
        </p:txBody>
      </p:sp>
    </p:spTree>
    <p:extLst>
      <p:ext uri="{BB962C8B-B14F-4D97-AF65-F5344CB8AC3E}">
        <p14:creationId xmlns:p14="http://schemas.microsoft.com/office/powerpoint/2010/main" val="3570988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B3C6-249E-B34B-B3B8-17179CB5AA7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A9352C-6A0C-8441-B471-C21E3EF63ECE}"/>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273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7DA4-42A8-401B-83BF-3E1039DA41EF}"/>
              </a:ext>
            </a:extLst>
          </p:cNvPr>
          <p:cNvSpPr>
            <a:spLocks noGrp="1"/>
          </p:cNvSpPr>
          <p:nvPr>
            <p:ph type="title"/>
          </p:nvPr>
        </p:nvSpPr>
        <p:spPr>
          <a:xfrm>
            <a:off x="628650" y="366185"/>
            <a:ext cx="78867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E60491-449A-4ED4-BFD1-9B4D20DCE771}"/>
              </a:ext>
            </a:extLst>
          </p:cNvPr>
          <p:cNvSpPr>
            <a:spLocks noGrp="1"/>
          </p:cNvSpPr>
          <p:nvPr>
            <p:ph type="body" idx="1"/>
          </p:nvPr>
        </p:nvSpPr>
        <p:spPr>
          <a:xfrm>
            <a:off x="628650" y="1826684"/>
            <a:ext cx="78867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CB3260-FBE1-46C9-9EEC-FA4FD274BE13}"/>
              </a:ext>
            </a:extLst>
          </p:cNvPr>
          <p:cNvSpPr>
            <a:spLocks noGrp="1"/>
          </p:cNvSpPr>
          <p:nvPr>
            <p:ph type="dt" sz="half" idx="2"/>
          </p:nvPr>
        </p:nvSpPr>
        <p:spPr>
          <a:xfrm>
            <a:off x="628650" y="6356351"/>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F165FA58-3382-4B00-BEF4-584621AC893E}" type="datetimeFigureOut">
              <a:rPr lang="en-US" smtClean="0"/>
              <a:pPr/>
              <a:t>9/30/2021</a:t>
            </a:fld>
            <a:endParaRPr lang="en-US"/>
          </a:p>
        </p:txBody>
      </p:sp>
      <p:sp>
        <p:nvSpPr>
          <p:cNvPr id="5" name="Footer Placeholder 4">
            <a:extLst>
              <a:ext uri="{FF2B5EF4-FFF2-40B4-BE49-F238E27FC236}">
                <a16:creationId xmlns:a16="http://schemas.microsoft.com/office/drawing/2014/main" id="{0119FDED-74FC-4474-A2FA-DF383D47D57A}"/>
              </a:ext>
            </a:extLst>
          </p:cNvPr>
          <p:cNvSpPr>
            <a:spLocks noGrp="1"/>
          </p:cNvSpPr>
          <p:nvPr>
            <p:ph type="ftr" sz="quarter" idx="3"/>
          </p:nvPr>
        </p:nvSpPr>
        <p:spPr>
          <a:xfrm>
            <a:off x="3028950" y="6356351"/>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16E1EA-74C1-44E8-AC12-1AD5F3A8CC9B}"/>
              </a:ext>
            </a:extLst>
          </p:cNvPr>
          <p:cNvSpPr>
            <a:spLocks noGrp="1"/>
          </p:cNvSpPr>
          <p:nvPr>
            <p:ph type="sldNum" sz="quarter" idx="4"/>
          </p:nvPr>
        </p:nvSpPr>
        <p:spPr>
          <a:xfrm>
            <a:off x="6457950" y="635635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B5C0B189-D7AF-4582-B072-8400D86DA089}" type="slidenum">
              <a:rPr lang="en-US" smtClean="0"/>
              <a:pPr/>
              <a:t>‹#›</a:t>
            </a:fld>
            <a:endParaRPr lang="en-US"/>
          </a:p>
        </p:txBody>
      </p:sp>
    </p:spTree>
    <p:extLst>
      <p:ext uri="{BB962C8B-B14F-4D97-AF65-F5344CB8AC3E}">
        <p14:creationId xmlns:p14="http://schemas.microsoft.com/office/powerpoint/2010/main" val="76249584"/>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B3C6-249E-B34B-B3B8-17179CB5AA7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A9352C-6A0C-8441-B471-C21E3EF63ECE}"/>
              </a:ext>
            </a:extLst>
          </p:cNvPr>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20704791"/>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B3C6-249E-B34B-B3B8-17179CB5AA7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A9352C-6A0C-8441-B471-C21E3EF63E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7972500"/>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743200"/>
            <a:ext cx="6934200" cy="1676400"/>
          </a:xfrm>
        </p:spPr>
        <p:txBody>
          <a:bodyPr>
            <a:normAutofit fontScale="90000"/>
          </a:bodyPr>
          <a:lstStyle/>
          <a:p>
            <a:pPr algn="ctr"/>
            <a:br>
              <a:rPr lang="en-US" dirty="0"/>
            </a:br>
            <a:r>
              <a:rPr lang="en-US" sz="4400" b="1" dirty="0"/>
              <a:t> Patient Communication</a:t>
            </a:r>
            <a:br>
              <a:rPr lang="en-US" sz="2700" b="1" dirty="0"/>
            </a:br>
            <a:r>
              <a:rPr lang="en-US" sz="2700" b="1" dirty="0"/>
              <a:t>  LTBI ECHO</a:t>
            </a:r>
            <a:br>
              <a:rPr lang="en-US" sz="1800" b="1" dirty="0">
                <a:solidFill>
                  <a:srgbClr val="336600"/>
                </a:solidFill>
              </a:rPr>
            </a:br>
            <a:br>
              <a:rPr lang="en-US" sz="1800" b="1" dirty="0">
                <a:solidFill>
                  <a:srgbClr val="336600"/>
                </a:solidFill>
              </a:rPr>
            </a:br>
            <a:endParaRPr lang="en-US" sz="1800" b="1" dirty="0">
              <a:solidFill>
                <a:srgbClr val="336600"/>
              </a:solidFill>
            </a:endParaRPr>
          </a:p>
        </p:txBody>
      </p:sp>
      <p:sp>
        <p:nvSpPr>
          <p:cNvPr id="3" name="Subtitle 2"/>
          <p:cNvSpPr>
            <a:spLocks noGrp="1"/>
          </p:cNvSpPr>
          <p:nvPr>
            <p:ph type="subTitle" idx="1"/>
          </p:nvPr>
        </p:nvSpPr>
        <p:spPr>
          <a:xfrm>
            <a:off x="-295835" y="4267200"/>
            <a:ext cx="7086600" cy="948848"/>
          </a:xfrm>
        </p:spPr>
        <p:txBody>
          <a:bodyPr>
            <a:normAutofit/>
          </a:bodyPr>
          <a:lstStyle/>
          <a:p>
            <a:pPr algn="ctr"/>
            <a:r>
              <a:rPr lang="en-US" sz="1800" dirty="0"/>
              <a:t>Kelly Holland, MD</a:t>
            </a:r>
          </a:p>
          <a:p>
            <a:pPr algn="ctr"/>
            <a:r>
              <a:rPr lang="en-US" sz="1800" dirty="0"/>
              <a:t>September 30, 2021</a:t>
            </a:r>
          </a:p>
        </p:txBody>
      </p:sp>
      <p:pic>
        <p:nvPicPr>
          <p:cNvPr id="6" name="Picture 5"/>
          <p:cNvPicPr/>
          <p:nvPr/>
        </p:nvPicPr>
        <p:blipFill>
          <a:blip r:embed="rId2" cstate="print"/>
          <a:srcRect l="13517" t="20706" r="37540" b="11642"/>
          <a:stretch>
            <a:fillRect/>
          </a:stretch>
        </p:blipFill>
        <p:spPr bwMode="auto">
          <a:xfrm>
            <a:off x="3505203" y="381000"/>
            <a:ext cx="2590799" cy="2209799"/>
          </a:xfrm>
          <a:prstGeom prst="rect">
            <a:avLst/>
          </a:prstGeom>
          <a:noFill/>
          <a:ln w="9525">
            <a:noFill/>
            <a:miter lim="800000"/>
            <a:headEnd/>
            <a:tailEnd/>
          </a:ln>
        </p:spPr>
      </p:pic>
      <p:pic>
        <p:nvPicPr>
          <p:cNvPr id="7" name="Picture 6" descr="TB.jpg"/>
          <p:cNvPicPr>
            <a:picLocks noChangeAspect="1"/>
          </p:cNvPicPr>
          <p:nvPr/>
        </p:nvPicPr>
        <p:blipFill>
          <a:blip r:embed="rId3" cstate="print"/>
          <a:stretch>
            <a:fillRect/>
          </a:stretch>
        </p:blipFill>
        <p:spPr>
          <a:xfrm>
            <a:off x="914400" y="1028700"/>
            <a:ext cx="2133600" cy="1600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rgbClr val="336600"/>
                </a:solidFill>
              </a:rPr>
              <a:t>Challenges</a:t>
            </a:r>
          </a:p>
        </p:txBody>
      </p:sp>
      <p:sp>
        <p:nvSpPr>
          <p:cNvPr id="3" name="Content Placeholder 2"/>
          <p:cNvSpPr>
            <a:spLocks noGrp="1"/>
          </p:cNvSpPr>
          <p:nvPr>
            <p:ph idx="1"/>
          </p:nvPr>
        </p:nvSpPr>
        <p:spPr>
          <a:xfrm>
            <a:off x="457200" y="1447800"/>
            <a:ext cx="8229600" cy="4937760"/>
          </a:xfrm>
        </p:spPr>
        <p:txBody>
          <a:bodyPr/>
          <a:lstStyle/>
          <a:p>
            <a:endParaRPr lang="en-US" dirty="0"/>
          </a:p>
          <a:p>
            <a:r>
              <a:rPr lang="en-US" sz="3600" dirty="0"/>
              <a:t>Imperfect testing</a:t>
            </a:r>
          </a:p>
          <a:p>
            <a:r>
              <a:rPr lang="en-US" sz="3600" dirty="0"/>
              <a:t>Latency</a:t>
            </a:r>
          </a:p>
          <a:p>
            <a:r>
              <a:rPr lang="en-US" sz="3600" dirty="0"/>
              <a:t>Side effects</a:t>
            </a:r>
          </a:p>
          <a:p>
            <a:r>
              <a:rPr lang="en-US" sz="3600" dirty="0"/>
              <a:t>Probability</a:t>
            </a:r>
          </a:p>
          <a:p>
            <a:r>
              <a:rPr lang="en-US" sz="3600" dirty="0"/>
              <a:t>Nitrosamine</a:t>
            </a:r>
          </a:p>
          <a:p>
            <a:r>
              <a:rPr lang="en-US" sz="3600" dirty="0"/>
              <a:t>Stigma</a:t>
            </a:r>
          </a:p>
          <a:p>
            <a:pPr>
              <a:buNone/>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rgbClr val="336600"/>
                </a:solidFill>
              </a:rPr>
              <a:t>Getting Started</a:t>
            </a:r>
          </a:p>
        </p:txBody>
      </p:sp>
      <p:sp>
        <p:nvSpPr>
          <p:cNvPr id="3" name="Content Placeholder 2"/>
          <p:cNvSpPr>
            <a:spLocks noGrp="1"/>
          </p:cNvSpPr>
          <p:nvPr>
            <p:ph idx="1"/>
          </p:nvPr>
        </p:nvSpPr>
        <p:spPr>
          <a:xfrm>
            <a:off x="457200" y="1447800"/>
            <a:ext cx="8229600" cy="4937760"/>
          </a:xfrm>
        </p:spPr>
        <p:txBody>
          <a:bodyPr/>
          <a:lstStyle/>
          <a:p>
            <a:endParaRPr lang="en-US" dirty="0"/>
          </a:p>
          <a:p>
            <a:r>
              <a:rPr lang="en-US" sz="3600" dirty="0"/>
              <a:t>What do you know about tuberculosis?</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rgbClr val="336600"/>
                </a:solidFill>
              </a:rPr>
              <a:t>Assessing risk factors</a:t>
            </a:r>
          </a:p>
        </p:txBody>
      </p:sp>
      <p:sp>
        <p:nvSpPr>
          <p:cNvPr id="3" name="Content Placeholder 2"/>
          <p:cNvSpPr>
            <a:spLocks noGrp="1"/>
          </p:cNvSpPr>
          <p:nvPr>
            <p:ph idx="1"/>
          </p:nvPr>
        </p:nvSpPr>
        <p:spPr>
          <a:xfrm>
            <a:off x="457200" y="1828800"/>
            <a:ext cx="8229600" cy="4937760"/>
          </a:xfrm>
        </p:spPr>
        <p:txBody>
          <a:bodyPr/>
          <a:lstStyle/>
          <a:p>
            <a:r>
              <a:rPr lang="en-US" sz="3600" dirty="0"/>
              <a:t>Family members</a:t>
            </a:r>
          </a:p>
          <a:p>
            <a:r>
              <a:rPr lang="en-US" sz="3600" dirty="0"/>
              <a:t>Health departments</a:t>
            </a:r>
          </a:p>
          <a:p>
            <a:r>
              <a:rPr lang="en-US" sz="3600" dirty="0"/>
              <a:t>X-rays and medicines</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rgbClr val="336600"/>
                </a:solidFill>
              </a:rPr>
              <a:t>Potential Tools</a:t>
            </a:r>
          </a:p>
        </p:txBody>
      </p:sp>
      <p:sp>
        <p:nvSpPr>
          <p:cNvPr id="3" name="Content Placeholder 2"/>
          <p:cNvSpPr>
            <a:spLocks noGrp="1"/>
          </p:cNvSpPr>
          <p:nvPr>
            <p:ph idx="1"/>
          </p:nvPr>
        </p:nvSpPr>
        <p:spPr>
          <a:xfrm>
            <a:off x="457200" y="1676400"/>
            <a:ext cx="8229600" cy="4937760"/>
          </a:xfrm>
        </p:spPr>
        <p:txBody>
          <a:bodyPr>
            <a:normAutofit/>
          </a:bodyPr>
          <a:lstStyle/>
          <a:p>
            <a:r>
              <a:rPr lang="en-US" sz="3600" dirty="0"/>
              <a:t>Active versus waiting</a:t>
            </a:r>
          </a:p>
          <a:p>
            <a:r>
              <a:rPr lang="en-US" sz="3600" dirty="0"/>
              <a:t>COVID analogies</a:t>
            </a:r>
          </a:p>
          <a:p>
            <a:r>
              <a:rPr lang="en-US" sz="3600" dirty="0"/>
              <a:t>Automobiles</a:t>
            </a:r>
          </a:p>
          <a:p>
            <a:r>
              <a:rPr lang="en-US" sz="3600" dirty="0"/>
              <a:t>10 patients</a:t>
            </a:r>
          </a:p>
          <a:p>
            <a:r>
              <a:rPr lang="en-US" sz="3600" dirty="0"/>
              <a:t>One medicine or many</a:t>
            </a:r>
          </a:p>
          <a:p>
            <a:r>
              <a:rPr lang="en-US" sz="3600" dirty="0"/>
              <a:t>Colleagues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rgbClr val="336600"/>
                </a:solidFill>
              </a:rPr>
              <a:t>One medicine or many?</a:t>
            </a:r>
          </a:p>
        </p:txBody>
      </p:sp>
      <p:pic>
        <p:nvPicPr>
          <p:cNvPr id="4" name="Content Placeholder 3" descr="IMG_1495 (1).JPG"/>
          <p:cNvPicPr>
            <a:picLocks noGrp="1" noChangeAspect="1"/>
          </p:cNvPicPr>
          <p:nvPr>
            <p:ph idx="1"/>
          </p:nvPr>
        </p:nvPicPr>
        <p:blipFill>
          <a:blip r:embed="rId2" cstate="print"/>
          <a:stretch>
            <a:fillRect/>
          </a:stretch>
        </p:blipFill>
        <p:spPr>
          <a:xfrm>
            <a:off x="1676400" y="1447800"/>
            <a:ext cx="5865284" cy="4398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rgbClr val="336600"/>
                </a:solidFill>
              </a:rPr>
              <a:t>Common Responses</a:t>
            </a:r>
          </a:p>
        </p:txBody>
      </p:sp>
      <p:sp>
        <p:nvSpPr>
          <p:cNvPr id="6" name="Content Placeholder 5"/>
          <p:cNvSpPr>
            <a:spLocks noGrp="1"/>
          </p:cNvSpPr>
          <p:nvPr>
            <p:ph idx="1"/>
          </p:nvPr>
        </p:nvSpPr>
        <p:spPr>
          <a:xfrm>
            <a:off x="628650" y="1828800"/>
            <a:ext cx="7886700" cy="4703005"/>
          </a:xfrm>
        </p:spPr>
        <p:txBody>
          <a:bodyPr>
            <a:normAutofit/>
          </a:bodyPr>
          <a:lstStyle/>
          <a:p>
            <a:r>
              <a:rPr lang="en-US" sz="3600" dirty="0"/>
              <a:t>“I was vaccinated”</a:t>
            </a:r>
          </a:p>
          <a:p>
            <a:r>
              <a:rPr lang="en-US" sz="3600" dirty="0"/>
              <a:t>“Everyone from my country tests positive”</a:t>
            </a:r>
          </a:p>
          <a:p>
            <a:r>
              <a:rPr lang="en-US" sz="3600" dirty="0"/>
              <a:t>“I don’t have any symptoms”</a:t>
            </a:r>
          </a:p>
          <a:p>
            <a:r>
              <a:rPr lang="en-US" sz="3600" dirty="0"/>
              <a:t>“Will I get active TB?”</a:t>
            </a:r>
          </a:p>
          <a:p>
            <a:r>
              <a:rPr lang="en-US" sz="3600" dirty="0"/>
              <a:t>“Should I stop eating hot dogs?”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solidFill>
                  <a:srgbClr val="336600"/>
                </a:solidFill>
              </a:rPr>
              <a:t>Your Experiences?</a:t>
            </a:r>
          </a:p>
        </p:txBody>
      </p:sp>
      <p:sp>
        <p:nvSpPr>
          <p:cNvPr id="6" name="Content Placeholder 5"/>
          <p:cNvSpPr>
            <a:spLocks noGrp="1"/>
          </p:cNvSpPr>
          <p:nvPr>
            <p:ph idx="1"/>
          </p:nvPr>
        </p:nvSpPr>
        <p:spPr>
          <a:xfrm>
            <a:off x="628650" y="1828800"/>
            <a:ext cx="7886700" cy="4703005"/>
          </a:xfrm>
        </p:spPr>
        <p:txBody>
          <a:bodyPr>
            <a:normAutofit/>
          </a:bodyPr>
          <a:lstStyle/>
          <a:p>
            <a:pPr>
              <a:buNone/>
            </a:pPr>
            <a:endParaRPr lang="en-US"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4531-51BE-4547-BD82-567F61C4475B}"/>
              </a:ext>
            </a:extLst>
          </p:cNvPr>
          <p:cNvSpPr>
            <a:spLocks noGrp="1"/>
          </p:cNvSpPr>
          <p:nvPr>
            <p:ph type="title"/>
          </p:nvPr>
        </p:nvSpPr>
        <p:spPr/>
        <p:txBody>
          <a:bodyPr/>
          <a:lstStyle/>
          <a:p>
            <a:r>
              <a:rPr lang="en-US" dirty="0"/>
              <a:t>Vignettes</a:t>
            </a:r>
          </a:p>
        </p:txBody>
      </p:sp>
      <p:sp>
        <p:nvSpPr>
          <p:cNvPr id="3" name="Content Placeholder 2">
            <a:extLst>
              <a:ext uri="{FF2B5EF4-FFF2-40B4-BE49-F238E27FC236}">
                <a16:creationId xmlns:a16="http://schemas.microsoft.com/office/drawing/2014/main" id="{C951E3F1-17C4-DE44-9047-CBF3114F7DF4}"/>
              </a:ext>
            </a:extLst>
          </p:cNvPr>
          <p:cNvSpPr>
            <a:spLocks noGrp="1"/>
          </p:cNvSpPr>
          <p:nvPr>
            <p:ph idx="1"/>
          </p:nvPr>
        </p:nvSpPr>
        <p:spPr/>
        <p:txBody>
          <a:bodyPr/>
          <a:lstStyle/>
          <a:p>
            <a:r>
              <a:rPr lang="en-US" dirty="0"/>
              <a:t>46yo female refugee recently arrived to US 8 weeks ago. You are conducting her second refugee health visit. Her initial labs demonstrated a positive </a:t>
            </a:r>
            <a:r>
              <a:rPr lang="en-US" dirty="0" err="1"/>
              <a:t>quantiferon</a:t>
            </a:r>
            <a:r>
              <a:rPr lang="en-US" dirty="0"/>
              <a:t> gold. She was asymptomatic at the first visit and her chest x-ray is negative. You talk to her about latent TB infection and the important of treatment. She states “I was told at my health screening in Kenya that I do not have TB so I do not need treatment”. How do you respond?</a:t>
            </a:r>
          </a:p>
          <a:p>
            <a:endParaRPr lang="en-US" dirty="0"/>
          </a:p>
          <a:p>
            <a:r>
              <a:rPr lang="en-US" dirty="0"/>
              <a:t>A 30yo father presents with his 8 year old daughter for a well child check at the beginning of the school year. They recently immigrated from Vietnam and the patient had a </a:t>
            </a:r>
            <a:r>
              <a:rPr lang="en-US" dirty="0" err="1"/>
              <a:t>ppd</a:t>
            </a:r>
            <a:r>
              <a:rPr lang="en-US" dirty="0"/>
              <a:t> planted for school by nursing two weeks ago which was positive (13mm). When you tell the father, he laughs and says “oh yes, everyone back home has positive TB tests because of the BCG vaccine. It doesn’t mean anything and we know that there is not any TB in the United States” How do </a:t>
            </a:r>
            <a:r>
              <a:rPr lang="en-US"/>
              <a:t>you respond?</a:t>
            </a:r>
          </a:p>
        </p:txBody>
      </p:sp>
    </p:spTree>
    <p:extLst>
      <p:ext uri="{BB962C8B-B14F-4D97-AF65-F5344CB8AC3E}">
        <p14:creationId xmlns:p14="http://schemas.microsoft.com/office/powerpoint/2010/main" val="2543057777"/>
      </p:ext>
    </p:extLst>
  </p:cSld>
  <p:clrMapOvr>
    <a:masterClrMapping/>
  </p:clrMapOvr>
</p:sld>
</file>

<file path=ppt/theme/theme1.xml><?xml version="1.0" encoding="utf-8"?>
<a:theme xmlns:a="http://schemas.openxmlformats.org/drawingml/2006/main" name="TB ECH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B ECHO" id="{3097E518-DA57-4902-91C5-864FADDC4470}" vid="{DD7960B4-2094-4621-8D30-1B056A2F428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B ECH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B ECHO" id="{3097E518-DA57-4902-91C5-864FADDC4470}" vid="{DD7960B4-2094-4621-8D30-1B056A2F428A}"/>
    </a:ext>
  </a:extLst>
</a:theme>
</file>

<file path=ppt/theme/theme4.xml><?xml version="1.0" encoding="utf-8"?>
<a:theme xmlns:a="http://schemas.openxmlformats.org/drawingml/2006/main" name="ECH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HO" id="{4413D398-1C1F-45C7-9597-95882C6C06EF}" vid="{B7FE4A2B-BC0B-4829-9DA5-90092882203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TB ECHO</Template>
  <TotalTime>4759</TotalTime>
  <Words>304</Words>
  <Application>Microsoft Office PowerPoint</Application>
  <PresentationFormat>On-screen Show (4:3)</PresentationFormat>
  <Paragraphs>45</Paragraphs>
  <Slides>9</Slides>
  <Notes>4</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9</vt:i4>
      </vt:variant>
    </vt:vector>
  </HeadingPairs>
  <TitlesOfParts>
    <vt:vector size="19" baseType="lpstr">
      <vt:lpstr>Arial</vt:lpstr>
      <vt:lpstr>Calibri</vt:lpstr>
      <vt:lpstr>Calibri Light</vt:lpstr>
      <vt:lpstr>Century Gothic</vt:lpstr>
      <vt:lpstr>Futura Medium</vt:lpstr>
      <vt:lpstr>Gill Sans MT</vt:lpstr>
      <vt:lpstr>TB ECHO</vt:lpstr>
      <vt:lpstr>Custom Design</vt:lpstr>
      <vt:lpstr>1_TB ECHO</vt:lpstr>
      <vt:lpstr>ECHO</vt:lpstr>
      <vt:lpstr>  Patient Communication   LTBI ECHO  </vt:lpstr>
      <vt:lpstr>Challenges</vt:lpstr>
      <vt:lpstr>Getting Started</vt:lpstr>
      <vt:lpstr>Assessing risk factors</vt:lpstr>
      <vt:lpstr>Potential Tools</vt:lpstr>
      <vt:lpstr>One medicine or many?</vt:lpstr>
      <vt:lpstr>Common Responses</vt:lpstr>
      <vt:lpstr>Your Experiences?</vt:lpstr>
      <vt:lpstr>Vignettes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Mycobacterial musings</dc:title>
  <dc:creator>kholland</dc:creator>
  <cp:lastModifiedBy>Foley, G Susan</cp:lastModifiedBy>
  <cp:revision>189</cp:revision>
  <dcterms:created xsi:type="dcterms:W3CDTF">2014-12-10T03:04:02Z</dcterms:created>
  <dcterms:modified xsi:type="dcterms:W3CDTF">2021-09-30T14:32:56Z</dcterms:modified>
</cp:coreProperties>
</file>